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SourceCodePro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mersion.brightcovegallery.com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immersion.brightcovegallery.co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508 law applies to Federal government agencies with many States have followed.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9797c6065_0_6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9797c6065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Anyone can use. </a:t>
            </a:r>
            <a:r>
              <a:rPr lang="en"/>
              <a:t>Limited</a:t>
            </a:r>
            <a:r>
              <a:rPr lang="en"/>
              <a:t> to publicly available websites. Free version is </a:t>
            </a:r>
            <a:r>
              <a:rPr lang="en"/>
              <a:t>limited</a:t>
            </a:r>
            <a:r>
              <a:rPr lang="en"/>
              <a:t> in functionality.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14223533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142235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with local websites, web application, as long as Chrome browser loads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Reported Issue can be traced to visual element.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14223533c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1422353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</a:rPr>
              <a:t>testcafe chrome test/a11y_test.js --skip-js-errors --violationThreshold=1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</a:rPr>
              <a:t>testcafe chrome suites/accessibility --siteUrl=</a:t>
            </a:r>
            <a:r>
              <a:rPr lang="en" sz="1200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http://immersion.brightcovegallery.com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</a:rPr>
              <a:t>testcafe chrome suites/portal/end2end/immersion_test.js --violationThreshold=1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</a:rPr>
              <a:t>For now, automated accessibility tests are designed to pass by default violationThresdhold, only reporting number of violations</a:t>
            </a:r>
            <a:endParaRPr sz="1200">
              <a:solidFill>
                <a:srgbClr val="24292F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14223533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14223533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packages that can be used in any repo; validate_accessibility() utilize a11yCheck() with viewports, which utilize axeCheck() with violationThreshold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</a:rPr>
              <a:t>testcafe chrome test/a11y_test.js --skip-js-errors --violationThreshold=1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</a:rPr>
              <a:t>testcafe chrome suites/accessibility --siteUrl=</a:t>
            </a:r>
            <a:r>
              <a:rPr lang="en" sz="1200" u="sng">
                <a:solidFill>
                  <a:srgbClr val="1155CC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http://immersion.brightcovegallery.com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</a:rPr>
              <a:t>testcafe chrome suites/portal/end2end/immersion_test.js --violationThreshold=1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●"/>
            </a:pPr>
            <a:r>
              <a:rPr lang="en" sz="1200">
                <a:solidFill>
                  <a:srgbClr val="24292F"/>
                </a:solidFill>
              </a:rPr>
              <a:t>For now, automated accessibility tests are designed to pass by default violationThresdhold, only reporting number of violations</a:t>
            </a:r>
            <a:endParaRPr sz="1200">
              <a:solidFill>
                <a:srgbClr val="24292F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14223533c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1422353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Proactive tool for developers writing web application code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14223533c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1422353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.org/WAI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ccessibe.com/accessscan?website=http://immersion.brightcovegallery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www.audioeye.com/scan/results/?url=https://immersion.brightcovegallery.com" TargetMode="External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hrome.google.com/webstore/detail/axe-devtools-web-accessib/lhdoppojpmngadmnindnejefpokejbdd?utm_source=ext_app_menu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hrome.google.com/webstore/detail/axe-devtools-web-accessib/lhdoppojpmngadmnindnejefpokejbdd" TargetMode="External"/><Relationship Id="rId4" Type="http://schemas.openxmlformats.org/officeDocument/2006/relationships/hyperlink" Target="https://accessibe.com/accessscan?website=http://immersion.brightcovegallery.com" TargetMode="External"/><Relationship Id="rId5" Type="http://schemas.openxmlformats.org/officeDocument/2006/relationships/hyperlink" Target="https://www.audioeye.com/scan/results/?url=https://immersion.brightcovegallery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pmjs.com/package/axe-core" TargetMode="External"/><Relationship Id="rId4" Type="http://schemas.openxmlformats.org/officeDocument/2006/relationships/hyperlink" Target="https://www.npmjs.com/package/@khaipham/axe-testcafe" TargetMode="External"/><Relationship Id="rId5" Type="http://schemas.openxmlformats.org/officeDocument/2006/relationships/hyperlink" Target="https://github.com/dequelabs/axe-core" TargetMode="External"/><Relationship Id="rId6" Type="http://schemas.openxmlformats.org/officeDocument/2006/relationships/hyperlink" Target="https://www.npmjs.com/package/@brightcove/studio-testcafe-common" TargetMode="External"/><Relationship Id="rId7" Type="http://schemas.openxmlformats.org/officeDocument/2006/relationships/hyperlink" Target="https://www.npmjs.com/package/@brightcove/gallery-autom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immersion.brightcovegallery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marketplace.visualstudio.com/items?itemName=deque-systems.vscode-axe-linter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hyperlink" Target="https://bithub.brightcove.com/videocloud/studio-testcafe-common" TargetMode="External"/><Relationship Id="rId6" Type="http://schemas.openxmlformats.org/officeDocument/2006/relationships/hyperlink" Target="https://bithub.brightcove.com/gallery/gallery-autom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Accessibility Test Tools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Hackweek XI</a:t>
            </a:r>
            <a:r>
              <a:rPr lang="en"/>
              <a:t>II - Project #33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Presented </a:t>
            </a:r>
            <a:r>
              <a:rPr lang="en" sz="1600"/>
              <a:t>by Khai Pham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Web Accessibility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Web accessibility means that websites, web tools, and technologies are designed and developed in a way that people with disabilities can use them.</a:t>
            </a:r>
            <a:r>
              <a:rPr lang="en" sz="2000"/>
              <a:t>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It’s important for businesses, Brightcove customers, to ensure web accessibility, compliant within both Section 508 laws and the adopted standards of WCAG 2.0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learn more about Web Accessibility: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https://www.w3.org/WAI/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Accessibility </a:t>
            </a:r>
            <a:r>
              <a:rPr lang="en" sz="2222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Online websites checkers</a:t>
            </a:r>
            <a:endParaRPr sz="3822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572000" y="123197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3197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1" name="Google Shape;81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1" y="1252075"/>
            <a:ext cx="4188360" cy="377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8750" y="1252075"/>
            <a:ext cx="4806800" cy="377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Accessibility </a:t>
            </a:r>
            <a:r>
              <a:rPr lang="en" sz="2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- Chrome browser extensions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9" name="Google Shape;8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32"/>
            <a:ext cx="8520602" cy="3769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7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Accessibility Testing Tools </a:t>
            </a:r>
            <a:r>
              <a:rPr lang="en">
                <a:solidFill>
                  <a:srgbClr val="575757"/>
                </a:solidFill>
                <a:latin typeface="Open Sans"/>
                <a:ea typeface="Open Sans"/>
                <a:cs typeface="Open Sans"/>
                <a:sym typeface="Open Sans"/>
              </a:rPr>
              <a:t>- DEMOs</a:t>
            </a:r>
            <a:endParaRPr>
              <a:solidFill>
                <a:srgbClr val="57575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189400" y="2098751"/>
            <a:ext cx="1674600" cy="160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1314250" y="25968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Website scanners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4923650" y="4086800"/>
            <a:ext cx="3942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https://chrome.google.com/webstore/detail/axe-devtools-web-accessib/lhdoppojpmngadmnindnejefpokejbdd</a:t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834075" y="2054751"/>
            <a:ext cx="1818300" cy="16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989925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Axe DevTools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316300" y="37963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Axe DevTools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104475" y="4134675"/>
            <a:ext cx="44124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https://accessibe.com/accessscan?website=http://immersion.brightcovegallery.com</a:t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Char char="●"/>
            </a:pPr>
            <a:r>
              <a:rPr lang="en" sz="12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https://www.audioeye.com/scan/results/?url=https://immersion.brightcovegallery.com</a:t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775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Accessibility </a:t>
            </a:r>
            <a:r>
              <a:rPr lang="en" sz="2222">
                <a:solidFill>
                  <a:srgbClr val="575757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" sz="2222">
                <a:solidFill>
                  <a:srgbClr val="575757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Tools for test automation</a:t>
            </a:r>
            <a:endParaRPr sz="2222">
              <a:solidFill>
                <a:srgbClr val="57575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184350" y="1266325"/>
            <a:ext cx="8865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axe-core</a:t>
            </a:r>
            <a:r>
              <a:rPr lang="en" sz="1600"/>
              <a:t> - </a:t>
            </a:r>
            <a:r>
              <a:rPr lang="en" sz="1600"/>
              <a:t>deque’s</a:t>
            </a:r>
            <a:r>
              <a:rPr lang="en" sz="1600"/>
              <a:t> accessibility testing engine for test automation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@khaipham/axe-testcafe</a:t>
            </a:r>
            <a:r>
              <a:rPr lang="en" sz="1600"/>
              <a:t> - allow latest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aXe</a:t>
            </a:r>
            <a:r>
              <a:rPr lang="en" sz="1600"/>
              <a:t> accessibility engine to be used in TestCafe tests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@brightcove/studio-testcafe-common</a:t>
            </a:r>
            <a:r>
              <a:rPr lang="en" sz="1600"/>
              <a:t> - (another hackweek project started 4 years ago)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added a11yCheck() function - accessibility check with error Threshold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@brightcove/gallery-automation</a:t>
            </a:r>
            <a:r>
              <a:rPr lang="en" sz="1600"/>
              <a:t> - (recently refactored into npm package)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studio-testcafe-common a11yCheck() in portal helper function validate_accessibility()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suites/accessibility - accessibility tests with command line parameters for Url &amp; Threshold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9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Accessibility Testing Tools </a:t>
            </a:r>
            <a:r>
              <a:rPr lang="en">
                <a:solidFill>
                  <a:srgbClr val="575757"/>
                </a:solidFill>
                <a:latin typeface="Open Sans"/>
                <a:ea typeface="Open Sans"/>
                <a:cs typeface="Open Sans"/>
                <a:sym typeface="Open Sans"/>
              </a:rPr>
              <a:t>- DEMOs</a:t>
            </a:r>
            <a:endParaRPr>
              <a:solidFill>
                <a:srgbClr val="57575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252100" y="2054750"/>
            <a:ext cx="1848000" cy="16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1307288" y="2596750"/>
            <a:ext cx="1737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Studio-testcafe-common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A11y tests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6275175" y="2054751"/>
            <a:ext cx="1818300" cy="1692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6386175" y="2596750"/>
            <a:ext cx="15963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gallery-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Automation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A11y tests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04475" y="4134675"/>
            <a:ext cx="44124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4292F"/>
              </a:buClr>
              <a:buSzPts val="1200"/>
              <a:buChar char="➢"/>
            </a:pPr>
            <a:r>
              <a:rPr lang="en" sz="1200">
                <a:solidFill>
                  <a:srgbClr val="24292F"/>
                </a:solidFill>
              </a:rPr>
              <a:t>testcafe chrome test/a11y_test.js --skip-js-errors --violationThreshold=1</a:t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197725" y="4525625"/>
            <a:ext cx="49464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➢"/>
            </a:pPr>
            <a:r>
              <a:rPr lang="en" sz="1200">
                <a:solidFill>
                  <a:srgbClr val="24292F"/>
                </a:solidFill>
              </a:rPr>
              <a:t>testcafe chrome suites/accessibility --siteUrl=</a:t>
            </a:r>
            <a:r>
              <a:rPr lang="en" sz="12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http://immersion.brightcovegallery.com</a:t>
            </a:r>
            <a:endParaRPr sz="1200">
              <a:solidFill>
                <a:srgbClr val="24292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Char char="➢"/>
            </a:pPr>
            <a:r>
              <a:rPr lang="en" sz="1200">
                <a:solidFill>
                  <a:srgbClr val="24292F"/>
                </a:solidFill>
              </a:rPr>
              <a:t>testcafe chrome suites/portal/end2end/immersion_test.js --violationThreshold=1</a:t>
            </a:r>
            <a:endParaRPr sz="1200">
              <a:solidFill>
                <a:srgbClr val="24292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7575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445025"/>
            <a:ext cx="8775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Accessibility </a:t>
            </a:r>
            <a:r>
              <a:rPr lang="en" sz="2200">
                <a:solidFill>
                  <a:srgbClr val="575757"/>
                </a:solidFill>
                <a:latin typeface="Open Sans"/>
                <a:ea typeface="Open Sans"/>
                <a:cs typeface="Open Sans"/>
                <a:sym typeface="Open Sans"/>
              </a:rPr>
              <a:t>- axe Accessibility Linter for VS Code</a:t>
            </a:r>
            <a:endParaRPr sz="2200">
              <a:solidFill>
                <a:srgbClr val="57575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266325"/>
            <a:ext cx="860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7" name="Google Shape;127;p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388" y="1070995"/>
            <a:ext cx="8519225" cy="384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1831675" y="1245251"/>
            <a:ext cx="54816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Web Accessibility Test Tools</a:t>
            </a:r>
            <a:endParaRPr sz="4000"/>
          </a:p>
        </p:txBody>
      </p:sp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2358325" y="2966900"/>
            <a:ext cx="44283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Questions &amp; Comments:</a:t>
            </a:r>
            <a:endParaRPr b="1" sz="17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@k</a:t>
            </a:r>
            <a:r>
              <a:rPr lang="en" sz="1700"/>
              <a:t>pham</a:t>
            </a:r>
            <a:endParaRPr sz="17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kpham@brightcove.com</a:t>
            </a:r>
            <a:endParaRPr sz="17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650" y="3540926"/>
            <a:ext cx="425575" cy="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012" y="3435725"/>
            <a:ext cx="200852" cy="2008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1" type="subTitle"/>
          </p:nvPr>
        </p:nvSpPr>
        <p:spPr>
          <a:xfrm>
            <a:off x="1396975" y="1886350"/>
            <a:ext cx="6351000" cy="11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52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52"/>
              <a:t>Test automation repos for code reviews and utilizing:</a:t>
            </a:r>
            <a:endParaRPr b="1" sz="2752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2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2" u="sng">
                <a:solidFill>
                  <a:schemeClr val="hlink"/>
                </a:solidFill>
                <a:hlinkClick r:id="rId5"/>
              </a:rPr>
              <a:t>https://bithub.brightcove.com/videocloud/studio-testcafe-common</a:t>
            </a:r>
            <a:endParaRPr sz="2752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2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2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52" u="sng">
                <a:solidFill>
                  <a:schemeClr val="hlink"/>
                </a:solidFill>
                <a:hlinkClick r:id="rId6"/>
              </a:rPr>
              <a:t>https://bithub.brightcove.com/gallery/gallery-automation</a:t>
            </a:r>
            <a:endParaRPr sz="2752"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