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420" r:id="rId2"/>
    <p:sldId id="465" r:id="rId3"/>
    <p:sldId id="498" r:id="rId4"/>
    <p:sldId id="497" r:id="rId5"/>
  </p:sldIdLst>
  <p:sldSz cx="9144000" cy="6858000" type="screen4x3"/>
  <p:notesSz cx="6991350" cy="92821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1" autoAdjust="0"/>
  </p:normalViewPr>
  <p:slideViewPr>
    <p:cSldViewPr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sjasthi/indic-w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wordoku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 enhancements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/>
                </a:solidFill>
              </a:rPr>
              <a:t>Wordoku</a:t>
            </a:r>
            <a:r>
              <a:rPr lang="en-US" sz="1600" dirty="0">
                <a:solidFill>
                  <a:schemeClr val="bg2"/>
                </a:solidFill>
              </a:rPr>
              <a:t> is a puzzle generation application that generates SUDOKU like puzzles based on the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works for English and Telugu (an Indian language).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now only works for 9 letter words.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GITHUB Link: 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www.github.com/sjasthi/wordoku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1A7FF-8345-4FB1-A31E-50B503AA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934634"/>
            <a:ext cx="4424712" cy="389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Enhancements (Phase 2)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304800" y="1199185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+mn-lt"/>
              </a:rPr>
              <a:t>[1] Refactor the application so that it makes use of </a:t>
            </a:r>
            <a:r>
              <a:rPr lang="en-US" sz="2000" dirty="0" err="1">
                <a:solidFill>
                  <a:schemeClr val="bg2"/>
                </a:solidFill>
                <a:latin typeface="+mn-lt"/>
              </a:rPr>
              <a:t>indic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-wp application (</a:t>
            </a:r>
            <a:r>
              <a:rPr lang="en-US" sz="2000" dirty="0">
                <a:solidFill>
                  <a:schemeClr val="bg2"/>
                </a:solidFill>
                <a:latin typeface="+mn-lt"/>
                <a:hlinkClick r:id="rId2"/>
              </a:rPr>
              <a:t>www.github.com/sjasthi/indic-wp</a:t>
            </a:r>
            <a:r>
              <a:rPr lang="en-US" sz="2000" dirty="0">
                <a:solidFill>
                  <a:schemeClr val="bg2"/>
                </a:solidFill>
                <a:latin typeface="+mn-lt"/>
              </a:rPr>
              <a:t>)</a:t>
            </a:r>
          </a:p>
          <a:p>
            <a:endParaRPr lang="en-US" sz="20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cs typeface="NATS" pitchFamily="2" charset="0"/>
              </a:rPr>
              <a:t>[2] As of now it works only for 2x2, 3x3 and 4x4 words.</a:t>
            </a:r>
          </a:p>
          <a:p>
            <a:r>
              <a:rPr lang="en-US" sz="2000" dirty="0">
                <a:solidFill>
                  <a:schemeClr val="bg2"/>
                </a:solidFill>
                <a:latin typeface="+mn-lt"/>
                <a:cs typeface="NATS" pitchFamily="2" charset="0"/>
              </a:rPr>
              <a:t>Enhance the application so that it works for 8 letter words (4x2 or 2 *4) and 6 letter words (2x3 or 3x2).</a:t>
            </a:r>
          </a:p>
          <a:p>
            <a:endParaRPr lang="en-US" sz="20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cs typeface="NATS" pitchFamily="2" charset="0"/>
              </a:rPr>
              <a:t>[3] Provide database persistence support for saving the words.</a:t>
            </a:r>
          </a:p>
          <a:p>
            <a:endParaRPr lang="en-US" sz="20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cs typeface="NATS" pitchFamily="2" charset="0"/>
              </a:rPr>
              <a:t>[4] Provide the database persistence support for saving the puzzles and solutions.</a:t>
            </a:r>
          </a:p>
          <a:p>
            <a:endParaRPr lang="en-US" sz="20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cs typeface="NATS" pitchFamily="2" charset="0"/>
              </a:rPr>
              <a:t>[5] Provide support for the mass-generation of the puzzles.</a:t>
            </a:r>
          </a:p>
          <a:p>
            <a:endParaRPr lang="en-US" sz="20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cs typeface="NATS" pitchFamily="2" charset="0"/>
              </a:rPr>
              <a:t>[6] Provide support for the list view of the words</a:t>
            </a:r>
          </a:p>
          <a:p>
            <a:endParaRPr lang="en-US" sz="2000" dirty="0">
              <a:solidFill>
                <a:schemeClr val="bg2"/>
              </a:solidFill>
              <a:latin typeface="+mn-lt"/>
              <a:cs typeface="NATS" pitchFamily="2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+mn-lt"/>
                <a:cs typeface="NATS" pitchFamily="2" charset="0"/>
              </a:rPr>
              <a:t>[7] Provide support for playing the puzzles online.</a:t>
            </a:r>
          </a:p>
          <a:p>
            <a:endParaRPr lang="en-US" sz="2000" dirty="0">
              <a:solidFill>
                <a:schemeClr val="bg2"/>
              </a:solidFill>
              <a:latin typeface="+mn-lt"/>
              <a:cs typeface="NAT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8030</TotalTime>
  <Pages>25</Pages>
  <Words>202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 Antiqua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831</cp:revision>
  <cp:lastPrinted>2001-01-24T14:10:52Z</cp:lastPrinted>
  <dcterms:created xsi:type="dcterms:W3CDTF">1996-11-12T16:26:02Z</dcterms:created>
  <dcterms:modified xsi:type="dcterms:W3CDTF">2021-05-24T21:18:16Z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