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420" r:id="rId2"/>
    <p:sldId id="465" r:id="rId3"/>
    <p:sldId id="498" r:id="rId4"/>
    <p:sldId id="499" r:id="rId5"/>
    <p:sldId id="500" r:id="rId6"/>
    <p:sldId id="501" r:id="rId7"/>
    <p:sldId id="502" r:id="rId8"/>
    <p:sldId id="503" r:id="rId9"/>
    <p:sldId id="506" r:id="rId10"/>
    <p:sldId id="507" r:id="rId11"/>
    <p:sldId id="508" r:id="rId12"/>
    <p:sldId id="504" r:id="rId13"/>
    <p:sldId id="497" r:id="rId14"/>
  </p:sldIdLst>
  <p:sldSz cx="9144000" cy="6858000" type="screen4x3"/>
  <p:notesSz cx="6991350" cy="92821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1" autoAdjust="0"/>
  </p:normalViewPr>
  <p:slideViewPr>
    <p:cSldViewPr>
      <p:cViewPr varScale="1">
        <p:scale>
          <a:sx n="81" d="100"/>
          <a:sy n="81" d="100"/>
        </p:scale>
        <p:origin x="149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indic-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ordoku/wordokuPuzzle.php?size=4x4&amp;hidecount=70&amp;difficulty=Expert&amp;word=123456789abcdefg&amp;showsolution=tru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wordoku/wordokuPuzzle.php?size=4x4&amp;hidecount=70&amp;difficulty=Expert&amp;word=123456789abcdefg&amp;showsolution=tru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ordoku/wordokuPuzzle.php?size=3x3&amp;hidecount=40&amp;word=character&amp;showsolution=true" TargetMode="External"/><Relationship Id="rId2" Type="http://schemas.openxmlformats.org/officeDocument/2006/relationships/hyperlink" Target="http://localhost/wordoku/wordokuPuzzle.php?size=4x4&amp;hidecount=128&amp;word=123456789abcdefg&amp;showsolution=tru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thenounproject.com/png/2204540-200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wordoku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enhancements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BFE1B-F0B2-4580-87F0-7C62A8E7E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10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CC46D-6354-4186-A6BE-C39162F14007}"/>
              </a:ext>
            </a:extLst>
          </p:cNvPr>
          <p:cNvSpPr txBox="1"/>
          <p:nvPr/>
        </p:nvSpPr>
        <p:spPr>
          <a:xfrm>
            <a:off x="944725" y="228600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FP3 and FP4: Mass Generation (HTML)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8F41D-D725-4B26-B2D1-6A4E487093C9}"/>
              </a:ext>
            </a:extLst>
          </p:cNvPr>
          <p:cNvSpPr/>
          <p:nvPr/>
        </p:nvSpPr>
        <p:spPr>
          <a:xfrm>
            <a:off x="152400" y="1676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When Batch action is Clicked, we will show a form to the user.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Select the range of words: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Starting ID: [ </a:t>
            </a:r>
            <a:r>
              <a:rPr lang="en-US" b="1" dirty="0">
                <a:solidFill>
                  <a:schemeClr val="bg2"/>
                </a:solidFill>
                <a:highlight>
                  <a:srgbClr val="FFFF00"/>
                </a:highlight>
              </a:rPr>
              <a:t>101</a:t>
            </a:r>
            <a:r>
              <a:rPr lang="en-US" dirty="0">
                <a:solidFill>
                  <a:schemeClr val="bg2"/>
                </a:solidFill>
              </a:rPr>
              <a:t>   ]</a:t>
            </a:r>
          </a:p>
          <a:p>
            <a:r>
              <a:rPr lang="en-US" dirty="0">
                <a:solidFill>
                  <a:schemeClr val="bg2"/>
                </a:solidFill>
              </a:rPr>
              <a:t>Ending ID:  [  </a:t>
            </a:r>
            <a:r>
              <a:rPr lang="en-US" b="1" dirty="0">
                <a:solidFill>
                  <a:schemeClr val="bg2"/>
                </a:solidFill>
                <a:highlight>
                  <a:srgbClr val="FFFF00"/>
                </a:highlight>
              </a:rPr>
              <a:t>200</a:t>
            </a:r>
            <a:r>
              <a:rPr lang="en-US" dirty="0">
                <a:solidFill>
                  <a:schemeClr val="bg2"/>
                </a:solidFill>
              </a:rPr>
              <a:t>  ]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69AE64-C245-4217-8C54-81358EF9351C}"/>
              </a:ext>
            </a:extLst>
          </p:cNvPr>
          <p:cNvSpPr/>
          <p:nvPr/>
        </p:nvSpPr>
        <p:spPr bwMode="auto">
          <a:xfrm>
            <a:off x="76200" y="4724400"/>
            <a:ext cx="2971800" cy="914400"/>
          </a:xfrm>
          <a:prstGeom prst="roundRect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E319B7-2E8C-48AF-9863-E912C1C517BD}"/>
              </a:ext>
            </a:extLst>
          </p:cNvPr>
          <p:cNvSpPr/>
          <p:nvPr/>
        </p:nvSpPr>
        <p:spPr bwMode="auto">
          <a:xfrm>
            <a:off x="3614213" y="4731470"/>
            <a:ext cx="2971800" cy="914400"/>
          </a:xfrm>
          <a:prstGeom prst="roundRect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261685523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32C5A-AEAE-4FAF-A05D-3C137D485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11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62E95-6D30-4887-9E61-02C264B9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1435"/>
            <a:ext cx="1535434" cy="1544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75856-E834-452F-B042-6F291D5BE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7" y="3443926"/>
            <a:ext cx="1551145" cy="1557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27513-D6A5-4E52-AE2A-2D3F2B574E0A}"/>
              </a:ext>
            </a:extLst>
          </p:cNvPr>
          <p:cNvSpPr txBox="1"/>
          <p:nvPr/>
        </p:nvSpPr>
        <p:spPr>
          <a:xfrm>
            <a:off x="289089" y="1219200"/>
            <a:ext cx="42370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te-IN" dirty="0">
                <a:solidFill>
                  <a:schemeClr val="bg2"/>
                </a:solidFill>
              </a:rPr>
              <a:t>మా న వు డే మ హ నీ యు డు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character</a:t>
            </a:r>
            <a:endParaRPr lang="te-IN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8E0BC3-8420-4034-AE13-6DAE5FF7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7" y="5812740"/>
            <a:ext cx="1535434" cy="1544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FAAEA-0868-4A74-8F3B-06793C67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4" y="7565231"/>
            <a:ext cx="1551145" cy="1557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6F32AE-E7E5-4062-BB8F-10D8976C23CE}"/>
              </a:ext>
            </a:extLst>
          </p:cNvPr>
          <p:cNvSpPr txBox="1"/>
          <p:nvPr/>
        </p:nvSpPr>
        <p:spPr>
          <a:xfrm>
            <a:off x="944725" y="228600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FP3 and FP4: Mass Generation (HTML)</a:t>
            </a:r>
          </a:p>
        </p:txBody>
      </p:sp>
    </p:spTree>
    <p:extLst>
      <p:ext uri="{BB962C8B-B14F-4D97-AF65-F5344CB8AC3E}">
        <p14:creationId xmlns:p14="http://schemas.microsoft.com/office/powerpoint/2010/main" val="23822533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70466-6770-4197-A4F6-7FE69FAF5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D3C097-1397-4444-8EC2-28961302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2019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C7909-36EA-4656-ADE4-2D3A6A3497B5}"/>
              </a:ext>
            </a:extLst>
          </p:cNvPr>
          <p:cNvSpPr txBox="1"/>
          <p:nvPr/>
        </p:nvSpPr>
        <p:spPr>
          <a:xfrm>
            <a:off x="944725" y="228600"/>
            <a:ext cx="6463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FP3 and FP4: Mass Generation (Power Point)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D3545-5826-4BA4-AC51-736B8F4953DF}"/>
              </a:ext>
            </a:extLst>
          </p:cNvPr>
          <p:cNvSpPr txBox="1"/>
          <p:nvPr/>
        </p:nvSpPr>
        <p:spPr>
          <a:xfrm>
            <a:off x="457200" y="1788467"/>
            <a:ext cx="88211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 Power Point presentation will be created.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wordoku_timestamp.pptx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Test Case: If my range is from 1 to 50, you will produce a PPTX</a:t>
            </a:r>
          </a:p>
          <a:p>
            <a:r>
              <a:rPr lang="en-US" dirty="0">
                <a:solidFill>
                  <a:schemeClr val="bg2"/>
                </a:solidFill>
              </a:rPr>
              <a:t>With 100 slides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If my range is 10, your </a:t>
            </a:r>
            <a:r>
              <a:rPr lang="en-US" dirty="0" err="1">
                <a:solidFill>
                  <a:schemeClr val="bg2"/>
                </a:solidFill>
              </a:rPr>
              <a:t>PPTx</a:t>
            </a:r>
            <a:r>
              <a:rPr lang="en-US" dirty="0">
                <a:solidFill>
                  <a:schemeClr val="bg2"/>
                </a:solidFill>
              </a:rPr>
              <a:t> will have 20 slides.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205299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Wordoku</a:t>
            </a:r>
            <a:r>
              <a:rPr lang="en-US" sz="1600" dirty="0">
                <a:solidFill>
                  <a:schemeClr val="bg2"/>
                </a:solidFill>
              </a:rPr>
              <a:t> is a puzzle generation application that generates SUDOKU like puzzles based on the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works for English and Telugu (an Indian language).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now only works for 9 letter words.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www.github.com/sjasthi/wordoku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1A7FF-8345-4FB1-A31E-50B503AA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934634"/>
            <a:ext cx="4424712" cy="3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+mn-lt"/>
              </a:rPr>
              <a:t>[1] Refactor the application so that it makes use of </a:t>
            </a:r>
            <a:r>
              <a:rPr lang="en-US" sz="1800" dirty="0" err="1">
                <a:solidFill>
                  <a:schemeClr val="bg2"/>
                </a:solidFill>
                <a:latin typeface="+mn-lt"/>
              </a:rPr>
              <a:t>indic</a:t>
            </a:r>
            <a:r>
              <a:rPr lang="en-US" sz="1800" dirty="0">
                <a:solidFill>
                  <a:schemeClr val="bg2"/>
                </a:solidFill>
                <a:latin typeface="+mn-lt"/>
              </a:rPr>
              <a:t>-wp application (</a:t>
            </a:r>
            <a:r>
              <a:rPr lang="en-US" sz="1800" dirty="0">
                <a:solidFill>
                  <a:schemeClr val="bg2"/>
                </a:solidFill>
                <a:latin typeface="+mn-lt"/>
                <a:hlinkClick r:id="rId2"/>
              </a:rPr>
              <a:t>www.github.com/sjasthi/indic-wp</a:t>
            </a:r>
            <a:r>
              <a:rPr lang="en-US" sz="1800" dirty="0">
                <a:solidFill>
                  <a:schemeClr val="bg2"/>
                </a:solidFill>
                <a:latin typeface="+mn-lt"/>
              </a:rPr>
              <a:t>)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[2] (FP2) As of now it works only for 2x2, 3x3 and 4x4 words.</a:t>
            </a: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Enhance the application so that it works for 8 letter words (4x2 or 2 *4) and 6 letter words (2x3 or 3x2).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[3] (FP1 done) Provide database persistence support for saving the words.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[4] Provide the database persistence support for saving the puzzles and solutions.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[5] (FP3 and FP4) Provide support for the mass-generation of the puzzles.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[6] (FP1 done) Provide support for the list view of the words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[7] Provide support for the web-services using which sudoku puzzles can be created.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1800" dirty="0">
                <a:solidFill>
                  <a:schemeClr val="bg2"/>
                </a:solidFill>
                <a:latin typeface="+mn-lt"/>
                <a:cs typeface="NATS" pitchFamily="2" charset="0"/>
              </a:rPr>
              <a:t>[8] Provide support for playing the puzzles online.</a:t>
            </a: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endParaRPr lang="en-US" sz="18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B1718-AC1E-4B32-B479-734689B7C3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ED005-7EB9-479C-8419-84204000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752600"/>
            <a:ext cx="8715375" cy="2657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D28EFE-30F0-4007-A998-2AD5BF7F3913}"/>
              </a:ext>
            </a:extLst>
          </p:cNvPr>
          <p:cNvSpPr txBox="1"/>
          <p:nvPr/>
        </p:nvSpPr>
        <p:spPr>
          <a:xfrm>
            <a:off x="1143000" y="381000"/>
            <a:ext cx="5492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FP2: Add three buttons called “Modify”, Delete “Generate”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36638-2328-4527-8EBC-B71D9E588079}"/>
              </a:ext>
            </a:extLst>
          </p:cNvPr>
          <p:cNvSpPr txBox="1"/>
          <p:nvPr/>
        </p:nvSpPr>
        <p:spPr>
          <a:xfrm>
            <a:off x="211171" y="4648200"/>
            <a:ext cx="8399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Modify:   It helps the users to EDIT the word</a:t>
            </a:r>
          </a:p>
          <a:p>
            <a:r>
              <a:rPr lang="en-US" sz="1600" dirty="0">
                <a:solidFill>
                  <a:schemeClr val="bg2"/>
                </a:solidFill>
              </a:rPr>
              <a:t>DELETE: It deletes the word from the database and control comes back to the list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Generate:  It takes the control to the existing page.</a:t>
            </a:r>
          </a:p>
          <a:p>
            <a:r>
              <a:rPr lang="en-US" sz="1600" dirty="0">
                <a:solidFill>
                  <a:schemeClr val="bg2"/>
                </a:solidFill>
                <a:hlinkClick r:id="rId3"/>
              </a:rPr>
              <a:t>http://localhost/wordoku/wordokuPuzzle.php?size=4x4&amp;hidecount=70&amp;difficulty=Expert&amp;word=123456789abcdefg&amp;showsolution=true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A32C8-1F95-46F2-AC69-8FFBE3397534}"/>
              </a:ext>
            </a:extLst>
          </p:cNvPr>
          <p:cNvSpPr txBox="1"/>
          <p:nvPr/>
        </p:nvSpPr>
        <p:spPr>
          <a:xfrm>
            <a:off x="4861380" y="3427429"/>
            <a:ext cx="358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Modify, Delete, Generate</a:t>
            </a:r>
          </a:p>
        </p:txBody>
      </p:sp>
    </p:spTree>
    <p:extLst>
      <p:ext uri="{BB962C8B-B14F-4D97-AF65-F5344CB8AC3E}">
        <p14:creationId xmlns:p14="http://schemas.microsoft.com/office/powerpoint/2010/main" val="1857912805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2FCF8-2A4B-46EC-A59C-26EBFE4A9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66E3B-8EF0-41EC-AF0C-A7D430A7FCA6}"/>
              </a:ext>
            </a:extLst>
          </p:cNvPr>
          <p:cNvSpPr txBox="1"/>
          <p:nvPr/>
        </p:nvSpPr>
        <p:spPr>
          <a:xfrm>
            <a:off x="1066800" y="381000"/>
            <a:ext cx="243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FP2: Test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20806-6866-4FAA-9381-6AD050CD4E6D}"/>
              </a:ext>
            </a:extLst>
          </p:cNvPr>
          <p:cNvSpPr txBox="1"/>
          <p:nvPr/>
        </p:nvSpPr>
        <p:spPr>
          <a:xfrm>
            <a:off x="228600" y="1219200"/>
            <a:ext cx="7467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Modify : clicking it will show the Modify form using which the users can update the word (and the length)</a:t>
            </a:r>
          </a:p>
          <a:p>
            <a:r>
              <a:rPr lang="en-US" dirty="0">
                <a:solidFill>
                  <a:schemeClr val="bg2"/>
                </a:solidFill>
              </a:rPr>
              <a:t>OR</a:t>
            </a:r>
          </a:p>
          <a:p>
            <a:r>
              <a:rPr lang="en-US" dirty="0">
                <a:solidFill>
                  <a:schemeClr val="bg2"/>
                </a:solidFill>
              </a:rPr>
              <a:t>Enable in-cell editing of the work and length (In that case, you do NOT have to implement the MODIFY action)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2. DELETE: the word will be deleted. And the control comes back to the list.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And the word deleted will disappear from the list.</a:t>
            </a:r>
          </a:p>
          <a:p>
            <a:r>
              <a:rPr lang="en-US" dirty="0">
                <a:solidFill>
                  <a:schemeClr val="bg2"/>
                </a:solidFill>
              </a:rPr>
              <a:t>And you show a confirmation message on the top of the table saying “word </a:t>
            </a:r>
            <a:r>
              <a:rPr lang="en-US" dirty="0" err="1">
                <a:solidFill>
                  <a:schemeClr val="bg2"/>
                </a:solidFill>
              </a:rPr>
              <a:t>xyz</a:t>
            </a:r>
            <a:r>
              <a:rPr lang="en-US" dirty="0">
                <a:solidFill>
                  <a:schemeClr val="bg2"/>
                </a:solidFill>
              </a:rPr>
              <a:t> is deleted”</a:t>
            </a:r>
          </a:p>
        </p:txBody>
      </p:sp>
    </p:spTree>
    <p:extLst>
      <p:ext uri="{BB962C8B-B14F-4D97-AF65-F5344CB8AC3E}">
        <p14:creationId xmlns:p14="http://schemas.microsoft.com/office/powerpoint/2010/main" val="122686254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2FCF8-2A4B-46EC-A59C-26EBFE4A9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66E3B-8EF0-41EC-AF0C-A7D430A7FCA6}"/>
              </a:ext>
            </a:extLst>
          </p:cNvPr>
          <p:cNvSpPr txBox="1"/>
          <p:nvPr/>
        </p:nvSpPr>
        <p:spPr>
          <a:xfrm>
            <a:off x="1066800" y="381000"/>
            <a:ext cx="243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FP2: Test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20806-6866-4FAA-9381-6AD050CD4E6D}"/>
              </a:ext>
            </a:extLst>
          </p:cNvPr>
          <p:cNvSpPr txBox="1"/>
          <p:nvPr/>
        </p:nvSpPr>
        <p:spPr>
          <a:xfrm>
            <a:off x="228600" y="1219200"/>
            <a:ext cx="8610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3. Generate: Clicking on it will take the control to the current “Generate” page.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2"/>
              </a:rPr>
              <a:t>http://localhost/wordoku/wordokuPuzzle.php?size=4x4&amp;hidecount=70&amp;difficulty=Expert&amp;word=123456789abcdefg&amp;showsolution=true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Size : easy to figure out; 4 (2x2) 9 (3x3) 16 (4x4)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6 (2x3) 8 (2x4)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Any other length is NOT supported</a:t>
            </a:r>
          </a:p>
          <a:p>
            <a:r>
              <a:rPr lang="en-US" dirty="0">
                <a:solidFill>
                  <a:schemeClr val="bg2"/>
                </a:solidFill>
              </a:rPr>
              <a:t>Difficulty: simply ignore</a:t>
            </a:r>
          </a:p>
          <a:p>
            <a:r>
              <a:rPr lang="en-US" dirty="0">
                <a:solidFill>
                  <a:schemeClr val="bg2"/>
                </a:solidFill>
              </a:rPr>
              <a:t>Word:       = selected word</a:t>
            </a:r>
          </a:p>
          <a:p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50% of the cells will be hidden by default</a:t>
            </a:r>
          </a:p>
          <a:p>
            <a:r>
              <a:rPr lang="en-US" dirty="0" err="1">
                <a:solidFill>
                  <a:schemeClr val="bg2"/>
                </a:solidFill>
              </a:rPr>
              <a:t>showSolution</a:t>
            </a:r>
            <a:r>
              <a:rPr lang="en-US" dirty="0">
                <a:solidFill>
                  <a:schemeClr val="bg2"/>
                </a:solidFill>
              </a:rPr>
              <a:t> = true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76154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2FCF8-2A4B-46EC-A59C-26EBFE4A9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66E3B-8EF0-41EC-AF0C-A7D430A7FCA6}"/>
              </a:ext>
            </a:extLst>
          </p:cNvPr>
          <p:cNvSpPr txBox="1"/>
          <p:nvPr/>
        </p:nvSpPr>
        <p:spPr>
          <a:xfrm>
            <a:off x="1066800" y="381000"/>
            <a:ext cx="243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FP2: Test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20806-6866-4FAA-9381-6AD050CD4E6D}"/>
              </a:ext>
            </a:extLst>
          </p:cNvPr>
          <p:cNvSpPr txBox="1"/>
          <p:nvPr/>
        </p:nvSpPr>
        <p:spPr>
          <a:xfrm>
            <a:off x="228600" y="12192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How do you determine the “</a:t>
            </a:r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”?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Size : easy to figure out; 4 (2x2) 9 (3x3) 16 (4x4)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6 (2x3) 8 (2x4) </a:t>
            </a:r>
          </a:p>
          <a:p>
            <a:r>
              <a:rPr lang="en-US" dirty="0">
                <a:solidFill>
                  <a:schemeClr val="bg2"/>
                </a:solidFill>
              </a:rPr>
              <a:t>                                        Any other length is NOT supported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50% of the cells will be hidden by default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4 (2x2) = 16 cells &gt; </a:t>
            </a:r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8</a:t>
            </a:r>
          </a:p>
          <a:p>
            <a:r>
              <a:rPr lang="en-US" dirty="0">
                <a:solidFill>
                  <a:schemeClr val="bg2"/>
                </a:solidFill>
              </a:rPr>
              <a:t>9 (3x3) = 81 cells &gt; </a:t>
            </a:r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40</a:t>
            </a:r>
          </a:p>
          <a:p>
            <a:r>
              <a:rPr lang="en-US" dirty="0">
                <a:solidFill>
                  <a:schemeClr val="bg2"/>
                </a:solidFill>
              </a:rPr>
              <a:t>16 (4x4) = 256 cells &gt; </a:t>
            </a:r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128</a:t>
            </a:r>
          </a:p>
          <a:p>
            <a:r>
              <a:rPr lang="en-US" dirty="0">
                <a:solidFill>
                  <a:schemeClr val="bg2"/>
                </a:solidFill>
              </a:rPr>
              <a:t>6 (2x3) = 36 cells &gt; </a:t>
            </a:r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18</a:t>
            </a:r>
          </a:p>
          <a:p>
            <a:r>
              <a:rPr lang="en-US" dirty="0">
                <a:solidFill>
                  <a:schemeClr val="bg2"/>
                </a:solidFill>
              </a:rPr>
              <a:t>8 (2x4) = 64 cells &gt; </a:t>
            </a:r>
            <a:r>
              <a:rPr lang="en-US" dirty="0" err="1">
                <a:solidFill>
                  <a:schemeClr val="bg2"/>
                </a:solidFill>
              </a:rPr>
              <a:t>hidecount</a:t>
            </a:r>
            <a:r>
              <a:rPr lang="en-US" dirty="0">
                <a:solidFill>
                  <a:schemeClr val="bg2"/>
                </a:solidFill>
              </a:rPr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219100070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08DF-40E8-42E2-99DE-B21B265BC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0163C3-5DD1-4285-AE65-CACFE6A18A7F}"/>
              </a:ext>
            </a:extLst>
          </p:cNvPr>
          <p:cNvSpPr/>
          <p:nvPr/>
        </p:nvSpPr>
        <p:spPr>
          <a:xfrm>
            <a:off x="304800" y="1295400"/>
            <a:ext cx="8153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http://localhost/wordoku/wordokuPuzzle.php?size=4x4&amp;hidecount=128&amp;word=123456789abcdefg&amp;showsolution=true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hlinkClick r:id="rId3"/>
              </a:rPr>
              <a:t>http://localhost/wordoku/wordokuPuzzle.php?size=3x3&amp;hidecount=40&amp;word=character&amp;showsolution=true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Biggest Challenge in FP2:  Making the puzzle work for lengths 6 and 8.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C8331-8082-4817-94F1-96413BCB6995}"/>
              </a:ext>
            </a:extLst>
          </p:cNvPr>
          <p:cNvSpPr txBox="1"/>
          <p:nvPr/>
        </p:nvSpPr>
        <p:spPr>
          <a:xfrm>
            <a:off x="944725" y="228600"/>
            <a:ext cx="7254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Different examples of how the URL gets generated?</a:t>
            </a:r>
          </a:p>
        </p:txBody>
      </p:sp>
    </p:spTree>
    <p:extLst>
      <p:ext uri="{BB962C8B-B14F-4D97-AF65-F5344CB8AC3E}">
        <p14:creationId xmlns:p14="http://schemas.microsoft.com/office/powerpoint/2010/main" val="3513579631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E66C7-B93B-4BFA-9B47-B38520841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9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E2DE4-50E1-413C-B60D-E61296066D6D}"/>
              </a:ext>
            </a:extLst>
          </p:cNvPr>
          <p:cNvSpPr txBox="1"/>
          <p:nvPr/>
        </p:nvSpPr>
        <p:spPr>
          <a:xfrm>
            <a:off x="944725" y="228600"/>
            <a:ext cx="5641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FP3 and FP4: Mass Generation (HTML)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A34B8-A3AD-41A3-BC06-F7FA021F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752600"/>
            <a:ext cx="8715375" cy="2657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78F98A-6BC3-455A-8230-4C3C36F6DD85}"/>
              </a:ext>
            </a:extLst>
          </p:cNvPr>
          <p:cNvSpPr/>
          <p:nvPr/>
        </p:nvSpPr>
        <p:spPr bwMode="auto">
          <a:xfrm>
            <a:off x="3810000" y="1219200"/>
            <a:ext cx="762000" cy="533400"/>
          </a:xfrm>
          <a:prstGeom prst="rect">
            <a:avLst/>
          </a:prstGeom>
          <a:solidFill>
            <a:srgbClr val="00FFFF">
              <a:alpha val="50000"/>
            </a:srgb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sm" len="sm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9F688-5414-48AD-9867-E37F4D22C298}"/>
              </a:ext>
            </a:extLst>
          </p:cNvPr>
          <p:cNvSpPr/>
          <p:nvPr/>
        </p:nvSpPr>
        <p:spPr>
          <a:xfrm>
            <a:off x="609600" y="456381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Batch ICON: </a:t>
            </a:r>
            <a:r>
              <a:rPr lang="en-US" dirty="0">
                <a:solidFill>
                  <a:schemeClr val="bg2"/>
                </a:solidFill>
                <a:hlinkClick r:id="rId3"/>
              </a:rPr>
              <a:t>https://static.thenounproject.com/png/2204540-200.png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4505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8070</TotalTime>
  <Pages>25</Pages>
  <Words>871</Words>
  <Application>Microsoft Office PowerPoint</Application>
  <PresentationFormat>On-screen Show (4:3)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839</cp:revision>
  <cp:lastPrinted>2001-01-24T14:10:52Z</cp:lastPrinted>
  <dcterms:created xsi:type="dcterms:W3CDTF">1996-11-12T16:26:02Z</dcterms:created>
  <dcterms:modified xsi:type="dcterms:W3CDTF">2021-06-15T21:52:25Z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