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6"/>
  </p:notesMasterIdLst>
  <p:handoutMasterIdLst>
    <p:handoutMasterId r:id="rId7"/>
  </p:handoutMasterIdLst>
  <p:sldIdLst>
    <p:sldId id="420" r:id="rId2"/>
    <p:sldId id="465" r:id="rId3"/>
    <p:sldId id="498" r:id="rId4"/>
    <p:sldId id="497" r:id="rId5"/>
  </p:sldIdLst>
  <p:sldSz cx="9144000" cy="6858000" type="screen4x3"/>
  <p:notesSz cx="6991350" cy="9282113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2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FF3300"/>
    <a:srgbClr val="868686"/>
    <a:srgbClr val="777777"/>
    <a:srgbClr val="DDDDDD"/>
    <a:srgbClr val="CBCBCB"/>
    <a:srgbClr val="001454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1" autoAdjust="0"/>
  </p:normalViewPr>
  <p:slideViewPr>
    <p:cSldViewPr>
      <p:cViewPr varScale="1">
        <p:scale>
          <a:sx n="77" d="100"/>
          <a:sy n="77" d="100"/>
        </p:scale>
        <p:origin x="161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2922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6725" y="8466138"/>
            <a:ext cx="61356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653" tIns="47327" rIns="94653" bIns="47327">
            <a:spAutoFit/>
          </a:bodyPr>
          <a:lstStyle/>
          <a:p>
            <a:pPr algn="ctr" defTabSz="939800" eaLnBrk="0" hangingPunct="0">
              <a:defRPr/>
            </a:pPr>
            <a:endParaRPr lang="en-US" sz="11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23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A18B7429-D64D-41C4-B7DA-5B48ACDF2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6900"/>
            <a:ext cx="512762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259" tIns="38630" rIns="77259" bIns="386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8500"/>
            <a:ext cx="4640263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556375" y="8904288"/>
            <a:ext cx="3492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259" tIns="38630" rIns="77259" bIns="38630" anchor="ctr">
            <a:spAutoFit/>
          </a:bodyPr>
          <a:lstStyle/>
          <a:p>
            <a:pPr algn="r" defTabSz="765175" eaLnBrk="0" hangingPunct="0">
              <a:defRPr/>
            </a:pPr>
            <a:fld id="{CFED52EF-2E55-489E-AD91-0A5225B2D725}" type="slidenum">
              <a:rPr lang="en-US" sz="1200">
                <a:latin typeface="Book Antiqua" pitchFamily="18" charset="0"/>
              </a:rPr>
              <a:pPr algn="r" defTabSz="765175" eaLnBrk="0" hangingPunct="0">
                <a:defRPr/>
              </a:pPr>
              <a:t>‹#›</a:t>
            </a:fld>
            <a:endParaRPr lang="en-US" sz="12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76238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54063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30300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08125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9016E-14DF-4FDF-A7E3-F5030B969C4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641850" cy="34813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8488"/>
            <a:ext cx="5126037" cy="41798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3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7" descr="jasth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8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7696200" cy="228600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77000"/>
            <a:ext cx="381000" cy="2286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D71C3B-D472-47AC-ACDE-B7CC2C8273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C774-81C5-4559-9640-0BB54B0EC9E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07887-EE06-4E3F-9515-1ED64E674293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50000"/>
              </a:spcBef>
              <a:defRPr sz="1200"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GB" sz="1400" dirty="0"/>
              <a:t>ICS499</a:t>
            </a:r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EF9650-5F08-4653-AB6F-BF812F309B7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991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		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8199" name="Picture 7" descr="jasthi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5"/>
    </p:custDataLst>
  </p:cSld>
  <p:clrMap bg1="dk2" tx1="lt1" bg2="dk1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4" r:id="rId3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sjasthi/indic-w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 b="1" dirty="0" err="1">
                <a:solidFill>
                  <a:schemeClr val="bg2"/>
                </a:solidFill>
                <a:latin typeface="Times New Roman" pitchFamily="18" charset="0"/>
              </a:rPr>
              <a:t>wordoku</a:t>
            </a: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 enhancements</a:t>
            </a:r>
          </a:p>
        </p:txBody>
      </p:sp>
      <p:pic>
        <p:nvPicPr>
          <p:cNvPr id="21507" name="Picture 3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8956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45000"/>
              </a:spcBef>
            </a:pPr>
            <a:r>
              <a:rPr kumimoji="1" lang="en-US" sz="2000" b="1" dirty="0">
                <a:solidFill>
                  <a:schemeClr val="bg2"/>
                </a:solidFill>
              </a:rPr>
              <a:t>Siva R </a:t>
            </a:r>
            <a:r>
              <a:rPr kumimoji="1" lang="en-US" sz="2000" b="1" dirty="0" err="1">
                <a:solidFill>
                  <a:schemeClr val="bg2"/>
                </a:solidFill>
              </a:rPr>
              <a:t>Jasthi</a:t>
            </a:r>
            <a:endParaRPr kumimoji="1" lang="en-US" sz="1600" dirty="0">
              <a:solidFill>
                <a:schemeClr val="bg2"/>
              </a:solidFill>
            </a:endParaRP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Computer Science and Cyber Security </a:t>
            </a: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Metropolitan State University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2A7DC6-1963-42B4-9A00-1A69E84B37A7}"/>
              </a:ext>
            </a:extLst>
          </p:cNvPr>
          <p:cNvSpPr/>
          <p:nvPr/>
        </p:nvSpPr>
        <p:spPr>
          <a:xfrm>
            <a:off x="4618046" y="304800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endParaRPr lang="en-US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Background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228600" y="13716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/>
                </a:solidFill>
              </a:rPr>
              <a:t>Wordoku</a:t>
            </a:r>
            <a:r>
              <a:rPr lang="en-US" sz="1600" dirty="0">
                <a:solidFill>
                  <a:schemeClr val="bg2"/>
                </a:solidFill>
              </a:rPr>
              <a:t> is a puzzle generation application that generates SUDOKU like puzzles based on the characters.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It works for English and Telugu (an Indian language).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It now only works for 9 letter words.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GITHUB Link:  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www.github.com/sjasthi/wordoku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1A7FF-8345-4FB1-A31E-50B503AA2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934634"/>
            <a:ext cx="4424712" cy="389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044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Enhancements (Phase 2)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304800" y="1199185"/>
            <a:ext cx="8534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+mn-lt"/>
              </a:rPr>
              <a:t>[1] Refactor the application so that it makes use of </a:t>
            </a:r>
            <a:r>
              <a:rPr lang="en-US" sz="1800" dirty="0" err="1">
                <a:solidFill>
                  <a:schemeClr val="bg2"/>
                </a:solidFill>
                <a:latin typeface="+mn-lt"/>
              </a:rPr>
              <a:t>indic</a:t>
            </a:r>
            <a:r>
              <a:rPr lang="en-US" sz="1800" dirty="0">
                <a:solidFill>
                  <a:schemeClr val="bg2"/>
                </a:solidFill>
                <a:latin typeface="+mn-lt"/>
              </a:rPr>
              <a:t>-wp application (</a:t>
            </a:r>
            <a:r>
              <a:rPr lang="en-US" sz="1800" dirty="0">
                <a:solidFill>
                  <a:schemeClr val="bg2"/>
                </a:solidFill>
                <a:latin typeface="+mn-lt"/>
                <a:hlinkClick r:id="rId2"/>
              </a:rPr>
              <a:t>www.github.com/sjasthi/indic-wp</a:t>
            </a:r>
            <a:r>
              <a:rPr lang="en-US" sz="1800" dirty="0">
                <a:solidFill>
                  <a:schemeClr val="bg2"/>
                </a:solidFill>
                <a:latin typeface="+mn-lt"/>
              </a:rPr>
              <a:t>)</a:t>
            </a:r>
          </a:p>
          <a:p>
            <a:endParaRPr lang="en-US" sz="18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+mn-lt"/>
                <a:cs typeface="NATS" pitchFamily="2" charset="0"/>
              </a:rPr>
              <a:t>[2] As of now it works only for 2x2, 3x3 and 4x4 words.</a:t>
            </a:r>
          </a:p>
          <a:p>
            <a:r>
              <a:rPr lang="en-US" sz="1800" dirty="0">
                <a:solidFill>
                  <a:schemeClr val="bg2"/>
                </a:solidFill>
                <a:latin typeface="+mn-lt"/>
                <a:cs typeface="NATS" pitchFamily="2" charset="0"/>
              </a:rPr>
              <a:t>Enhance the application so that it works for 8 letter words (4x2 or 2 *4) and 6 letter words (2x3 or 3x2).</a:t>
            </a:r>
          </a:p>
          <a:p>
            <a:endParaRPr lang="en-US" sz="18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+mn-lt"/>
                <a:cs typeface="NATS" pitchFamily="2" charset="0"/>
              </a:rPr>
              <a:t>[3] Provide database persistence support for saving the words.</a:t>
            </a:r>
          </a:p>
          <a:p>
            <a:endParaRPr lang="en-US" sz="18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+mn-lt"/>
                <a:cs typeface="NATS" pitchFamily="2" charset="0"/>
              </a:rPr>
              <a:t>[4] Provide the database persistence support for saving the puzzles and solutions.</a:t>
            </a:r>
          </a:p>
          <a:p>
            <a:endParaRPr lang="en-US" sz="18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+mn-lt"/>
                <a:cs typeface="NATS" pitchFamily="2" charset="0"/>
              </a:rPr>
              <a:t>[5] Provide support for the mass-generation of the puzzles.</a:t>
            </a:r>
          </a:p>
          <a:p>
            <a:endParaRPr lang="en-US" sz="18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+mn-lt"/>
                <a:cs typeface="NATS" pitchFamily="2" charset="0"/>
              </a:rPr>
              <a:t>[6] Provide support for the list view of the words</a:t>
            </a:r>
          </a:p>
          <a:p>
            <a:endParaRPr lang="en-US" sz="18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+mn-lt"/>
                <a:cs typeface="NATS" pitchFamily="2" charset="0"/>
              </a:rPr>
              <a:t>[7] Provide support for the web-</a:t>
            </a:r>
            <a:r>
              <a:rPr lang="en-US" sz="1800" dirty="0" err="1">
                <a:solidFill>
                  <a:schemeClr val="bg2"/>
                </a:solidFill>
                <a:latin typeface="+mn-lt"/>
                <a:cs typeface="NATS" pitchFamily="2" charset="0"/>
              </a:rPr>
              <a:t>servies</a:t>
            </a:r>
            <a:r>
              <a:rPr lang="en-US" sz="1800" dirty="0">
                <a:solidFill>
                  <a:schemeClr val="bg2"/>
                </a:solidFill>
                <a:latin typeface="+mn-lt"/>
                <a:cs typeface="NATS" pitchFamily="2" charset="0"/>
              </a:rPr>
              <a:t> using which sudoku puzzles can be </a:t>
            </a:r>
            <a:r>
              <a:rPr lang="en-US" sz="1800">
                <a:solidFill>
                  <a:schemeClr val="bg2"/>
                </a:solidFill>
                <a:latin typeface="+mn-lt"/>
                <a:cs typeface="NATS" pitchFamily="2" charset="0"/>
              </a:rPr>
              <a:t>created.</a:t>
            </a:r>
          </a:p>
          <a:p>
            <a:endParaRPr lang="en-US" sz="18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+mn-lt"/>
                <a:cs typeface="NATS" pitchFamily="2" charset="0"/>
              </a:rPr>
              <a:t>[8] Provide support for playing the puzzles online.</a:t>
            </a:r>
          </a:p>
          <a:p>
            <a:endParaRPr lang="en-US" sz="18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endParaRPr lang="en-US" sz="1800" dirty="0">
              <a:solidFill>
                <a:schemeClr val="bg2"/>
              </a:solidFill>
              <a:latin typeface="+mn-lt"/>
              <a:cs typeface="NAT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54827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Any questions?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050" name="Picture 2" descr="How to Respond to &quot;Do You Have Any Questions for Me?&quot; - Talent Economy">
            <a:extLst>
              <a:ext uri="{FF2B5EF4-FFF2-40B4-BE49-F238E27FC236}">
                <a16:creationId xmlns:a16="http://schemas.microsoft.com/office/drawing/2014/main" id="{A9235478-4569-4AE0-8514-18F17A128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133600"/>
            <a:ext cx="403273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21398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PROJECT_OPEN" val="0"/>
  <p:tag name="ARTICULATE_SLIDE_COUNT" val="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jasthi">
  <a:themeElements>
    <a:clrScheme name="jasthi.pot 9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000066"/>
      </a:hlink>
      <a:folHlink>
        <a:srgbClr val="F07600"/>
      </a:folHlink>
    </a:clrScheme>
    <a:fontScheme name="jasthi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sthi.pot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9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000066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Office\Templates\jasthi.pot</Template>
  <TotalTime>8030</TotalTime>
  <Pages>25</Pages>
  <Words>218</Words>
  <Application>Microsoft Office PowerPoint</Application>
  <PresentationFormat>On-screen Show (4:3)</PresentationFormat>
  <Paragraphs>36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 Antiqua</vt:lpstr>
      <vt:lpstr>Times New Roman</vt:lpstr>
      <vt:lpstr>jasthi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Fundamentals with C++</dc:title>
  <dc:subject>Lecture notes for CmpSc 101, 201, 203</dc:subject>
  <dc:creator>Rick Mercer - Instructor of Engineering and Computer Science</dc:creator>
  <cp:keywords>Chapter 6;C_Unrestricted</cp:keywords>
  <cp:lastModifiedBy>Jasthi, Jasthi (DI SW LCS DEVOPS)</cp:lastModifiedBy>
  <cp:revision>832</cp:revision>
  <cp:lastPrinted>2001-01-24T14:10:52Z</cp:lastPrinted>
  <dcterms:created xsi:type="dcterms:W3CDTF">1996-11-12T16:26:02Z</dcterms:created>
  <dcterms:modified xsi:type="dcterms:W3CDTF">2021-05-24T21:20:38Z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2F7729D9-822F-490E-B637-6C89EB1AAAC2</vt:lpwstr>
  </property>
  <property fmtid="{D5CDD505-2E9C-101B-9397-08002B2CF9AE}" pid="3" name="ArticulatePath">
    <vt:lpwstr>ics370_itertive evolutionary and agile_ch3_4_5_6</vt:lpwstr>
  </property>
  <property fmtid="{D5CDD505-2E9C-101B-9397-08002B2CF9AE}" pid="4" name="Document Confidentiality">
    <vt:lpwstr>Unrestricted</vt:lpwstr>
  </property>
</Properties>
</file>