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691A-B352-4700-A031-37C23DED5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0DC48-7376-48A3-96BB-33A5B21C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EFBC-CB64-4F69-B875-1F17CFE9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44A9-89BA-4BD8-91CF-8FF7AD81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83C0-3854-4D9C-A4B8-EF43C31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99BB-39A9-4075-A8B9-998B16C0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9A7EC-1E06-4C2C-8AE8-23184FA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B0D5-7E77-47B7-B432-BB8EFDFF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A721-93CA-4D8D-9C90-16EB8611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22D0-6485-406A-97CE-159D33A9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5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BB663-35BA-4F6B-BE43-48E5B15CA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33F6A-267D-46A5-A483-EA89A819E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2B6F-77D5-4794-BA25-C1C5DED6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710C-5AB0-4EF0-8AFF-6587B4C5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9F9C-B952-4C94-92E0-ECDFBC72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86CD-7AB9-4AF9-BB98-AB586C12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EF9E-A762-4132-8747-CACFCBF5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0F59-3FE5-4456-9470-DFF5D8F8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F85B-5F2E-482D-8AFC-57644DE1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761D-7265-41D4-964F-89EA2D19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D8CB-534A-48B2-A939-64B56EEF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5CA0-2FBF-4231-A3D2-9044272E4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0874-50CF-4455-9D37-98AE3FBA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AA07-CD04-43A8-8C64-141CE97A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ECE8-9CB0-4F98-A898-5353CEE6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BDD2-BEA7-4860-B1EC-3D84DD3D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EF77-59AF-43DF-A47A-9F1134929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C9C2-D6D4-4849-B3A7-7F2C2546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588E-DB64-42B5-A0C3-C1A7CDE2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4A787-9F6F-463D-9B0A-4E85C115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D991-4BB1-4037-A4D2-909A478A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1567-FBEE-40DC-B92E-38D6C66C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163C-F9E8-4523-9DD3-FAA307D8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2F79-7585-452B-A88D-F2B8E227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41DB3-DE77-45FD-B4D8-577EA1DC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3E03C-7DFB-4933-A779-A3EB39327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3ECA9-7523-4F00-8C8E-3A3611BF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FD92A-BCD9-4150-AEB8-DA97707C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45843-3DD7-401D-963E-A78712B0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8DE2-93FF-406B-87B7-09AF2666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21D39-F3A4-40AE-A9AD-C22CF2A9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8B41E-D761-40EC-A354-206ED4F0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D20BD-17F7-469A-A006-99649E98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8505D-5617-49E7-A9B2-9BD9AD12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E687C-E341-4827-83C5-53F3E8D2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FD55D-91D7-431E-B268-7C6A08D4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7E3-BB99-40BC-9A33-F8D652CA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5AF8-FB18-4D1F-81B9-DC65CC3E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25DA7-8CDE-4917-B124-0A79CD898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69FC0-D611-4F9E-A139-DDCC8375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3D4ED-57CD-4B7E-8E41-6F2905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EC1E3-F886-4138-B0FE-A92FE5FD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DC24-76E6-4BE4-984F-C6223EED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20E09-8120-4E74-A0C4-FC276DDA5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7CE8-CA7E-4A5B-B5D3-26BB09F8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2741B-35AC-4D87-99AE-2AE05C2B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4E039-CA43-4D65-911D-AF3EC55C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7792-AB75-480F-9969-A07F87FB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7D70A-EC46-4E36-95F2-52AB2AD4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5F9A5-46D7-4E90-8652-5ED74F373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D3E0-C850-4FB7-B5D8-CD1DD2F95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5D0A-8A59-439A-8735-C004AF7FA98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A52E-C467-4738-AE22-3428E0A3A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49ED-873E-48E3-A139-54E477D6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04D55-4896-4AA5-B2E7-218127E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373C4-5C76-47B1-A483-E7841C754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7" b="50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36DDF4-85DE-4452-8304-4A3B653F14DE}"/>
              </a:ext>
            </a:extLst>
          </p:cNvPr>
          <p:cNvSpPr txBox="1"/>
          <p:nvPr/>
        </p:nvSpPr>
        <p:spPr>
          <a:xfrm>
            <a:off x="-47348" y="0"/>
            <a:ext cx="1228669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4000" dirty="0"/>
              <a:t>โปรแกรมคู่มือทำ </a:t>
            </a:r>
            <a:r>
              <a:rPr lang="en-US" sz="4000" dirty="0"/>
              <a:t>Bakery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B0AB0C-51EF-4CEB-8354-44FD5B616C5A}"/>
              </a:ext>
            </a:extLst>
          </p:cNvPr>
          <p:cNvSpPr/>
          <p:nvPr/>
        </p:nvSpPr>
        <p:spPr>
          <a:xfrm>
            <a:off x="3502197" y="1071978"/>
            <a:ext cx="5095782" cy="4714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SF.  Bakery</a:t>
            </a:r>
          </a:p>
        </p:txBody>
      </p:sp>
    </p:spTree>
    <p:extLst>
      <p:ext uri="{BB962C8B-B14F-4D97-AF65-F5344CB8AC3E}">
        <p14:creationId xmlns:p14="http://schemas.microsoft.com/office/powerpoint/2010/main" val="184071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E1050-BF33-4F7F-AFFA-8994798DCE92}"/>
              </a:ext>
            </a:extLst>
          </p:cNvPr>
          <p:cNvSpPr txBox="1"/>
          <p:nvPr/>
        </p:nvSpPr>
        <p:spPr>
          <a:xfrm>
            <a:off x="2886076" y="2876550"/>
            <a:ext cx="584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</a:rPr>
              <a:t>630107030007 ณัฐ</a:t>
            </a:r>
            <a:r>
              <a:rPr lang="th-TH" sz="4000" dirty="0" err="1">
                <a:solidFill>
                  <a:schemeClr val="bg1"/>
                </a:solidFill>
              </a:rPr>
              <a:t>วัฒน์</a:t>
            </a:r>
            <a:r>
              <a:rPr lang="th-TH" sz="4000" dirty="0">
                <a:solidFill>
                  <a:schemeClr val="bg1"/>
                </a:solidFill>
              </a:rPr>
              <a:t> จิรกุลประดิษฐ์</a:t>
            </a:r>
          </a:p>
          <a:p>
            <a:r>
              <a:rPr lang="th-TH" sz="4000" dirty="0">
                <a:solidFill>
                  <a:schemeClr val="bg1"/>
                </a:solidFill>
              </a:rPr>
              <a:t>630107030008 ธีรพ</a:t>
            </a:r>
            <a:r>
              <a:rPr lang="th-TH" sz="4000" dirty="0" err="1">
                <a:solidFill>
                  <a:schemeClr val="bg1"/>
                </a:solidFill>
              </a:rPr>
              <a:t>ัฒน์</a:t>
            </a:r>
            <a:r>
              <a:rPr lang="th-TH" sz="4000" dirty="0">
                <a:solidFill>
                  <a:schemeClr val="bg1"/>
                </a:solidFill>
              </a:rPr>
              <a:t> วงศ์วิไลย์</a:t>
            </a:r>
          </a:p>
          <a:p>
            <a:r>
              <a:rPr lang="th-TH" sz="4000" dirty="0">
                <a:solidFill>
                  <a:schemeClr val="bg1"/>
                </a:solidFill>
              </a:rPr>
              <a:t>630107030031 กฤษฎา สมหนองหว้า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230FE-9138-481F-944F-0D5AC711E08A}"/>
              </a:ext>
            </a:extLst>
          </p:cNvPr>
          <p:cNvSpPr txBox="1"/>
          <p:nvPr/>
        </p:nvSpPr>
        <p:spPr>
          <a:xfrm>
            <a:off x="3943350" y="904875"/>
            <a:ext cx="369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u="sng" dirty="0">
                <a:solidFill>
                  <a:schemeClr val="bg1"/>
                </a:solidFill>
              </a:rPr>
              <a:t>สมาชิกในกลุ่ม</a:t>
            </a:r>
            <a:endParaRPr lang="en-US" sz="4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5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1F79D-750E-4F84-8290-D33AEA4BC003}"/>
              </a:ext>
            </a:extLst>
          </p:cNvPr>
          <p:cNvSpPr txBox="1"/>
          <p:nvPr/>
        </p:nvSpPr>
        <p:spPr>
          <a:xfrm>
            <a:off x="479394" y="395338"/>
            <a:ext cx="383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</a:rPr>
              <a:t>ที่มาของแนวคิด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177DB-A858-44C2-8393-4D05AC297ABB}"/>
              </a:ext>
            </a:extLst>
          </p:cNvPr>
          <p:cNvSpPr txBox="1"/>
          <p:nvPr/>
        </p:nvSpPr>
        <p:spPr>
          <a:xfrm>
            <a:off x="612559" y="1784412"/>
            <a:ext cx="109639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เนื่องจากผู้ทำมีความชอบในการทานขนม และ เล็งเห็นว่าคู่มือ</a:t>
            </a:r>
            <a:r>
              <a:rPr lang="th-TH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การทำ</a:t>
            </a:r>
            <a:r>
              <a:rPr lang="th-TH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ขนมบางส่วนนั้นยังคงอยู่ในรูปแบบของหนังสือ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r>
              <a:rPr lang="th-TH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ซึ่งในการค้นหาสูตรนั้นจำเป็นที่ต้องค้นหาตามหน้าหนังสือตามที่ สารบัญ ระบุไว้ ดังนั้นจึงมีความคิดที่จะพัฒนาโปรแกรมที่สามารถค้นหาคู่มือ</a:t>
            </a:r>
            <a:r>
              <a:rPr lang="th-TH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การทำ</a:t>
            </a:r>
            <a:r>
              <a:rPr lang="th-TH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ขนมด้วย ชื่อ ของขนม ตามที่มีอยู่ในฐานข้อมูลของโปรแกรม เพื่อความสะดวกในการค้นหาสูตร</a:t>
            </a:r>
            <a:r>
              <a:rPr lang="th-TH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การทำ</a:t>
            </a:r>
            <a:r>
              <a:rPr lang="th-TH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ขนมได้สะดวกยิ่งขึ้น และผู้ใช้งาน สามารถเพิ่มหรือแก้ไขสูตรขนมที่ตัวเองคิดค้นขึ้นได้เช่นกัน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F741F-9034-4311-A458-0839DB54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931" y="4609066"/>
            <a:ext cx="1429551" cy="1429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FA5FA-7CDB-43DA-8B09-694520846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94" y="4609066"/>
            <a:ext cx="1429551" cy="14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9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BF497-9489-41C6-B77C-B3761EAD65FA}"/>
              </a:ext>
            </a:extLst>
          </p:cNvPr>
          <p:cNvSpPr txBox="1"/>
          <p:nvPr/>
        </p:nvSpPr>
        <p:spPr>
          <a:xfrm>
            <a:off x="217225" y="244214"/>
            <a:ext cx="282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u="sng" dirty="0">
                <a:solidFill>
                  <a:schemeClr val="bg1"/>
                </a:solidFill>
              </a:rPr>
              <a:t>หน้าที่และการทำงาน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74DBC-5F81-4E01-86B2-BA164979CD9D}"/>
              </a:ext>
            </a:extLst>
          </p:cNvPr>
          <p:cNvSpPr txBox="1"/>
          <p:nvPr/>
        </p:nvSpPr>
        <p:spPr>
          <a:xfrm>
            <a:off x="217225" y="870830"/>
            <a:ext cx="4327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เลือกการทำงานของโปรแกรม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th-TH" sz="3200" dirty="0">
                <a:solidFill>
                  <a:schemeClr val="bg1"/>
                </a:solidFill>
              </a:rPr>
              <a:t>ค้นหาสูตร 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th-TH" sz="3200" dirty="0">
                <a:solidFill>
                  <a:schemeClr val="bg1"/>
                </a:solidFill>
              </a:rPr>
              <a:t>เพิ่มสูตร หรือแก้ไขสูตร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50F96-D847-4BEC-BE70-EE4464280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89" y="969909"/>
            <a:ext cx="922754" cy="922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FFCB5-1CB6-4247-921E-03B8AAD75BE5}"/>
              </a:ext>
            </a:extLst>
          </p:cNvPr>
          <p:cNvSpPr txBox="1"/>
          <p:nvPr/>
        </p:nvSpPr>
        <p:spPr>
          <a:xfrm>
            <a:off x="5665960" y="2398205"/>
            <a:ext cx="567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ค้นหาสูตรขนม จาก ชื่อ ที่ </a:t>
            </a:r>
            <a:r>
              <a:rPr lang="en-US" sz="3200" dirty="0">
                <a:solidFill>
                  <a:schemeClr val="bg1"/>
                </a:solidFill>
              </a:rPr>
              <a:t>user input </a:t>
            </a:r>
            <a:r>
              <a:rPr lang="th-TH" sz="3200" dirty="0">
                <a:solidFill>
                  <a:schemeClr val="bg1"/>
                </a:solidFill>
              </a:rPr>
              <a:t>เข้ามาในโปรแกรม และแสดงสูตรขนม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CA22A-6B96-44A5-924A-D2943A42A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89" y="2475710"/>
            <a:ext cx="943688" cy="943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4C80F-3EFA-4570-B21C-491645E0F5E5}"/>
              </a:ext>
            </a:extLst>
          </p:cNvPr>
          <p:cNvSpPr txBox="1"/>
          <p:nvPr/>
        </p:nvSpPr>
        <p:spPr>
          <a:xfrm>
            <a:off x="271539" y="3832735"/>
            <a:ext cx="547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</a:t>
            </a:r>
            <a:r>
              <a:rPr lang="th-TH" sz="3200" dirty="0">
                <a:solidFill>
                  <a:schemeClr val="bg1"/>
                </a:solidFill>
              </a:rPr>
              <a:t>สามารถแก้ไขข้อมูลสูตรขนมได้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DFD12-86A7-4CBE-ABD3-C72846756A9B}"/>
              </a:ext>
            </a:extLst>
          </p:cNvPr>
          <p:cNvSpPr txBox="1"/>
          <p:nvPr/>
        </p:nvSpPr>
        <p:spPr>
          <a:xfrm>
            <a:off x="5769534" y="5529648"/>
            <a:ext cx="557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</a:t>
            </a:r>
            <a:r>
              <a:rPr lang="th-TH" sz="3200" dirty="0">
                <a:solidFill>
                  <a:schemeClr val="bg1"/>
                </a:solidFill>
              </a:rPr>
              <a:t>สามารถเพิ่มข้อมูลสูตรขนมที่ต้องการได้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5E046C-AA2B-48AD-9F18-2B3450309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76" y="3865839"/>
            <a:ext cx="1011010" cy="1011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13206B-B7A5-4C08-8391-8D999D909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89" y="5316531"/>
            <a:ext cx="1011010" cy="10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5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69F37-F619-4DAE-95E5-306CE69852E2}"/>
              </a:ext>
            </a:extLst>
          </p:cNvPr>
          <p:cNvSpPr txBox="1"/>
          <p:nvPr/>
        </p:nvSpPr>
        <p:spPr>
          <a:xfrm>
            <a:off x="581025" y="1802725"/>
            <a:ext cx="141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187E6-02B3-4B72-A1C1-4EE4A65B9D00}"/>
              </a:ext>
            </a:extLst>
          </p:cNvPr>
          <p:cNvSpPr txBox="1"/>
          <p:nvPr/>
        </p:nvSpPr>
        <p:spPr>
          <a:xfrm>
            <a:off x="581025" y="2689562"/>
            <a:ext cx="5400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รับข้อมูล การทำงานของโปรแกรม การค้นหาสูตร เพิ่มสูตร หรือ แก้ไขสูตร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r>
              <a:rPr lang="th-TH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รับชื่อ ขนม ที่ต้องการค้นหาสูตรในรูปแบบข้อความ เพื่อระบุสูตรขนมที่ต้องการค้นหา</a:t>
            </a:r>
          </a:p>
          <a:p>
            <a:r>
              <a:rPr lang="th-TH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รับชื่อ ขนม ที่ต้องการเพิ่มสูตร ข้อมูลวัตถุดิบ และ วิธีทำ โดยที่ชื่อของขนมนั้นต้องไม่ซ้ำกับในระบบ</a:t>
            </a:r>
          </a:p>
          <a:p>
            <a:r>
              <a:rPr lang="th-TH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รับชื่อ ขนม ที่ต้องการแก้ไขสูตร และ ข้อมูลที่ต้องการแก้ไข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66784-ADDB-4833-8F09-A6B9043306D5}"/>
              </a:ext>
            </a:extLst>
          </p:cNvPr>
          <p:cNvSpPr txBox="1"/>
          <p:nvPr/>
        </p:nvSpPr>
        <p:spPr>
          <a:xfrm>
            <a:off x="6924675" y="1802725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1D424-2E15-4B3F-9B05-D05B455D020E}"/>
              </a:ext>
            </a:extLst>
          </p:cNvPr>
          <p:cNvSpPr txBox="1"/>
          <p:nvPr/>
        </p:nvSpPr>
        <p:spPr>
          <a:xfrm>
            <a:off x="6924675" y="2689562"/>
            <a:ext cx="468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ordia New" panose="020B0304020202020204" pitchFamily="34" charset="-34"/>
              </a:rPr>
              <a:t>แสดงข้อมูลวัตถุดิบที่ต้องใช้ และ วิธีทำ ของขนมที่ต้องการ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3E3EE-884A-4D9B-A58E-B305ECED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17" y="1541467"/>
            <a:ext cx="846033" cy="846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5CE8F-5378-48C3-9BC8-46EFD62C6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534" y="1632146"/>
            <a:ext cx="925932" cy="9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3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C904-3627-4D38-BA8D-73211901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28950"/>
            <a:ext cx="6638925" cy="230832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bg1"/>
                </a:solidFill>
                <a:effectLst/>
                <a:latin typeface="Cordia New" panose="020B0304020202020204" pitchFamily="34" charset="-34"/>
                <a:ea typeface="Times New Roman" panose="02020603050405020304" pitchFamily="18" charset="0"/>
                <a:cs typeface="Cordia New" panose="020B0304020202020204" pitchFamily="34" charset="-34"/>
              </a:rPr>
              <a:t>Array </a:t>
            </a:r>
            <a:r>
              <a:rPr lang="th-TH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ตัวที่ 1 เก็บข้อมูล</a:t>
            </a:r>
            <a:r>
              <a:rPr lang="th-TH" sz="3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ชื่อขนม</a:t>
            </a:r>
            <a:br>
              <a:rPr lang="en-US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3100" dirty="0">
                <a:solidFill>
                  <a:schemeClr val="bg1"/>
                </a:solidFill>
                <a:effectLst/>
                <a:latin typeface="Cordia New" panose="020B0304020202020204" pitchFamily="34" charset="-34"/>
                <a:ea typeface="Times New Roman" panose="02020603050405020304" pitchFamily="18" charset="0"/>
                <a:cs typeface="Cordia New" panose="020B0304020202020204" pitchFamily="34" charset="-34"/>
              </a:rPr>
              <a:t>Array </a:t>
            </a:r>
            <a:r>
              <a:rPr lang="th-TH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ตัวที่ 2 เก็บข้อมูลวิธีทำของสูตรขนม</a:t>
            </a:r>
            <a:br>
              <a:rPr lang="en-US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3100" dirty="0">
                <a:solidFill>
                  <a:schemeClr val="bg1"/>
                </a:solidFill>
                <a:effectLst/>
                <a:latin typeface="Cordia New" panose="020B0304020202020204" pitchFamily="34" charset="-34"/>
                <a:ea typeface="Times New Roman" panose="02020603050405020304" pitchFamily="18" charset="0"/>
                <a:cs typeface="Cordia New" panose="020B0304020202020204" pitchFamily="34" charset="-34"/>
              </a:rPr>
              <a:t>Array </a:t>
            </a:r>
            <a:r>
              <a:rPr lang="th-TH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ตัวที่ 3 เก็บข้อมูลวัตถุดิบของสูตรขนม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EE4FF-D876-4F96-8397-673575E8BEF2}"/>
              </a:ext>
            </a:extLst>
          </p:cNvPr>
          <p:cNvSpPr txBox="1"/>
          <p:nvPr/>
        </p:nvSpPr>
        <p:spPr>
          <a:xfrm>
            <a:off x="6096000" y="3028950"/>
            <a:ext cx="5320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-รับข้อมูล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การทำงาน</a:t>
            </a:r>
            <a:r>
              <a:rPr lang="th-TH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ของโปรแกม 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ค้นหา เพิ่ม หรือแก้ไขสูตร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-</a:t>
            </a:r>
            <a:r>
              <a:rPr lang="th-TH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ค้นหาสูตรจากชื่อขนม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-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เพิ่มสูตรขนม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-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แก้ไขสูตรขนม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FF0C5-0500-47EF-806C-0037BD625A51}"/>
              </a:ext>
            </a:extLst>
          </p:cNvPr>
          <p:cNvSpPr txBox="1"/>
          <p:nvPr/>
        </p:nvSpPr>
        <p:spPr>
          <a:xfrm>
            <a:off x="6096000" y="2505730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Method: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07574-8567-43A8-9185-0CE17B7393AD}"/>
              </a:ext>
            </a:extLst>
          </p:cNvPr>
          <p:cNvSpPr txBox="1"/>
          <p:nvPr/>
        </p:nvSpPr>
        <p:spPr>
          <a:xfrm>
            <a:off x="342900" y="2505730"/>
            <a:ext cx="19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Array: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332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BDD195-4F4E-406A-B5C2-E495044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83" y="1476133"/>
            <a:ext cx="7401033" cy="4774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0E0B9E-97E2-4027-9A2B-88587EBE4765}"/>
              </a:ext>
            </a:extLst>
          </p:cNvPr>
          <p:cNvSpPr txBox="1"/>
          <p:nvPr/>
        </p:nvSpPr>
        <p:spPr>
          <a:xfrm>
            <a:off x="3933825" y="342900"/>
            <a:ext cx="437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/>
              <a:t>ตัวอย่าง </a:t>
            </a:r>
            <a:r>
              <a:rPr lang="en-US" sz="4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540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2E775-6C28-4B72-9FA3-1B6CF5BE0FAE}"/>
              </a:ext>
            </a:extLst>
          </p:cNvPr>
          <p:cNvSpPr txBox="1"/>
          <p:nvPr/>
        </p:nvSpPr>
        <p:spPr>
          <a:xfrm>
            <a:off x="361950" y="285750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u="sng" dirty="0">
                <a:solidFill>
                  <a:schemeClr val="bg1"/>
                </a:solidFill>
              </a:rPr>
              <a:t>หน้าต่างโปรแกรม</a:t>
            </a:r>
            <a:endParaRPr lang="en-US" sz="3200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0674BB6-0B0E-4E5A-ABDF-0A51167F8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987056"/>
              </p:ext>
            </p:extLst>
          </p:nvPr>
        </p:nvGraphicFramePr>
        <p:xfrm>
          <a:off x="514350" y="790575"/>
          <a:ext cx="11172825" cy="654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9312120" imgH="5460840" progId="Word.OpenDocumentText.12">
                  <p:embed/>
                </p:oleObj>
              </mc:Choice>
              <mc:Fallback>
                <p:oleObj name="Document" r:id="rId3" imgW="9312120" imgH="5460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350" y="790575"/>
                        <a:ext cx="11172825" cy="654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8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47E95-4016-4349-89E2-2B80107138DF}"/>
              </a:ext>
            </a:extLst>
          </p:cNvPr>
          <p:cNvSpPr txBox="1"/>
          <p:nvPr/>
        </p:nvSpPr>
        <p:spPr>
          <a:xfrm>
            <a:off x="2971800" y="400734"/>
            <a:ext cx="621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u="sng" dirty="0">
                <a:solidFill>
                  <a:schemeClr val="bg1"/>
                </a:solidFill>
              </a:rPr>
              <a:t>แผนการทำงาน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57BCB0-B5F5-4021-9B9A-B9D9662ED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76369"/>
              </p:ext>
            </p:extLst>
          </p:nvPr>
        </p:nvGraphicFramePr>
        <p:xfrm>
          <a:off x="623887" y="1464816"/>
          <a:ext cx="10915650" cy="461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38550">
                  <a:extLst>
                    <a:ext uri="{9D8B030D-6E8A-4147-A177-3AD203B41FA5}">
                      <a16:colId xmlns:a16="http://schemas.microsoft.com/office/drawing/2014/main" val="705266075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2909958560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4093146352"/>
                    </a:ext>
                  </a:extLst>
                </a:gridCol>
              </a:tblGrid>
              <a:tr h="263808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วันที่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รายละเอียด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ผู้รับผิดชอบ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5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14/09/2563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คิดหัวข้อโปรเจค และ คิดการทำงานของโปรแกรมเบื้องต้น และ มอบหมายหน้าที่ให้สมาชิกในกลุ่ม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15/09/2563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นำเสนอโปรเจคครั้งที่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17/09/2563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วาด </a:t>
                      </a:r>
                      <a:r>
                        <a:rPr lang="en-US" dirty="0"/>
                        <a:t>Flowchart</a:t>
                      </a:r>
                      <a:endParaRPr lang="th-TH" dirty="0"/>
                    </a:p>
                    <a:p>
                      <a:pPr algn="ctr"/>
                      <a:r>
                        <a:rPr lang="th-TH" dirty="0"/>
                        <a:t>ลงมือเขียนโปรแกรม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22/09/2563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นำเสนอโปรเจคครั้งที่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23/09/2563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แก้ไชข้อบกพร่องจากคำแนะนำ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82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29/09/2563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นำเสนอโปรเจคครั้งที่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8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30/09/2563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แก้ไขข้อบกพร่องจากคำแนะนำ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8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6/10/2563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นำเสนอครั้งที่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9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7/10/2563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แก้ไขข้อบกพร่องจากคำแนะนำ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13/10/2563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นำเสนอโปรเจค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สมาชิกในกลุ่ม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2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7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">
      <a:majorFont>
        <a:latin typeface="Cordia New"/>
        <a:ea typeface=""/>
        <a:cs typeface="Cordia New"/>
      </a:majorFont>
      <a:minorFont>
        <a:latin typeface="Cordia New"/>
        <a:ea typeface=""/>
        <a:cs typeface="Cord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431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Cordia New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ตัวที่ 1 เก็บข้อมูลชื่อขนม Array ตัวที่ 2 เก็บข้อมูลวิธีทำของสูตรขนม Array ตัวที่ 3 เก็บข้อมูลวัตถุดิบของสูตรขนม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Keaw</dc:creator>
  <cp:lastModifiedBy>Keaw</cp:lastModifiedBy>
  <cp:revision>21</cp:revision>
  <dcterms:created xsi:type="dcterms:W3CDTF">2020-09-15T03:35:58Z</dcterms:created>
  <dcterms:modified xsi:type="dcterms:W3CDTF">2020-09-21T18:09:19Z</dcterms:modified>
</cp:coreProperties>
</file>