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handoutMasterIdLst>
    <p:handoutMasterId r:id="rId15"/>
  </p:handoutMasterIdLst>
  <p:sldIdLst>
    <p:sldId id="258" r:id="rId2"/>
    <p:sldId id="263" r:id="rId3"/>
    <p:sldId id="260" r:id="rId4"/>
    <p:sldId id="270" r:id="rId5"/>
    <p:sldId id="264" r:id="rId6"/>
    <p:sldId id="265" r:id="rId7"/>
    <p:sldId id="266" r:id="rId8"/>
    <p:sldId id="267" r:id="rId9"/>
    <p:sldId id="268" r:id="rId10"/>
    <p:sldId id="269"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hung nguyen" initials="nn" lastIdx="2" clrIdx="0">
    <p:extLst>
      <p:ext uri="{19B8F6BF-5375-455C-9EA6-DF929625EA0E}">
        <p15:presenceInfo xmlns:p15="http://schemas.microsoft.com/office/powerpoint/2012/main" xmlns="" userId="8044b9ebe9bf60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055CF-8DEB-4A02-949A-DE72B6AC5D37}" type="doc">
      <dgm:prSet loTypeId="urn:microsoft.com/office/officeart/2005/8/layout/vList3" loCatId="list" qsTypeId="urn:microsoft.com/office/officeart/2005/8/quickstyle/3d2" qsCatId="3D" csTypeId="urn:microsoft.com/office/officeart/2005/8/colors/accent1_2" csCatId="accent1" phldr="1"/>
      <dgm:spPr/>
      <dgm:t>
        <a:bodyPr/>
        <a:lstStyle/>
        <a:p>
          <a:endParaRPr lang="en-US"/>
        </a:p>
      </dgm:t>
    </dgm:pt>
    <dgm:pt modelId="{082E8A29-955A-4C7C-A174-3E9DCD4DC89B}">
      <dgm:prSet phldrT="[Text]" custT="1"/>
      <dgm:spPr>
        <a:gradFill flip="none" rotWithShape="1">
          <a:gsLst>
            <a:gs pos="0">
              <a:schemeClr val="accent1">
                <a:lumMod val="61000"/>
              </a:schemeClr>
            </a:gs>
            <a:gs pos="48000">
              <a:schemeClr val="accent1">
                <a:lumMod val="97000"/>
                <a:lumOff val="3000"/>
              </a:schemeClr>
            </a:gs>
            <a:gs pos="100000">
              <a:schemeClr val="accent1">
                <a:lumMod val="60000"/>
                <a:lumOff val="40000"/>
              </a:schemeClr>
            </a:gs>
          </a:gsLst>
          <a:lin ang="2700000" scaled="1"/>
          <a:tileRect/>
        </a:gradFill>
      </dgm:spPr>
      <dgm:t>
        <a:bodyPr/>
        <a:lstStyle/>
        <a:p>
          <a:r>
            <a:rPr lang="en-US" sz="3200" dirty="0" smtClean="0">
              <a:solidFill>
                <a:schemeClr val="bg1">
                  <a:lumMod val="10000"/>
                </a:schemeClr>
              </a:solidFill>
              <a:latin typeface="Times New Roman" panose="02020603050405020304" pitchFamily="18" charset="0"/>
              <a:cs typeface="Times New Roman" panose="02020603050405020304" pitchFamily="18" charset="0"/>
            </a:rPr>
            <a:t>Lý do chọn đề tài</a:t>
          </a:r>
          <a:endParaRPr lang="en-US" sz="3200" dirty="0">
            <a:solidFill>
              <a:schemeClr val="bg1">
                <a:lumMod val="10000"/>
              </a:schemeClr>
            </a:solidFill>
            <a:latin typeface="Times New Roman" panose="02020603050405020304" pitchFamily="18" charset="0"/>
            <a:cs typeface="Times New Roman" panose="02020603050405020304" pitchFamily="18" charset="0"/>
          </a:endParaRPr>
        </a:p>
      </dgm:t>
    </dgm:pt>
    <dgm:pt modelId="{BA7938E6-8DFA-40B7-B4C4-EACC6D85FC31}" type="parTrans" cxnId="{2986897A-7787-444F-B6C8-41F3823EF3C1}">
      <dgm:prSet/>
      <dgm:spPr/>
      <dgm:t>
        <a:bodyPr/>
        <a:lstStyle/>
        <a:p>
          <a:endParaRPr lang="en-US"/>
        </a:p>
      </dgm:t>
    </dgm:pt>
    <dgm:pt modelId="{C2176686-D23E-48EB-9D1B-1A1B46236638}" type="sibTrans" cxnId="{2986897A-7787-444F-B6C8-41F3823EF3C1}">
      <dgm:prSet/>
      <dgm:spPr/>
      <dgm:t>
        <a:bodyPr/>
        <a:lstStyle/>
        <a:p>
          <a:endParaRPr lang="en-US"/>
        </a:p>
      </dgm:t>
    </dgm:pt>
    <dgm:pt modelId="{B6E26FFC-9977-4BBC-BEC7-3D6B63754E52}">
      <dgm:prSet phldrT="[Text]" custT="1"/>
      <dgm:spPr/>
      <dgm:t>
        <a:bodyPr/>
        <a:lstStyle/>
        <a:p>
          <a:r>
            <a:rPr lang="en-US" sz="3200" dirty="0" err="1" smtClean="0">
              <a:solidFill>
                <a:schemeClr val="bg1">
                  <a:lumMod val="10000"/>
                </a:schemeClr>
              </a:solidFill>
              <a:latin typeface="Times New Roman" panose="02020603050405020304" pitchFamily="18" charset="0"/>
              <a:cs typeface="Times New Roman" panose="02020603050405020304" pitchFamily="18" charset="0"/>
            </a:rPr>
            <a:t>Mục</a:t>
          </a:r>
          <a:r>
            <a:rPr lang="en-US" sz="3200" dirty="0" smtClean="0">
              <a:solidFill>
                <a:schemeClr val="bg1">
                  <a:lumMod val="10000"/>
                </a:schemeClr>
              </a:solidFill>
              <a:latin typeface="Times New Roman" panose="02020603050405020304" pitchFamily="18" charset="0"/>
              <a:cs typeface="Times New Roman" panose="02020603050405020304" pitchFamily="18" charset="0"/>
            </a:rPr>
            <a:t> </a:t>
          </a:r>
          <a:r>
            <a:rPr lang="en-US" sz="3200" dirty="0" err="1" smtClean="0">
              <a:solidFill>
                <a:schemeClr val="bg1">
                  <a:lumMod val="10000"/>
                </a:schemeClr>
              </a:solidFill>
              <a:latin typeface="Times New Roman" panose="02020603050405020304" pitchFamily="18" charset="0"/>
              <a:cs typeface="Times New Roman" panose="02020603050405020304" pitchFamily="18" charset="0"/>
            </a:rPr>
            <a:t>tiêu</a:t>
          </a:r>
          <a:r>
            <a:rPr lang="en-US" sz="3200" dirty="0" smtClean="0">
              <a:solidFill>
                <a:schemeClr val="bg1">
                  <a:lumMod val="10000"/>
                </a:schemeClr>
              </a:solidFill>
              <a:latin typeface="Times New Roman" panose="02020603050405020304" pitchFamily="18" charset="0"/>
              <a:cs typeface="Times New Roman" panose="02020603050405020304" pitchFamily="18" charset="0"/>
            </a:rPr>
            <a:t> </a:t>
          </a:r>
          <a:r>
            <a:rPr lang="en-US" sz="3200" dirty="0" err="1" smtClean="0">
              <a:solidFill>
                <a:schemeClr val="bg1">
                  <a:lumMod val="10000"/>
                </a:schemeClr>
              </a:solidFill>
              <a:latin typeface="Times New Roman" panose="02020603050405020304" pitchFamily="18" charset="0"/>
              <a:cs typeface="Times New Roman" panose="02020603050405020304" pitchFamily="18" charset="0"/>
            </a:rPr>
            <a:t>đề</a:t>
          </a:r>
          <a:r>
            <a:rPr lang="en-US" sz="3200" dirty="0" smtClean="0">
              <a:solidFill>
                <a:schemeClr val="bg1">
                  <a:lumMod val="10000"/>
                </a:schemeClr>
              </a:solidFill>
              <a:latin typeface="Times New Roman" panose="02020603050405020304" pitchFamily="18" charset="0"/>
              <a:cs typeface="Times New Roman" panose="02020603050405020304" pitchFamily="18" charset="0"/>
            </a:rPr>
            <a:t> </a:t>
          </a:r>
          <a:r>
            <a:rPr lang="en-US" sz="3200" dirty="0" err="1" smtClean="0">
              <a:solidFill>
                <a:schemeClr val="bg1">
                  <a:lumMod val="10000"/>
                </a:schemeClr>
              </a:solidFill>
              <a:latin typeface="Times New Roman" panose="02020603050405020304" pitchFamily="18" charset="0"/>
              <a:cs typeface="Times New Roman" panose="02020603050405020304" pitchFamily="18" charset="0"/>
            </a:rPr>
            <a:t>tài</a:t>
          </a:r>
          <a:endParaRPr lang="en-US" sz="3200" dirty="0">
            <a:solidFill>
              <a:schemeClr val="bg1">
                <a:lumMod val="10000"/>
              </a:schemeClr>
            </a:solidFill>
            <a:latin typeface="Times New Roman" panose="02020603050405020304" pitchFamily="18" charset="0"/>
            <a:cs typeface="Times New Roman" panose="02020603050405020304" pitchFamily="18" charset="0"/>
          </a:endParaRPr>
        </a:p>
      </dgm:t>
    </dgm:pt>
    <dgm:pt modelId="{5CEFBD89-2F4F-4B51-A98A-0F3C86494166}" type="parTrans" cxnId="{17E73148-9C08-4999-B21E-F3C5A0E3FC0C}">
      <dgm:prSet/>
      <dgm:spPr/>
      <dgm:t>
        <a:bodyPr/>
        <a:lstStyle/>
        <a:p>
          <a:endParaRPr lang="en-US"/>
        </a:p>
      </dgm:t>
    </dgm:pt>
    <dgm:pt modelId="{48634C00-2335-4923-9072-EB7482323D9C}" type="sibTrans" cxnId="{17E73148-9C08-4999-B21E-F3C5A0E3FC0C}">
      <dgm:prSet/>
      <dgm:spPr/>
      <dgm:t>
        <a:bodyPr/>
        <a:lstStyle/>
        <a:p>
          <a:endParaRPr lang="en-US"/>
        </a:p>
      </dgm:t>
    </dgm:pt>
    <dgm:pt modelId="{6D0E5D9F-7263-4526-A227-51301233F549}">
      <dgm:prSet phldrT="[Text]" custT="1"/>
      <dgm:spPr/>
      <dgm:t>
        <a:bodyPr/>
        <a:lstStyle/>
        <a:p>
          <a:r>
            <a:rPr lang="en-US" sz="3200" dirty="0" smtClean="0">
              <a:solidFill>
                <a:schemeClr val="bg1">
                  <a:lumMod val="10000"/>
                </a:schemeClr>
              </a:solidFill>
              <a:latin typeface="Times New Roman" panose="02020603050405020304" pitchFamily="18" charset="0"/>
              <a:cs typeface="Times New Roman" panose="02020603050405020304" pitchFamily="18" charset="0"/>
            </a:rPr>
            <a:t>Phân tích thiết kế hệ thống</a:t>
          </a:r>
          <a:endParaRPr lang="en-US" sz="3200" dirty="0">
            <a:solidFill>
              <a:schemeClr val="bg1">
                <a:lumMod val="10000"/>
              </a:schemeClr>
            </a:solidFill>
            <a:latin typeface="Times New Roman" panose="02020603050405020304" pitchFamily="18" charset="0"/>
            <a:cs typeface="Times New Roman" panose="02020603050405020304" pitchFamily="18" charset="0"/>
          </a:endParaRPr>
        </a:p>
      </dgm:t>
    </dgm:pt>
    <dgm:pt modelId="{23416D07-25F8-426C-BC65-639E6BCF4D6D}" type="parTrans" cxnId="{C8C462C6-33A3-4E8B-91FE-36DBE92F1C4A}">
      <dgm:prSet/>
      <dgm:spPr/>
      <dgm:t>
        <a:bodyPr/>
        <a:lstStyle/>
        <a:p>
          <a:endParaRPr lang="en-US"/>
        </a:p>
      </dgm:t>
    </dgm:pt>
    <dgm:pt modelId="{DE289E29-1989-4D8E-8AA6-F030105B3F13}" type="sibTrans" cxnId="{C8C462C6-33A3-4E8B-91FE-36DBE92F1C4A}">
      <dgm:prSet/>
      <dgm:spPr/>
      <dgm:t>
        <a:bodyPr/>
        <a:lstStyle/>
        <a:p>
          <a:endParaRPr lang="en-US"/>
        </a:p>
      </dgm:t>
    </dgm:pt>
    <dgm:pt modelId="{E5E95E82-EF79-43CA-AA86-43B0E1CBCD3F}">
      <dgm:prSet phldrT="[Text]" custT="1"/>
      <dgm:spPr/>
      <dgm:t>
        <a:bodyPr/>
        <a:lstStyle/>
        <a:p>
          <a:r>
            <a:rPr lang="en-US" sz="3200" dirty="0" smtClean="0">
              <a:solidFill>
                <a:schemeClr val="bg1">
                  <a:lumMod val="10000"/>
                </a:schemeClr>
              </a:solidFill>
              <a:latin typeface="Times New Roman" panose="02020603050405020304" pitchFamily="18" charset="0"/>
              <a:cs typeface="Times New Roman" panose="02020603050405020304" pitchFamily="18" charset="0"/>
            </a:rPr>
            <a:t>Xây dựng chương trình</a:t>
          </a:r>
          <a:endParaRPr lang="en-US" sz="3200" dirty="0">
            <a:solidFill>
              <a:schemeClr val="bg1">
                <a:lumMod val="10000"/>
              </a:schemeClr>
            </a:solidFill>
            <a:latin typeface="Times New Roman" panose="02020603050405020304" pitchFamily="18" charset="0"/>
            <a:cs typeface="Times New Roman" panose="02020603050405020304" pitchFamily="18" charset="0"/>
          </a:endParaRPr>
        </a:p>
      </dgm:t>
    </dgm:pt>
    <dgm:pt modelId="{FD76A3AE-1B6C-45A0-8E84-63160283749F}" type="parTrans" cxnId="{A76240AD-13F6-40C0-BD9B-102D5EC0AE51}">
      <dgm:prSet/>
      <dgm:spPr/>
      <dgm:t>
        <a:bodyPr/>
        <a:lstStyle/>
        <a:p>
          <a:endParaRPr lang="en-US"/>
        </a:p>
      </dgm:t>
    </dgm:pt>
    <dgm:pt modelId="{BF76010C-5523-4E13-B3E7-886DCE6AEBD4}" type="sibTrans" cxnId="{A76240AD-13F6-40C0-BD9B-102D5EC0AE51}">
      <dgm:prSet/>
      <dgm:spPr/>
      <dgm:t>
        <a:bodyPr/>
        <a:lstStyle/>
        <a:p>
          <a:endParaRPr lang="en-US"/>
        </a:p>
      </dgm:t>
    </dgm:pt>
    <dgm:pt modelId="{429D2012-1CBF-4F97-880A-E400D663A9C8}">
      <dgm:prSet phldrT="[Text]"/>
      <dgm:spPr/>
      <dgm:t>
        <a:bodyPr/>
        <a:lstStyle/>
        <a:p>
          <a:r>
            <a:rPr lang="en-US" dirty="0" smtClean="0">
              <a:solidFill>
                <a:schemeClr val="bg1">
                  <a:lumMod val="10000"/>
                </a:schemeClr>
              </a:solidFill>
              <a:latin typeface="Times New Roman" panose="02020603050405020304" pitchFamily="18" charset="0"/>
              <a:cs typeface="Times New Roman" panose="02020603050405020304" pitchFamily="18" charset="0"/>
            </a:rPr>
            <a:t>Chạy Demo</a:t>
          </a:r>
          <a:endParaRPr lang="en-US" dirty="0">
            <a:solidFill>
              <a:schemeClr val="bg1">
                <a:lumMod val="10000"/>
              </a:schemeClr>
            </a:solidFill>
            <a:latin typeface="Times New Roman" panose="02020603050405020304" pitchFamily="18" charset="0"/>
            <a:cs typeface="Times New Roman" panose="02020603050405020304" pitchFamily="18" charset="0"/>
          </a:endParaRPr>
        </a:p>
      </dgm:t>
    </dgm:pt>
    <dgm:pt modelId="{9DDD834F-2A3B-4E5D-AA7D-B0F93B89D5A2}" type="parTrans" cxnId="{E5160DBB-DF21-473E-9B4A-43C974E697B0}">
      <dgm:prSet/>
      <dgm:spPr/>
      <dgm:t>
        <a:bodyPr/>
        <a:lstStyle/>
        <a:p>
          <a:endParaRPr lang="en-US"/>
        </a:p>
      </dgm:t>
    </dgm:pt>
    <dgm:pt modelId="{25583853-2A9A-46A9-9179-682A71323E72}" type="sibTrans" cxnId="{E5160DBB-DF21-473E-9B4A-43C974E697B0}">
      <dgm:prSet/>
      <dgm:spPr/>
      <dgm:t>
        <a:bodyPr/>
        <a:lstStyle/>
        <a:p>
          <a:endParaRPr lang="en-US"/>
        </a:p>
      </dgm:t>
    </dgm:pt>
    <dgm:pt modelId="{02FAE883-E1A4-4733-8A73-A53A90D8C87B}" type="pres">
      <dgm:prSet presAssocID="{CF9055CF-8DEB-4A02-949A-DE72B6AC5D37}" presName="linearFlow" presStyleCnt="0">
        <dgm:presLayoutVars>
          <dgm:dir/>
          <dgm:resizeHandles val="exact"/>
        </dgm:presLayoutVars>
      </dgm:prSet>
      <dgm:spPr/>
      <dgm:t>
        <a:bodyPr/>
        <a:lstStyle/>
        <a:p>
          <a:endParaRPr lang="en-US"/>
        </a:p>
      </dgm:t>
    </dgm:pt>
    <dgm:pt modelId="{8E0A619E-7FD7-4A3B-A5B9-BB884C785207}" type="pres">
      <dgm:prSet presAssocID="{082E8A29-955A-4C7C-A174-3E9DCD4DC89B}" presName="composite" presStyleCnt="0"/>
      <dgm:spPr/>
      <dgm:t>
        <a:bodyPr/>
        <a:lstStyle/>
        <a:p>
          <a:endParaRPr lang="en-US"/>
        </a:p>
      </dgm:t>
    </dgm:pt>
    <dgm:pt modelId="{B2EA29B9-1DCF-4152-A152-C93275636706}" type="pres">
      <dgm:prSet presAssocID="{082E8A29-955A-4C7C-A174-3E9DCD4DC89B}" presName="imgShp" presStyleLbl="fgImgPlace1" presStyleIdx="0" presStyleCnt="5" custLinFactNeighborX="-53654" custLinFactNeighborY="3021"/>
      <dgm:spPr>
        <a:blipFill rotWithShape="1">
          <a:blip xmlns:r="http://schemas.openxmlformats.org/officeDocument/2006/relationships" r:embed="rId1"/>
          <a:stretch>
            <a:fillRect/>
          </a:stretch>
        </a:blipFill>
      </dgm:spPr>
      <dgm:t>
        <a:bodyPr/>
        <a:lstStyle/>
        <a:p>
          <a:endParaRPr lang="en-US"/>
        </a:p>
      </dgm:t>
    </dgm:pt>
    <dgm:pt modelId="{CF24D519-7040-4836-B9CE-33A332759DE6}" type="pres">
      <dgm:prSet presAssocID="{082E8A29-955A-4C7C-A174-3E9DCD4DC89B}" presName="txShp" presStyleLbl="node1" presStyleIdx="0" presStyleCnt="5">
        <dgm:presLayoutVars>
          <dgm:bulletEnabled val="1"/>
        </dgm:presLayoutVars>
      </dgm:prSet>
      <dgm:spPr/>
      <dgm:t>
        <a:bodyPr/>
        <a:lstStyle/>
        <a:p>
          <a:endParaRPr lang="en-US"/>
        </a:p>
      </dgm:t>
    </dgm:pt>
    <dgm:pt modelId="{707BFDE8-F509-4FAC-A0B8-C0433122878A}" type="pres">
      <dgm:prSet presAssocID="{C2176686-D23E-48EB-9D1B-1A1B46236638}" presName="spacing" presStyleCnt="0"/>
      <dgm:spPr/>
      <dgm:t>
        <a:bodyPr/>
        <a:lstStyle/>
        <a:p>
          <a:endParaRPr lang="en-US"/>
        </a:p>
      </dgm:t>
    </dgm:pt>
    <dgm:pt modelId="{CDB00C47-87BE-49FB-A66F-4C4FA477B707}" type="pres">
      <dgm:prSet presAssocID="{B6E26FFC-9977-4BBC-BEC7-3D6B63754E52}" presName="composite" presStyleCnt="0"/>
      <dgm:spPr/>
      <dgm:t>
        <a:bodyPr/>
        <a:lstStyle/>
        <a:p>
          <a:endParaRPr lang="en-US"/>
        </a:p>
      </dgm:t>
    </dgm:pt>
    <dgm:pt modelId="{312BF7EE-9A19-4D6C-8196-E72EE0A64E23}" type="pres">
      <dgm:prSet presAssocID="{B6E26FFC-9977-4BBC-BEC7-3D6B63754E52}" presName="imgShp" presStyleLbl="fgImgPlace1" presStyleIdx="1" presStyleCnt="5" custLinFactNeighborX="-55385" custLinFactNeighborY="10386"/>
      <dgm:spPr>
        <a:blipFill rotWithShape="1">
          <a:blip xmlns:r="http://schemas.openxmlformats.org/officeDocument/2006/relationships" r:embed="rId2"/>
          <a:stretch>
            <a:fillRect/>
          </a:stretch>
        </a:blipFill>
      </dgm:spPr>
      <dgm:t>
        <a:bodyPr/>
        <a:lstStyle/>
        <a:p>
          <a:endParaRPr lang="en-US"/>
        </a:p>
      </dgm:t>
    </dgm:pt>
    <dgm:pt modelId="{99624849-3EDC-454A-A5EC-3F342A61BC52}" type="pres">
      <dgm:prSet presAssocID="{B6E26FFC-9977-4BBC-BEC7-3D6B63754E52}" presName="txShp" presStyleLbl="node1" presStyleIdx="1" presStyleCnt="5">
        <dgm:presLayoutVars>
          <dgm:bulletEnabled val="1"/>
        </dgm:presLayoutVars>
      </dgm:prSet>
      <dgm:spPr/>
      <dgm:t>
        <a:bodyPr/>
        <a:lstStyle/>
        <a:p>
          <a:endParaRPr lang="en-US"/>
        </a:p>
      </dgm:t>
    </dgm:pt>
    <dgm:pt modelId="{D0F27EA0-E7B3-40E4-AF9F-E6024A5F396B}" type="pres">
      <dgm:prSet presAssocID="{48634C00-2335-4923-9072-EB7482323D9C}" presName="spacing" presStyleCnt="0"/>
      <dgm:spPr/>
      <dgm:t>
        <a:bodyPr/>
        <a:lstStyle/>
        <a:p>
          <a:endParaRPr lang="en-US"/>
        </a:p>
      </dgm:t>
    </dgm:pt>
    <dgm:pt modelId="{86C95193-0CEF-489E-B878-37AEF45374E2}" type="pres">
      <dgm:prSet presAssocID="{6D0E5D9F-7263-4526-A227-51301233F549}" presName="composite" presStyleCnt="0"/>
      <dgm:spPr/>
      <dgm:t>
        <a:bodyPr/>
        <a:lstStyle/>
        <a:p>
          <a:endParaRPr lang="en-US"/>
        </a:p>
      </dgm:t>
    </dgm:pt>
    <dgm:pt modelId="{4BED3F14-8D7F-4A8C-88A8-10B5FBDB1467}" type="pres">
      <dgm:prSet presAssocID="{6D0E5D9F-7263-4526-A227-51301233F549}" presName="imgShp" presStyleLbl="fgImgPlace1" presStyleIdx="2" presStyleCnt="5" custLinFactNeighborX="-51924" custLinFactNeighborY="3461"/>
      <dgm:spPr>
        <a:blipFill rotWithShape="1">
          <a:blip xmlns:r="http://schemas.openxmlformats.org/officeDocument/2006/relationships" r:embed="rId2"/>
          <a:stretch>
            <a:fillRect/>
          </a:stretch>
        </a:blipFill>
      </dgm:spPr>
      <dgm:t>
        <a:bodyPr/>
        <a:lstStyle/>
        <a:p>
          <a:endParaRPr lang="en-US"/>
        </a:p>
      </dgm:t>
    </dgm:pt>
    <dgm:pt modelId="{4302C58F-4C3F-40AD-B9AC-99E269EB0E74}" type="pres">
      <dgm:prSet presAssocID="{6D0E5D9F-7263-4526-A227-51301233F549}" presName="txShp" presStyleLbl="node1" presStyleIdx="2" presStyleCnt="5">
        <dgm:presLayoutVars>
          <dgm:bulletEnabled val="1"/>
        </dgm:presLayoutVars>
      </dgm:prSet>
      <dgm:spPr/>
      <dgm:t>
        <a:bodyPr/>
        <a:lstStyle/>
        <a:p>
          <a:endParaRPr lang="en-US"/>
        </a:p>
      </dgm:t>
    </dgm:pt>
    <dgm:pt modelId="{8328A600-74AE-47C9-A80D-17729F9BF7BF}" type="pres">
      <dgm:prSet presAssocID="{DE289E29-1989-4D8E-8AA6-F030105B3F13}" presName="spacing" presStyleCnt="0"/>
      <dgm:spPr/>
      <dgm:t>
        <a:bodyPr/>
        <a:lstStyle/>
        <a:p>
          <a:endParaRPr lang="en-US"/>
        </a:p>
      </dgm:t>
    </dgm:pt>
    <dgm:pt modelId="{4A9D3B0F-FBEE-4216-85E1-AC840872660A}" type="pres">
      <dgm:prSet presAssocID="{E5E95E82-EF79-43CA-AA86-43B0E1CBCD3F}" presName="composite" presStyleCnt="0"/>
      <dgm:spPr/>
      <dgm:t>
        <a:bodyPr/>
        <a:lstStyle/>
        <a:p>
          <a:endParaRPr lang="en-US"/>
        </a:p>
      </dgm:t>
    </dgm:pt>
    <dgm:pt modelId="{347BA97B-34DE-44DE-9A9F-DE3E5A44110F}" type="pres">
      <dgm:prSet presAssocID="{E5E95E82-EF79-43CA-AA86-43B0E1CBCD3F}" presName="imgShp" presStyleLbl="fgImgPlace1" presStyleIdx="3" presStyleCnt="5" custLinFactNeighborX="-55384" custLinFactNeighborY="2171"/>
      <dgm:spPr>
        <a:blipFill rotWithShape="1">
          <a:blip xmlns:r="http://schemas.openxmlformats.org/officeDocument/2006/relationships" r:embed="rId2"/>
          <a:stretch>
            <a:fillRect/>
          </a:stretch>
        </a:blipFill>
      </dgm:spPr>
      <dgm:t>
        <a:bodyPr/>
        <a:lstStyle/>
        <a:p>
          <a:endParaRPr lang="en-US"/>
        </a:p>
      </dgm:t>
    </dgm:pt>
    <dgm:pt modelId="{BDC1EABD-1595-45CA-BF8B-BA93812C74C7}" type="pres">
      <dgm:prSet presAssocID="{E5E95E82-EF79-43CA-AA86-43B0E1CBCD3F}" presName="txShp" presStyleLbl="node1" presStyleIdx="3" presStyleCnt="5">
        <dgm:presLayoutVars>
          <dgm:bulletEnabled val="1"/>
        </dgm:presLayoutVars>
      </dgm:prSet>
      <dgm:spPr/>
      <dgm:t>
        <a:bodyPr/>
        <a:lstStyle/>
        <a:p>
          <a:endParaRPr lang="en-US"/>
        </a:p>
      </dgm:t>
    </dgm:pt>
    <dgm:pt modelId="{0BF73E68-1A13-4EB8-BC30-4CA73255A747}" type="pres">
      <dgm:prSet presAssocID="{BF76010C-5523-4E13-B3E7-886DCE6AEBD4}" presName="spacing" presStyleCnt="0"/>
      <dgm:spPr/>
    </dgm:pt>
    <dgm:pt modelId="{17908DE1-D13E-4B85-BE25-717C407AC015}" type="pres">
      <dgm:prSet presAssocID="{429D2012-1CBF-4F97-880A-E400D663A9C8}" presName="composite" presStyleCnt="0"/>
      <dgm:spPr/>
    </dgm:pt>
    <dgm:pt modelId="{ECFE2DB9-2F95-4D6F-BB0E-49717EC4BEE3}" type="pres">
      <dgm:prSet presAssocID="{429D2012-1CBF-4F97-880A-E400D663A9C8}" presName="imgShp" presStyleLbl="fgImgPlace1" presStyleIdx="4" presStyleCnt="5" custLinFactNeighborX="-49574" custLinFactNeighborY="5200"/>
      <dgm:spPr>
        <a:blipFill rotWithShape="1">
          <a:blip xmlns:r="http://schemas.openxmlformats.org/officeDocument/2006/relationships" r:embed="rId2"/>
          <a:stretch>
            <a:fillRect/>
          </a:stretch>
        </a:blipFill>
      </dgm:spPr>
      <dgm:t>
        <a:bodyPr/>
        <a:lstStyle/>
        <a:p>
          <a:endParaRPr lang="en-US"/>
        </a:p>
      </dgm:t>
    </dgm:pt>
    <dgm:pt modelId="{BB3352C2-E9EB-41CF-A568-E22BF64D1FCC}" type="pres">
      <dgm:prSet presAssocID="{429D2012-1CBF-4F97-880A-E400D663A9C8}" presName="txShp" presStyleLbl="node1" presStyleIdx="4" presStyleCnt="5">
        <dgm:presLayoutVars>
          <dgm:bulletEnabled val="1"/>
        </dgm:presLayoutVars>
      </dgm:prSet>
      <dgm:spPr/>
      <dgm:t>
        <a:bodyPr/>
        <a:lstStyle/>
        <a:p>
          <a:endParaRPr lang="en-US"/>
        </a:p>
      </dgm:t>
    </dgm:pt>
  </dgm:ptLst>
  <dgm:cxnLst>
    <dgm:cxn modelId="{B5F12693-E2A4-4AE7-8975-5AA920793DA2}" type="presOf" srcId="{E5E95E82-EF79-43CA-AA86-43B0E1CBCD3F}" destId="{BDC1EABD-1595-45CA-BF8B-BA93812C74C7}" srcOrd="0" destOrd="0" presId="urn:microsoft.com/office/officeart/2005/8/layout/vList3"/>
    <dgm:cxn modelId="{E5160DBB-DF21-473E-9B4A-43C974E697B0}" srcId="{CF9055CF-8DEB-4A02-949A-DE72B6AC5D37}" destId="{429D2012-1CBF-4F97-880A-E400D663A9C8}" srcOrd="4" destOrd="0" parTransId="{9DDD834F-2A3B-4E5D-AA7D-B0F93B89D5A2}" sibTransId="{25583853-2A9A-46A9-9179-682A71323E72}"/>
    <dgm:cxn modelId="{FC47F264-23FF-45E7-8B48-570BD45DE79F}" type="presOf" srcId="{B6E26FFC-9977-4BBC-BEC7-3D6B63754E52}" destId="{99624849-3EDC-454A-A5EC-3F342A61BC52}" srcOrd="0" destOrd="0" presId="urn:microsoft.com/office/officeart/2005/8/layout/vList3"/>
    <dgm:cxn modelId="{A76240AD-13F6-40C0-BD9B-102D5EC0AE51}" srcId="{CF9055CF-8DEB-4A02-949A-DE72B6AC5D37}" destId="{E5E95E82-EF79-43CA-AA86-43B0E1CBCD3F}" srcOrd="3" destOrd="0" parTransId="{FD76A3AE-1B6C-45A0-8E84-63160283749F}" sibTransId="{BF76010C-5523-4E13-B3E7-886DCE6AEBD4}"/>
    <dgm:cxn modelId="{052DD2E5-244C-443D-8A4E-F423254ACDFC}" type="presOf" srcId="{082E8A29-955A-4C7C-A174-3E9DCD4DC89B}" destId="{CF24D519-7040-4836-B9CE-33A332759DE6}" srcOrd="0" destOrd="0" presId="urn:microsoft.com/office/officeart/2005/8/layout/vList3"/>
    <dgm:cxn modelId="{C8C462C6-33A3-4E8B-91FE-36DBE92F1C4A}" srcId="{CF9055CF-8DEB-4A02-949A-DE72B6AC5D37}" destId="{6D0E5D9F-7263-4526-A227-51301233F549}" srcOrd="2" destOrd="0" parTransId="{23416D07-25F8-426C-BC65-639E6BCF4D6D}" sibTransId="{DE289E29-1989-4D8E-8AA6-F030105B3F13}"/>
    <dgm:cxn modelId="{17E73148-9C08-4999-B21E-F3C5A0E3FC0C}" srcId="{CF9055CF-8DEB-4A02-949A-DE72B6AC5D37}" destId="{B6E26FFC-9977-4BBC-BEC7-3D6B63754E52}" srcOrd="1" destOrd="0" parTransId="{5CEFBD89-2F4F-4B51-A98A-0F3C86494166}" sibTransId="{48634C00-2335-4923-9072-EB7482323D9C}"/>
    <dgm:cxn modelId="{53FC12AE-B643-408C-B9D5-C79AD4B90EE1}" type="presOf" srcId="{CF9055CF-8DEB-4A02-949A-DE72B6AC5D37}" destId="{02FAE883-E1A4-4733-8A73-A53A90D8C87B}" srcOrd="0" destOrd="0" presId="urn:microsoft.com/office/officeart/2005/8/layout/vList3"/>
    <dgm:cxn modelId="{2986897A-7787-444F-B6C8-41F3823EF3C1}" srcId="{CF9055CF-8DEB-4A02-949A-DE72B6AC5D37}" destId="{082E8A29-955A-4C7C-A174-3E9DCD4DC89B}" srcOrd="0" destOrd="0" parTransId="{BA7938E6-8DFA-40B7-B4C4-EACC6D85FC31}" sibTransId="{C2176686-D23E-48EB-9D1B-1A1B46236638}"/>
    <dgm:cxn modelId="{86EFEDA2-C183-4457-A2D1-1636461C8AF8}" type="presOf" srcId="{429D2012-1CBF-4F97-880A-E400D663A9C8}" destId="{BB3352C2-E9EB-41CF-A568-E22BF64D1FCC}" srcOrd="0" destOrd="0" presId="urn:microsoft.com/office/officeart/2005/8/layout/vList3"/>
    <dgm:cxn modelId="{C0D0DDBA-9E12-41E3-8680-13D12CB5C1A1}" type="presOf" srcId="{6D0E5D9F-7263-4526-A227-51301233F549}" destId="{4302C58F-4C3F-40AD-B9AC-99E269EB0E74}" srcOrd="0" destOrd="0" presId="urn:microsoft.com/office/officeart/2005/8/layout/vList3"/>
    <dgm:cxn modelId="{2E64521B-11DC-4A32-A68B-8D989AB89B15}" type="presParOf" srcId="{02FAE883-E1A4-4733-8A73-A53A90D8C87B}" destId="{8E0A619E-7FD7-4A3B-A5B9-BB884C785207}" srcOrd="0" destOrd="0" presId="urn:microsoft.com/office/officeart/2005/8/layout/vList3"/>
    <dgm:cxn modelId="{FD253E79-E31D-4D08-BCAD-40EE6BAC01AF}" type="presParOf" srcId="{8E0A619E-7FD7-4A3B-A5B9-BB884C785207}" destId="{B2EA29B9-1DCF-4152-A152-C93275636706}" srcOrd="0" destOrd="0" presId="urn:microsoft.com/office/officeart/2005/8/layout/vList3"/>
    <dgm:cxn modelId="{D27E57EA-38B6-4A43-880A-5813EC613CD4}" type="presParOf" srcId="{8E0A619E-7FD7-4A3B-A5B9-BB884C785207}" destId="{CF24D519-7040-4836-B9CE-33A332759DE6}" srcOrd="1" destOrd="0" presId="urn:microsoft.com/office/officeart/2005/8/layout/vList3"/>
    <dgm:cxn modelId="{E7E2735B-0310-4AAD-96FE-8FF18410E610}" type="presParOf" srcId="{02FAE883-E1A4-4733-8A73-A53A90D8C87B}" destId="{707BFDE8-F509-4FAC-A0B8-C0433122878A}" srcOrd="1" destOrd="0" presId="urn:microsoft.com/office/officeart/2005/8/layout/vList3"/>
    <dgm:cxn modelId="{A29E5960-041E-4D2C-9899-C3C99D62CE74}" type="presParOf" srcId="{02FAE883-E1A4-4733-8A73-A53A90D8C87B}" destId="{CDB00C47-87BE-49FB-A66F-4C4FA477B707}" srcOrd="2" destOrd="0" presId="urn:microsoft.com/office/officeart/2005/8/layout/vList3"/>
    <dgm:cxn modelId="{E2AB7803-BC48-40B9-8B14-0EFAAF09816C}" type="presParOf" srcId="{CDB00C47-87BE-49FB-A66F-4C4FA477B707}" destId="{312BF7EE-9A19-4D6C-8196-E72EE0A64E23}" srcOrd="0" destOrd="0" presId="urn:microsoft.com/office/officeart/2005/8/layout/vList3"/>
    <dgm:cxn modelId="{BC5640F8-4DF1-4ADB-B152-19B2A99963EB}" type="presParOf" srcId="{CDB00C47-87BE-49FB-A66F-4C4FA477B707}" destId="{99624849-3EDC-454A-A5EC-3F342A61BC52}" srcOrd="1" destOrd="0" presId="urn:microsoft.com/office/officeart/2005/8/layout/vList3"/>
    <dgm:cxn modelId="{47D287FB-B468-437C-BA46-C69D1A04ABB8}" type="presParOf" srcId="{02FAE883-E1A4-4733-8A73-A53A90D8C87B}" destId="{D0F27EA0-E7B3-40E4-AF9F-E6024A5F396B}" srcOrd="3" destOrd="0" presId="urn:microsoft.com/office/officeart/2005/8/layout/vList3"/>
    <dgm:cxn modelId="{4E3C866A-8DCA-4CD7-8539-A86A87FA834B}" type="presParOf" srcId="{02FAE883-E1A4-4733-8A73-A53A90D8C87B}" destId="{86C95193-0CEF-489E-B878-37AEF45374E2}" srcOrd="4" destOrd="0" presId="urn:microsoft.com/office/officeart/2005/8/layout/vList3"/>
    <dgm:cxn modelId="{2E6DE9A7-4332-4BCF-BA57-B62251CB46F8}" type="presParOf" srcId="{86C95193-0CEF-489E-B878-37AEF45374E2}" destId="{4BED3F14-8D7F-4A8C-88A8-10B5FBDB1467}" srcOrd="0" destOrd="0" presId="urn:microsoft.com/office/officeart/2005/8/layout/vList3"/>
    <dgm:cxn modelId="{4E40EDD4-446E-47C0-BE2D-B659B1F9D8AD}" type="presParOf" srcId="{86C95193-0CEF-489E-B878-37AEF45374E2}" destId="{4302C58F-4C3F-40AD-B9AC-99E269EB0E74}" srcOrd="1" destOrd="0" presId="urn:microsoft.com/office/officeart/2005/8/layout/vList3"/>
    <dgm:cxn modelId="{7FC4BA4B-F2CB-4B60-B142-2DD558792448}" type="presParOf" srcId="{02FAE883-E1A4-4733-8A73-A53A90D8C87B}" destId="{8328A600-74AE-47C9-A80D-17729F9BF7BF}" srcOrd="5" destOrd="0" presId="urn:microsoft.com/office/officeart/2005/8/layout/vList3"/>
    <dgm:cxn modelId="{E39D13A3-2E00-4AF6-B948-DBE1EED5B091}" type="presParOf" srcId="{02FAE883-E1A4-4733-8A73-A53A90D8C87B}" destId="{4A9D3B0F-FBEE-4216-85E1-AC840872660A}" srcOrd="6" destOrd="0" presId="urn:microsoft.com/office/officeart/2005/8/layout/vList3"/>
    <dgm:cxn modelId="{58615811-5DDA-40C0-A07D-78B1C2D167A7}" type="presParOf" srcId="{4A9D3B0F-FBEE-4216-85E1-AC840872660A}" destId="{347BA97B-34DE-44DE-9A9F-DE3E5A44110F}" srcOrd="0" destOrd="0" presId="urn:microsoft.com/office/officeart/2005/8/layout/vList3"/>
    <dgm:cxn modelId="{85AD93FE-B942-44C0-B60C-AF426F862C8F}" type="presParOf" srcId="{4A9D3B0F-FBEE-4216-85E1-AC840872660A}" destId="{BDC1EABD-1595-45CA-BF8B-BA93812C74C7}" srcOrd="1" destOrd="0" presId="urn:microsoft.com/office/officeart/2005/8/layout/vList3"/>
    <dgm:cxn modelId="{3826CEDF-174C-42C7-8D2D-664FC00A659D}" type="presParOf" srcId="{02FAE883-E1A4-4733-8A73-A53A90D8C87B}" destId="{0BF73E68-1A13-4EB8-BC30-4CA73255A747}" srcOrd="7" destOrd="0" presId="urn:microsoft.com/office/officeart/2005/8/layout/vList3"/>
    <dgm:cxn modelId="{91C77728-D98A-4EC5-AB89-DA9B0A2CAA58}" type="presParOf" srcId="{02FAE883-E1A4-4733-8A73-A53A90D8C87B}" destId="{17908DE1-D13E-4B85-BE25-717C407AC015}" srcOrd="8" destOrd="0" presId="urn:microsoft.com/office/officeart/2005/8/layout/vList3"/>
    <dgm:cxn modelId="{7A82E400-86DE-41CD-8898-F28B1807F524}" type="presParOf" srcId="{17908DE1-D13E-4B85-BE25-717C407AC015}" destId="{ECFE2DB9-2F95-4D6F-BB0E-49717EC4BEE3}" srcOrd="0" destOrd="0" presId="urn:microsoft.com/office/officeart/2005/8/layout/vList3"/>
    <dgm:cxn modelId="{88A71366-7DAE-4DA7-8182-B94EEC458C6B}" type="presParOf" srcId="{17908DE1-D13E-4B85-BE25-717C407AC015}" destId="{BB3352C2-E9EB-41CF-A568-E22BF64D1FC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4D519-7040-4836-B9CE-33A332759DE6}">
      <dsp:nvSpPr>
        <dsp:cNvPr id="0" name=""/>
        <dsp:cNvSpPr/>
      </dsp:nvSpPr>
      <dsp:spPr>
        <a:xfrm rot="10800000">
          <a:off x="1650131" y="962"/>
          <a:ext cx="5873055" cy="683311"/>
        </a:xfrm>
        <a:prstGeom prst="homePlate">
          <a:avLst/>
        </a:prstGeom>
        <a:gradFill flip="none" rotWithShape="1">
          <a:gsLst>
            <a:gs pos="0">
              <a:schemeClr val="accent1">
                <a:lumMod val="61000"/>
              </a:schemeClr>
            </a:gs>
            <a:gs pos="48000">
              <a:schemeClr val="accent1">
                <a:lumMod val="97000"/>
                <a:lumOff val="3000"/>
              </a:schemeClr>
            </a:gs>
            <a:gs pos="100000">
              <a:schemeClr val="accent1">
                <a:lumMod val="60000"/>
                <a:lumOff val="40000"/>
              </a:schemeClr>
            </a:gs>
          </a:gsLst>
          <a:lin ang="2700000" scaled="1"/>
          <a:tileRect/>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1321"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bg1">
                  <a:lumMod val="10000"/>
                </a:schemeClr>
              </a:solidFill>
              <a:latin typeface="Times New Roman" panose="02020603050405020304" pitchFamily="18" charset="0"/>
              <a:cs typeface="Times New Roman" panose="02020603050405020304" pitchFamily="18" charset="0"/>
            </a:rPr>
            <a:t>Lý do chọn đề tài</a:t>
          </a:r>
          <a:endParaRPr lang="en-US" sz="3200" kern="1200" dirty="0">
            <a:solidFill>
              <a:schemeClr val="bg1">
                <a:lumMod val="10000"/>
              </a:schemeClr>
            </a:solidFill>
            <a:latin typeface="Times New Roman" panose="02020603050405020304" pitchFamily="18" charset="0"/>
            <a:cs typeface="Times New Roman" panose="02020603050405020304" pitchFamily="18" charset="0"/>
          </a:endParaRPr>
        </a:p>
      </dsp:txBody>
      <dsp:txXfrm rot="10800000">
        <a:off x="1820959" y="962"/>
        <a:ext cx="5702227" cy="683311"/>
      </dsp:txXfrm>
    </dsp:sp>
    <dsp:sp modelId="{B2EA29B9-1DCF-4152-A152-C93275636706}">
      <dsp:nvSpPr>
        <dsp:cNvPr id="0" name=""/>
        <dsp:cNvSpPr/>
      </dsp:nvSpPr>
      <dsp:spPr>
        <a:xfrm>
          <a:off x="941852" y="21605"/>
          <a:ext cx="683311" cy="683311"/>
        </a:xfrm>
        <a:prstGeom prst="ellipse">
          <a:avLst/>
        </a:prstGeom>
        <a:blipFill rotWithShape="1">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99624849-3EDC-454A-A5EC-3F342A61BC52}">
      <dsp:nvSpPr>
        <dsp:cNvPr id="0" name=""/>
        <dsp:cNvSpPr/>
      </dsp:nvSpPr>
      <dsp:spPr>
        <a:xfrm rot="10800000">
          <a:off x="1650131" y="888247"/>
          <a:ext cx="5873055" cy="683311"/>
        </a:xfrm>
        <a:prstGeom prst="homePlat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1321" tIns="121920" rIns="227584" bIns="121920" numCol="1" spcCol="1270" anchor="ctr" anchorCtr="0">
          <a:noAutofit/>
        </a:bodyPr>
        <a:lstStyle/>
        <a:p>
          <a:pPr lvl="0" algn="ctr" defTabSz="1422400">
            <a:lnSpc>
              <a:spcPct val="90000"/>
            </a:lnSpc>
            <a:spcBef>
              <a:spcPct val="0"/>
            </a:spcBef>
            <a:spcAft>
              <a:spcPct val="35000"/>
            </a:spcAft>
          </a:pPr>
          <a:r>
            <a:rPr lang="en-US" sz="3200" kern="1200" dirty="0" err="1" smtClean="0">
              <a:solidFill>
                <a:schemeClr val="bg1">
                  <a:lumMod val="10000"/>
                </a:schemeClr>
              </a:solidFill>
              <a:latin typeface="Times New Roman" panose="02020603050405020304" pitchFamily="18" charset="0"/>
              <a:cs typeface="Times New Roman" panose="02020603050405020304" pitchFamily="18" charset="0"/>
            </a:rPr>
            <a:t>Mục</a:t>
          </a:r>
          <a:r>
            <a:rPr lang="en-US" sz="3200" kern="1200" dirty="0" smtClean="0">
              <a:solidFill>
                <a:schemeClr val="bg1">
                  <a:lumMod val="10000"/>
                </a:schemeClr>
              </a:solidFill>
              <a:latin typeface="Times New Roman" panose="02020603050405020304" pitchFamily="18" charset="0"/>
              <a:cs typeface="Times New Roman" panose="02020603050405020304" pitchFamily="18" charset="0"/>
            </a:rPr>
            <a:t> </a:t>
          </a:r>
          <a:r>
            <a:rPr lang="en-US" sz="3200" kern="1200" dirty="0" err="1" smtClean="0">
              <a:solidFill>
                <a:schemeClr val="bg1">
                  <a:lumMod val="10000"/>
                </a:schemeClr>
              </a:solidFill>
              <a:latin typeface="Times New Roman" panose="02020603050405020304" pitchFamily="18" charset="0"/>
              <a:cs typeface="Times New Roman" panose="02020603050405020304" pitchFamily="18" charset="0"/>
            </a:rPr>
            <a:t>tiêu</a:t>
          </a:r>
          <a:r>
            <a:rPr lang="en-US" sz="3200" kern="1200" dirty="0" smtClean="0">
              <a:solidFill>
                <a:schemeClr val="bg1">
                  <a:lumMod val="10000"/>
                </a:schemeClr>
              </a:solidFill>
              <a:latin typeface="Times New Roman" panose="02020603050405020304" pitchFamily="18" charset="0"/>
              <a:cs typeface="Times New Roman" panose="02020603050405020304" pitchFamily="18" charset="0"/>
            </a:rPr>
            <a:t> </a:t>
          </a:r>
          <a:r>
            <a:rPr lang="en-US" sz="3200" kern="1200" dirty="0" err="1" smtClean="0">
              <a:solidFill>
                <a:schemeClr val="bg1">
                  <a:lumMod val="10000"/>
                </a:schemeClr>
              </a:solidFill>
              <a:latin typeface="Times New Roman" panose="02020603050405020304" pitchFamily="18" charset="0"/>
              <a:cs typeface="Times New Roman" panose="02020603050405020304" pitchFamily="18" charset="0"/>
            </a:rPr>
            <a:t>đề</a:t>
          </a:r>
          <a:r>
            <a:rPr lang="en-US" sz="3200" kern="1200" dirty="0" smtClean="0">
              <a:solidFill>
                <a:schemeClr val="bg1">
                  <a:lumMod val="10000"/>
                </a:schemeClr>
              </a:solidFill>
              <a:latin typeface="Times New Roman" panose="02020603050405020304" pitchFamily="18" charset="0"/>
              <a:cs typeface="Times New Roman" panose="02020603050405020304" pitchFamily="18" charset="0"/>
            </a:rPr>
            <a:t> </a:t>
          </a:r>
          <a:r>
            <a:rPr lang="en-US" sz="3200" kern="1200" dirty="0" err="1" smtClean="0">
              <a:solidFill>
                <a:schemeClr val="bg1">
                  <a:lumMod val="10000"/>
                </a:schemeClr>
              </a:solidFill>
              <a:latin typeface="Times New Roman" panose="02020603050405020304" pitchFamily="18" charset="0"/>
              <a:cs typeface="Times New Roman" panose="02020603050405020304" pitchFamily="18" charset="0"/>
            </a:rPr>
            <a:t>tài</a:t>
          </a:r>
          <a:endParaRPr lang="en-US" sz="3200" kern="1200" dirty="0">
            <a:solidFill>
              <a:schemeClr val="bg1">
                <a:lumMod val="10000"/>
              </a:schemeClr>
            </a:solidFill>
            <a:latin typeface="Times New Roman" panose="02020603050405020304" pitchFamily="18" charset="0"/>
            <a:cs typeface="Times New Roman" panose="02020603050405020304" pitchFamily="18" charset="0"/>
          </a:endParaRPr>
        </a:p>
      </dsp:txBody>
      <dsp:txXfrm rot="10800000">
        <a:off x="1820959" y="888247"/>
        <a:ext cx="5702227" cy="683311"/>
      </dsp:txXfrm>
    </dsp:sp>
    <dsp:sp modelId="{312BF7EE-9A19-4D6C-8196-E72EE0A64E23}">
      <dsp:nvSpPr>
        <dsp:cNvPr id="0" name=""/>
        <dsp:cNvSpPr/>
      </dsp:nvSpPr>
      <dsp:spPr>
        <a:xfrm>
          <a:off x="930023" y="959216"/>
          <a:ext cx="683311" cy="683311"/>
        </a:xfrm>
        <a:prstGeom prst="ellipse">
          <a:avLst/>
        </a:prstGeom>
        <a:blipFill rotWithShape="1">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302C58F-4C3F-40AD-B9AC-99E269EB0E74}">
      <dsp:nvSpPr>
        <dsp:cNvPr id="0" name=""/>
        <dsp:cNvSpPr/>
      </dsp:nvSpPr>
      <dsp:spPr>
        <a:xfrm rot="10800000">
          <a:off x="1650131" y="1775531"/>
          <a:ext cx="5873055" cy="683311"/>
        </a:xfrm>
        <a:prstGeom prst="homePlat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1321"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bg1">
                  <a:lumMod val="10000"/>
                </a:schemeClr>
              </a:solidFill>
              <a:latin typeface="Times New Roman" panose="02020603050405020304" pitchFamily="18" charset="0"/>
              <a:cs typeface="Times New Roman" panose="02020603050405020304" pitchFamily="18" charset="0"/>
            </a:rPr>
            <a:t>Phân tích thiết kế hệ thống</a:t>
          </a:r>
          <a:endParaRPr lang="en-US" sz="3200" kern="1200" dirty="0">
            <a:solidFill>
              <a:schemeClr val="bg1">
                <a:lumMod val="10000"/>
              </a:schemeClr>
            </a:solidFill>
            <a:latin typeface="Times New Roman" panose="02020603050405020304" pitchFamily="18" charset="0"/>
            <a:cs typeface="Times New Roman" panose="02020603050405020304" pitchFamily="18" charset="0"/>
          </a:endParaRPr>
        </a:p>
      </dsp:txBody>
      <dsp:txXfrm rot="10800000">
        <a:off x="1820959" y="1775531"/>
        <a:ext cx="5702227" cy="683311"/>
      </dsp:txXfrm>
    </dsp:sp>
    <dsp:sp modelId="{4BED3F14-8D7F-4A8C-88A8-10B5FBDB1467}">
      <dsp:nvSpPr>
        <dsp:cNvPr id="0" name=""/>
        <dsp:cNvSpPr/>
      </dsp:nvSpPr>
      <dsp:spPr>
        <a:xfrm>
          <a:off x="953673" y="1799181"/>
          <a:ext cx="683311" cy="683311"/>
        </a:xfrm>
        <a:prstGeom prst="ellipse">
          <a:avLst/>
        </a:prstGeom>
        <a:blipFill rotWithShape="1">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BDC1EABD-1595-45CA-BF8B-BA93812C74C7}">
      <dsp:nvSpPr>
        <dsp:cNvPr id="0" name=""/>
        <dsp:cNvSpPr/>
      </dsp:nvSpPr>
      <dsp:spPr>
        <a:xfrm rot="10800000">
          <a:off x="1650131" y="2662816"/>
          <a:ext cx="5873055" cy="683311"/>
        </a:xfrm>
        <a:prstGeom prst="homePlat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1321"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bg1">
                  <a:lumMod val="10000"/>
                </a:schemeClr>
              </a:solidFill>
              <a:latin typeface="Times New Roman" panose="02020603050405020304" pitchFamily="18" charset="0"/>
              <a:cs typeface="Times New Roman" panose="02020603050405020304" pitchFamily="18" charset="0"/>
            </a:rPr>
            <a:t>Xây dựng chương trình</a:t>
          </a:r>
          <a:endParaRPr lang="en-US" sz="3200" kern="1200" dirty="0">
            <a:solidFill>
              <a:schemeClr val="bg1">
                <a:lumMod val="10000"/>
              </a:schemeClr>
            </a:solidFill>
            <a:latin typeface="Times New Roman" panose="02020603050405020304" pitchFamily="18" charset="0"/>
            <a:cs typeface="Times New Roman" panose="02020603050405020304" pitchFamily="18" charset="0"/>
          </a:endParaRPr>
        </a:p>
      </dsp:txBody>
      <dsp:txXfrm rot="10800000">
        <a:off x="1820959" y="2662816"/>
        <a:ext cx="5702227" cy="683311"/>
      </dsp:txXfrm>
    </dsp:sp>
    <dsp:sp modelId="{347BA97B-34DE-44DE-9A9F-DE3E5A44110F}">
      <dsp:nvSpPr>
        <dsp:cNvPr id="0" name=""/>
        <dsp:cNvSpPr/>
      </dsp:nvSpPr>
      <dsp:spPr>
        <a:xfrm>
          <a:off x="930030" y="2677651"/>
          <a:ext cx="683311" cy="683311"/>
        </a:xfrm>
        <a:prstGeom prst="ellipse">
          <a:avLst/>
        </a:prstGeom>
        <a:blipFill rotWithShape="1">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BB3352C2-E9EB-41CF-A568-E22BF64D1FCC}">
      <dsp:nvSpPr>
        <dsp:cNvPr id="0" name=""/>
        <dsp:cNvSpPr/>
      </dsp:nvSpPr>
      <dsp:spPr>
        <a:xfrm rot="10800000">
          <a:off x="1650131" y="3550101"/>
          <a:ext cx="5873055" cy="683311"/>
        </a:xfrm>
        <a:prstGeom prst="homePlat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1321"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bg1">
                  <a:lumMod val="10000"/>
                </a:schemeClr>
              </a:solidFill>
              <a:latin typeface="Times New Roman" panose="02020603050405020304" pitchFamily="18" charset="0"/>
              <a:cs typeface="Times New Roman" panose="02020603050405020304" pitchFamily="18" charset="0"/>
            </a:rPr>
            <a:t>Chạy Demo</a:t>
          </a:r>
          <a:endParaRPr lang="en-US" sz="3200" kern="1200" dirty="0">
            <a:solidFill>
              <a:schemeClr val="bg1">
                <a:lumMod val="10000"/>
              </a:schemeClr>
            </a:solidFill>
            <a:latin typeface="Times New Roman" panose="02020603050405020304" pitchFamily="18" charset="0"/>
            <a:cs typeface="Times New Roman" panose="02020603050405020304" pitchFamily="18" charset="0"/>
          </a:endParaRPr>
        </a:p>
      </dsp:txBody>
      <dsp:txXfrm rot="10800000">
        <a:off x="1820959" y="3550101"/>
        <a:ext cx="5702227" cy="683311"/>
      </dsp:txXfrm>
    </dsp:sp>
    <dsp:sp modelId="{ECFE2DB9-2F95-4D6F-BB0E-49717EC4BEE3}">
      <dsp:nvSpPr>
        <dsp:cNvPr id="0" name=""/>
        <dsp:cNvSpPr/>
      </dsp:nvSpPr>
      <dsp:spPr>
        <a:xfrm>
          <a:off x="969731" y="3551063"/>
          <a:ext cx="683311" cy="683311"/>
        </a:xfrm>
        <a:prstGeom prst="ellipse">
          <a:avLst/>
        </a:prstGeom>
        <a:blipFill rotWithShape="1">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9/26/2020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9/26/2020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9/26/2020</a:t>
            </a:fld>
            <a:endParaRPr lang="en-US" dirty="0"/>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6180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CFE9AC-F15C-4FA0-A6F1-298829FA691D}" type="datetimeFigureOut">
              <a:rPr lang="en-US" smtClean="0"/>
              <a:pPr/>
              <a:t>9/26/2020</a:t>
            </a:fld>
            <a:endParaRPr lang="en-US" dirty="0"/>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35600208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CFE9AC-F15C-4FA0-A6F1-298829FA691D}" type="datetimeFigureOut">
              <a:rPr lang="en-US" smtClean="0"/>
              <a:pPr/>
              <a:t>9/26/2020</a:t>
            </a:fld>
            <a:endParaRPr lang="en-US" dirty="0"/>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266BE7-899D-4075-917F-DBDE33B6B692}"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6324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pPr/>
              <a:t>9/26/2020</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6367041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pPr/>
              <a:t>9/26/2020</a:t>
            </a:fld>
            <a:endParaRPr lang="en-US" dirty="0"/>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266BE7-899D-4075-917F-DBDE33B6B692}"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61692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pPr/>
              <a:t>9/26/2020</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6812573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28201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76907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6635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CFE9AC-F15C-4FA0-A6F1-298829FA691D}"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61865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CFE9AC-F15C-4FA0-A6F1-298829FA691D}"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03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50168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CFE9AC-F15C-4FA0-A6F1-298829FA691D}"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51809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72466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29238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8317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CFE9AC-F15C-4FA0-A6F1-298829FA691D}" type="datetimeFigureOut">
              <a:rPr lang="en-US" smtClean="0"/>
              <a:pPr/>
              <a:t>9/26/2020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13057034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75000"/>
              </a:schemeClr>
            </a:gs>
            <a:gs pos="5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75199" y="1943842"/>
            <a:ext cx="8500062" cy="982238"/>
          </a:xfrm>
        </p:spPr>
        <p:txBody>
          <a:bodyPr>
            <a:normAutofit fontScale="90000"/>
          </a:bodyPr>
          <a:lstStyle/>
          <a:p>
            <a:pPr algn="ctr"/>
            <a:r>
              <a:rPr 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ĐỒ ÁN CHUYÊN NGÀNH</a:t>
            </a:r>
            <a:br>
              <a:rPr 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100"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NGHIÊN CỨU LARAVEL FRAMEWORK </a:t>
            </a:r>
            <a:endParaRPr lang="en-US" sz="31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36048" y="3089687"/>
            <a:ext cx="8500062" cy="865321"/>
          </a:xfrm>
          <a:noFill/>
        </p:spPr>
        <p:txBody>
          <a:bodyPr>
            <a:norm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Tên đề tài : </a:t>
            </a:r>
            <a:r>
              <a:rPr lang="en-US"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 dựng Website </a:t>
            </a:r>
            <a:r>
              <a:rPr lang="en-US" dirty="0" err="1">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bán</a:t>
            </a:r>
            <a:r>
              <a:rPr lang="en-US"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điện</a:t>
            </a:r>
            <a:r>
              <a:rPr lang="en-US" dirty="0"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máy</a:t>
            </a:r>
            <a:r>
              <a:rPr lang="en-US" dirty="0"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dirty="0"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cửa</a:t>
            </a:r>
            <a:r>
              <a:rPr lang="en-US" dirty="0"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hàng</a:t>
            </a:r>
            <a:r>
              <a:rPr lang="en-US" dirty="0"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smtClean="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PhiLong</a:t>
            </a:r>
            <a:endParaRPr lang="en-US"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234" y="339236"/>
            <a:ext cx="2381250" cy="2381250"/>
          </a:xfrm>
          <a:prstGeom prst="rect">
            <a:avLst/>
          </a:prstGeom>
        </p:spPr>
      </p:pic>
      <p:sp>
        <p:nvSpPr>
          <p:cNvPr id="5" name="Rectangle 4"/>
          <p:cNvSpPr/>
          <p:nvPr/>
        </p:nvSpPr>
        <p:spPr>
          <a:xfrm>
            <a:off x="2936048" y="4510427"/>
            <a:ext cx="4627229" cy="64633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Giảng viên hướng dẫn: </a:t>
            </a:r>
            <a:r>
              <a:rPr lang="en-US" dirty="0" smtClean="0">
                <a:latin typeface="Times New Roman" panose="02020603050405020304" pitchFamily="18" charset="0"/>
                <a:cs typeface="Times New Roman" panose="02020603050405020304" pitchFamily="18" charset="0"/>
              </a:rPr>
              <a:t>PGS.TS </a:t>
            </a:r>
            <a:r>
              <a:rPr lang="en-US" dirty="0" err="1" smtClean="0">
                <a:latin typeface="Times New Roman" panose="02020603050405020304" pitchFamily="18" charset="0"/>
                <a:cs typeface="Times New Roman" panose="02020603050405020304" pitchFamily="18" charset="0"/>
              </a:rPr>
              <a:t>Võ</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Hùng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Sinh viên thực hiện     : Nguyễn Thị Hồng Ngọc</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381492" y="6198550"/>
            <a:ext cx="3852338"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Đà Nẵng, </a:t>
            </a:r>
            <a:r>
              <a:rPr lang="en-US" b="1" dirty="0" err="1" smtClean="0">
                <a:latin typeface="Times New Roman" panose="02020603050405020304" pitchFamily="18" charset="0"/>
                <a:cs typeface="Times New Roman" panose="02020603050405020304" pitchFamily="18" charset="0"/>
              </a:rPr>
              <a:t>ngày</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27</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tháng</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09 </a:t>
            </a:r>
            <a:r>
              <a:rPr lang="en-US" b="1" dirty="0" smtClean="0">
                <a:latin typeface="Times New Roman" panose="02020603050405020304" pitchFamily="18" charset="0"/>
                <a:cs typeface="Times New Roman" panose="02020603050405020304" pitchFamily="18" charset="0"/>
              </a:rPr>
              <a:t>năm 2020</a:t>
            </a:r>
            <a:endParaRPr lang="en-US"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698309"/>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35125" y="165687"/>
            <a:ext cx="8684455" cy="1200329"/>
          </a:xfrm>
          <a:prstGeom prst="rect">
            <a:avLst/>
          </a:prstGeom>
        </p:spPr>
        <p:txBody>
          <a:bodyPr wrap="square">
            <a:spAutoFit/>
          </a:bodyPr>
          <a:lstStyle/>
          <a:p>
            <a:pPr algn="ct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a:t>
            </a:r>
          </a:p>
          <a:p>
            <a:pPr algn="ct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luận</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hướng</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triển</a:t>
            </a:r>
            <a:endParaRPr lang="en-US" sz="3600" dirty="0"/>
          </a:p>
        </p:txBody>
      </p:sp>
      <p:sp>
        <p:nvSpPr>
          <p:cNvPr id="10" name="Rectangle 9"/>
          <p:cNvSpPr/>
          <p:nvPr/>
        </p:nvSpPr>
        <p:spPr>
          <a:xfrm>
            <a:off x="2574388" y="1633301"/>
            <a:ext cx="8553157" cy="3611566"/>
          </a:xfrm>
          <a:prstGeom prst="rect">
            <a:avLst/>
          </a:prstGeom>
        </p:spPr>
        <p:txBody>
          <a:bodyPr wrap="square">
            <a:spAutoFit/>
          </a:bodyPr>
          <a:lstStyle/>
          <a:p>
            <a:pPr marL="140970" marR="0">
              <a:spcBef>
                <a:spcPts val="1015"/>
              </a:spcBef>
              <a:spcAft>
                <a:spcPts val="0"/>
              </a:spcAft>
            </a:pPr>
            <a:r>
              <a:rPr lang="vi-VN" sz="2400" dirty="0">
                <a:latin typeface="Times New Roman" panose="02020603050405020304" pitchFamily="18" charset="0"/>
                <a:ea typeface="Times New Roman" panose="02020603050405020304" pitchFamily="18" charset="0"/>
              </a:rPr>
              <a:t>Việc nguyên cứu xây dựng website quản lý cửa hàng </a:t>
            </a:r>
            <a:r>
              <a:rPr lang="vi-VN" sz="2400" dirty="0" smtClean="0">
                <a:latin typeface="Times New Roman" panose="02020603050405020304" pitchFamily="18" charset="0"/>
                <a:ea typeface="Times New Roman" panose="02020603050405020304" pitchFamily="18" charset="0"/>
              </a:rPr>
              <a:t>điện máy. </a:t>
            </a:r>
            <a:r>
              <a:rPr lang="vi-VN" sz="2400" dirty="0">
                <a:latin typeface="Times New Roman" panose="02020603050405020304" pitchFamily="18" charset="0"/>
                <a:ea typeface="Times New Roman" panose="02020603050405020304" pitchFamily="18" charset="0"/>
              </a:rPr>
              <a:t>Kết luận như sau:</a:t>
            </a:r>
            <a:endParaRPr lang="en-US" sz="2400" dirty="0">
              <a:latin typeface="Times New Roman" panose="02020603050405020304" pitchFamily="18" charset="0"/>
              <a:ea typeface="Times New Roman" panose="02020603050405020304" pitchFamily="18" charset="0"/>
            </a:endParaRPr>
          </a:p>
          <a:p>
            <a:pPr marL="1061720" marR="2072640" indent="-285750">
              <a:lnSpc>
                <a:spcPct val="150000"/>
              </a:lnSpc>
              <a:spcBef>
                <a:spcPts val="605"/>
              </a:spcBef>
              <a:spcAft>
                <a:spcPts val="0"/>
              </a:spcAft>
              <a:buFont typeface="Wingdings" panose="05000000000000000000" pitchFamily="2" charset="2"/>
              <a:buChar char="ü"/>
            </a:pPr>
            <a:r>
              <a:rPr lang="vi-VN" sz="2400" dirty="0" smtClean="0">
                <a:latin typeface="Times New Roman" panose="02020603050405020304" pitchFamily="18" charset="0"/>
                <a:ea typeface="Times New Roman" panose="02020603050405020304" pitchFamily="18" charset="0"/>
              </a:rPr>
              <a:t>Đã </a:t>
            </a:r>
            <a:r>
              <a:rPr lang="vi-VN" sz="2400" dirty="0">
                <a:latin typeface="Times New Roman" panose="02020603050405020304" pitchFamily="18" charset="0"/>
                <a:ea typeface="Times New Roman" panose="02020603050405020304" pitchFamily="18" charset="0"/>
              </a:rPr>
              <a:t>hoàn thành các chức năng cơ bản của website</a:t>
            </a:r>
            <a:r>
              <a:rPr lang="vi-VN" sz="2400" dirty="0" smtClean="0">
                <a:latin typeface="Times New Roman" panose="02020603050405020304" pitchFamily="18" charset="0"/>
                <a:ea typeface="Times New Roman" panose="02020603050405020304" pitchFamily="18" charset="0"/>
              </a:rPr>
              <a:t>.</a:t>
            </a:r>
            <a:endParaRPr lang="en-US" sz="2400" dirty="0" smtClean="0">
              <a:latin typeface="Times New Roman" panose="02020603050405020304" pitchFamily="18" charset="0"/>
              <a:ea typeface="Times New Roman" panose="02020603050405020304" pitchFamily="18" charset="0"/>
            </a:endParaRPr>
          </a:p>
          <a:p>
            <a:pPr marL="1061720" marR="0" indent="-285750">
              <a:lnSpc>
                <a:spcPct val="150000"/>
              </a:lnSpc>
              <a:spcBef>
                <a:spcPts val="0"/>
              </a:spcBef>
              <a:spcAft>
                <a:spcPts val="0"/>
              </a:spcAft>
              <a:buFont typeface="Wingdings" panose="05000000000000000000" pitchFamily="2" charset="2"/>
              <a:buChar char="ü"/>
            </a:pPr>
            <a:r>
              <a:rPr lang="vi-VN" sz="2400" dirty="0" smtClean="0">
                <a:latin typeface="Times New Roman" panose="02020603050405020304" pitchFamily="18" charset="0"/>
                <a:ea typeface="Times New Roman" panose="02020603050405020304" pitchFamily="18" charset="0"/>
              </a:rPr>
              <a:t>Giao </a:t>
            </a:r>
            <a:r>
              <a:rPr lang="vi-VN" sz="2400" dirty="0">
                <a:latin typeface="Times New Roman" panose="02020603050405020304" pitchFamily="18" charset="0"/>
                <a:ea typeface="Times New Roman" panose="02020603050405020304" pitchFamily="18" charset="0"/>
              </a:rPr>
              <a:t>diện đơn giản, dễ nhìn, dễ dàng sử dụng đối với người dùng</a:t>
            </a:r>
            <a:r>
              <a:rPr lang="vi-VN" sz="2400" dirty="0" smtClean="0">
                <a:latin typeface="Times New Roman" panose="02020603050405020304" pitchFamily="18" charset="0"/>
                <a:ea typeface="Times New Roman" panose="02020603050405020304" pitchFamily="18" charset="0"/>
              </a:rPr>
              <a:t>.</a:t>
            </a:r>
            <a:endParaRPr lang="en-US" sz="2400" dirty="0" smtClean="0">
              <a:latin typeface="Times New Roman" panose="02020603050405020304" pitchFamily="18" charset="0"/>
              <a:ea typeface="Times New Roman" panose="02020603050405020304" pitchFamily="18" charset="0"/>
            </a:endParaRPr>
          </a:p>
          <a:p>
            <a:pPr marL="1061720" marR="0" indent="-285750">
              <a:lnSpc>
                <a:spcPct val="150000"/>
              </a:lnSpc>
              <a:spcBef>
                <a:spcPts val="0"/>
              </a:spcBef>
              <a:spcAft>
                <a:spcPts val="0"/>
              </a:spcAft>
              <a:buFont typeface="Wingdings" panose="05000000000000000000" pitchFamily="2" charset="2"/>
              <a:buChar char="ü"/>
            </a:pPr>
            <a:r>
              <a:rPr lang="en-US" sz="2400" dirty="0" smtClean="0">
                <a:latin typeface="Times New Roman" panose="02020603050405020304" pitchFamily="18" charset="0"/>
                <a:ea typeface="Times New Roman" panose="02020603050405020304" pitchFamily="18" charset="0"/>
              </a:rPr>
              <a:t>Quản lý source code với Laravel dễ dàng, chi </a:t>
            </a:r>
            <a:r>
              <a:rPr lang="en-US" sz="2400" dirty="0" err="1" smtClean="0">
                <a:latin typeface="Times New Roman" panose="02020603050405020304" pitchFamily="18" charset="0"/>
                <a:ea typeface="Times New Roman" panose="02020603050405020304" pitchFamily="18" charset="0"/>
              </a:rPr>
              <a:t>tiết</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41989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233" y="679939"/>
            <a:ext cx="8915399" cy="1652953"/>
          </a:xfrm>
        </p:spPr>
        <p:txBody>
          <a:bodyPr>
            <a:normAutofit fontScale="90000"/>
          </a:bodyPr>
          <a:lstStyle/>
          <a:p>
            <a:pPr algn="ct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a:t>
            </a:r>
            <a:b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luận</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hướng</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phát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triển</a:t>
            </a:r>
            <a:r>
              <a:rPr lang="en-US" dirty="0"/>
              <a:t/>
            </a:r>
            <a:br>
              <a:rPr lang="en-US" dirty="0"/>
            </a:br>
            <a:r>
              <a:rPr lang="en-US" dirty="0" smtClean="0"/>
              <a:t/>
            </a:r>
            <a:br>
              <a:rPr lang="en-US" dirty="0" smtClean="0"/>
            </a:br>
            <a:endParaRPr lang="en-US" dirty="0"/>
          </a:p>
        </p:txBody>
      </p:sp>
      <p:sp>
        <p:nvSpPr>
          <p:cNvPr id="3" name="Text Placeholder 2"/>
          <p:cNvSpPr>
            <a:spLocks noGrp="1"/>
          </p:cNvSpPr>
          <p:nvPr>
            <p:ph type="body" idx="1"/>
          </p:nvPr>
        </p:nvSpPr>
        <p:spPr>
          <a:xfrm>
            <a:off x="1022784" y="1403674"/>
            <a:ext cx="8915399" cy="860400"/>
          </a:xfrm>
        </p:spPr>
        <p:txBody>
          <a:bodyPr>
            <a:normAutofit/>
          </a:bodyPr>
          <a:lstStyle/>
          <a:p>
            <a:pPr marL="342900" indent="-342900">
              <a:buFont typeface="Wingdings" panose="05000000000000000000" pitchFamily="2" charset="2"/>
              <a:buChar char="Ø"/>
            </a:pPr>
            <a:r>
              <a:rPr lang="en-US"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Hướng phát triển</a:t>
            </a:r>
            <a:endPar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1078523" y="1877757"/>
            <a:ext cx="11113477" cy="2917978"/>
          </a:xfrm>
          <a:prstGeom prst="rect">
            <a:avLst/>
          </a:prstGeom>
        </p:spPr>
        <p:txBody>
          <a:bodyPr wrap="square">
            <a:spAutoFit/>
          </a:bodyPr>
          <a:lstStyle/>
          <a:p>
            <a:pPr marL="1057275" marR="332105" indent="-285750">
              <a:lnSpc>
                <a:spcPct val="150000"/>
              </a:lnSpc>
              <a:spcBef>
                <a:spcPts val="595"/>
              </a:spcBef>
              <a:spcAft>
                <a:spcPts val="0"/>
              </a:spcAft>
              <a:buFont typeface="Wingdings" panose="05000000000000000000" pitchFamily="2" charset="2"/>
              <a:buChar char="ü"/>
            </a:pPr>
            <a:r>
              <a:rPr lang="vi-VN" dirty="0">
                <a:latin typeface="Times New Roman" panose="02020603050405020304" pitchFamily="18" charset="0"/>
                <a:ea typeface="Times New Roman" panose="02020603050405020304" pitchFamily="18" charset="0"/>
              </a:rPr>
              <a:t>Tích hợp API của Google Map để phát triển chức năng định vị và nghiệp vụ giao hàng.</a:t>
            </a:r>
            <a:endParaRPr lang="en-US" dirty="0">
              <a:latin typeface="Times New Roman" panose="02020603050405020304" pitchFamily="18" charset="0"/>
              <a:ea typeface="Times New Roman" panose="02020603050405020304" pitchFamily="18" charset="0"/>
            </a:endParaRPr>
          </a:p>
          <a:p>
            <a:pPr marL="1057275" marR="581660" indent="-285750">
              <a:lnSpc>
                <a:spcPct val="148000"/>
              </a:lnSpc>
              <a:spcBef>
                <a:spcPts val="5"/>
              </a:spcBef>
              <a:spcAft>
                <a:spcPts val="0"/>
              </a:spcAft>
              <a:buFont typeface="Wingdings" panose="05000000000000000000" pitchFamily="2" charset="2"/>
              <a:buChar char="ü"/>
            </a:pPr>
            <a:r>
              <a:rPr lang="vi-VN" dirty="0">
                <a:latin typeface="Times New Roman" panose="02020603050405020304" pitchFamily="18" charset="0"/>
                <a:ea typeface="Times New Roman" panose="02020603050405020304" pitchFamily="18" charset="0"/>
              </a:rPr>
              <a:t>Tích hợp khung chat để hổ trợ trực tuyến khách hàng khi cần biết những thông tin không rõ trên website</a:t>
            </a:r>
            <a:endParaRPr lang="en-US" dirty="0">
              <a:latin typeface="Times New Roman" panose="02020603050405020304" pitchFamily="18" charset="0"/>
              <a:ea typeface="Times New Roman" panose="02020603050405020304" pitchFamily="18" charset="0"/>
            </a:endParaRPr>
          </a:p>
          <a:p>
            <a:pPr marL="1061720" marR="0" indent="-285750">
              <a:spcBef>
                <a:spcPts val="20"/>
              </a:spcBef>
              <a:spcAft>
                <a:spcPts val="0"/>
              </a:spcAft>
              <a:buFont typeface="Wingdings" panose="05000000000000000000" pitchFamily="2" charset="2"/>
              <a:buChar char="ü"/>
            </a:pPr>
            <a:r>
              <a:rPr lang="vi-VN" dirty="0">
                <a:latin typeface="Times New Roman" panose="02020603050405020304" pitchFamily="18" charset="0"/>
                <a:ea typeface="Times New Roman" panose="02020603050405020304" pitchFamily="18" charset="0"/>
              </a:rPr>
              <a:t>Phát triển thành website đa ngôn ngữ</a:t>
            </a:r>
            <a:endParaRPr lang="en-US" dirty="0">
              <a:latin typeface="Times New Roman" panose="02020603050405020304" pitchFamily="18" charset="0"/>
              <a:ea typeface="Times New Roman" panose="02020603050405020304" pitchFamily="18" charset="0"/>
            </a:endParaRPr>
          </a:p>
          <a:p>
            <a:pPr marL="1057275" marR="537845" indent="-285750">
              <a:lnSpc>
                <a:spcPct val="150000"/>
              </a:lnSpc>
              <a:spcBef>
                <a:spcPts val="750"/>
              </a:spcBef>
              <a:spcAft>
                <a:spcPts val="0"/>
              </a:spcAft>
              <a:buFont typeface="Wingdings" panose="05000000000000000000" pitchFamily="2" charset="2"/>
              <a:buChar char="ü"/>
            </a:pPr>
            <a:r>
              <a:rPr lang="vi-VN" dirty="0">
                <a:latin typeface="Times New Roman" panose="02020603050405020304" pitchFamily="18" charset="0"/>
                <a:ea typeface="Times New Roman" panose="02020603050405020304" pitchFamily="18" charset="0"/>
              </a:rPr>
              <a:t>Xây dựng thêm một số chức năng như thanh toán qua thẻ và hỗ trợ thanh toán trực tuyến.</a:t>
            </a:r>
            <a:endParaRPr lang="en-US" dirty="0">
              <a:latin typeface="Times New Roman" panose="02020603050405020304" pitchFamily="18" charset="0"/>
              <a:ea typeface="Times New Roman" panose="02020603050405020304" pitchFamily="18" charset="0"/>
            </a:endParaRPr>
          </a:p>
          <a:p>
            <a:pPr marL="1061720" marR="0" indent="-285750">
              <a:spcBef>
                <a:spcPts val="5"/>
              </a:spcBef>
              <a:spcAft>
                <a:spcPts val="0"/>
              </a:spcAft>
              <a:buFont typeface="Wingdings" panose="05000000000000000000" pitchFamily="2" charset="2"/>
              <a:buChar char="ü"/>
            </a:pPr>
            <a:r>
              <a:rPr lang="vi-VN" dirty="0">
                <a:latin typeface="Times New Roman" panose="02020603050405020304" pitchFamily="18" charset="0"/>
                <a:ea typeface="Times New Roman" panose="02020603050405020304" pitchFamily="18" charset="0"/>
              </a:rPr>
              <a:t>Tối ưu hóa hệ thống để website hoạt động nhanh hơn.</a:t>
            </a:r>
            <a:endParaRPr lang="en-US" dirty="0">
              <a:latin typeface="Times New Roman" panose="02020603050405020304" pitchFamily="18" charset="0"/>
              <a:ea typeface="Times New Roman" panose="02020603050405020304" pitchFamily="18" charset="0"/>
            </a:endParaRPr>
          </a:p>
          <a:p>
            <a:pPr marL="1057275" marR="265430" indent="-285750">
              <a:lnSpc>
                <a:spcPct val="150000"/>
              </a:lnSpc>
              <a:spcBef>
                <a:spcPts val="750"/>
              </a:spcBef>
              <a:spcAft>
                <a:spcPts val="0"/>
              </a:spcAft>
              <a:buFont typeface="Wingdings" panose="05000000000000000000" pitchFamily="2" charset="2"/>
              <a:buChar char="ü"/>
            </a:pPr>
            <a:r>
              <a:rPr lang="vi-VN" dirty="0">
                <a:latin typeface="Times New Roman" panose="02020603050405020304" pitchFamily="18" charset="0"/>
                <a:ea typeface="Times New Roman" panose="02020603050405020304" pitchFamily="18" charset="0"/>
              </a:rPr>
              <a:t>Nâng cấp và hoàn thiện giao diện người dùng, các chức năng và tính bảo mật của hệ thống.</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1614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3717" y="2458721"/>
            <a:ext cx="10142806" cy="1323439"/>
          </a:xfrm>
          <a:prstGeom prst="rect">
            <a:avLst/>
          </a:prstGeom>
        </p:spPr>
        <p:txBody>
          <a:bodyPr wrap="square">
            <a:spAutoFit/>
          </a:bodyPr>
          <a:lstStyle/>
          <a:p>
            <a:pPr algn="ct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CẢM ƠN QUÝ THẦY CÔ VÀ CÁC BẠN ĐÃ QUAN TÂM THEO DÕI</a:t>
            </a:r>
          </a:p>
        </p:txBody>
      </p:sp>
    </p:spTree>
    <p:extLst>
      <p:ext uri="{BB962C8B-B14F-4D97-AF65-F5344CB8AC3E}">
        <p14:creationId xmlns:p14="http://schemas.microsoft.com/office/powerpoint/2010/main" val="839120148"/>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TRÌNH BÀY</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Content Placeholder 2" descr="Trapezoi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124770261"/>
              </p:ext>
            </p:extLst>
          </p:nvPr>
        </p:nvGraphicFramePr>
        <p:xfrm>
          <a:off x="1719105" y="1997613"/>
          <a:ext cx="8831663" cy="423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6535" y="325142"/>
            <a:ext cx="1341955" cy="1341955"/>
          </a:xfrm>
          <a:prstGeom prst="rect">
            <a:avLst/>
          </a:prstGeom>
        </p:spPr>
      </p:pic>
    </p:spTree>
    <p:extLst>
      <p:ext uri="{BB962C8B-B14F-4D97-AF65-F5344CB8AC3E}">
        <p14:creationId xmlns:p14="http://schemas.microsoft.com/office/powerpoint/2010/main" val="22496992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pPr algn="ct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 </a:t>
            </a:r>
            <a:b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 </a:t>
            </a: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chọn</a:t>
            </a:r>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a:t>
            </a:r>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Content Placeholder 2"/>
          <p:cNvSpPr>
            <a:spLocks noGrp="1"/>
          </p:cNvSpPr>
          <p:nvPr>
            <p:ph idx="1"/>
          </p:nvPr>
        </p:nvSpPr>
        <p:spPr/>
        <p:txBody>
          <a:bodyPr>
            <a:normAutofit/>
          </a:bodyPr>
          <a:lstStyle/>
          <a:p>
            <a:r>
              <a:rPr lang="pt-BR" sz="1600" dirty="0">
                <a:latin typeface="Times New Roman" pitchFamily="18" charset="0"/>
                <a:cs typeface="Times New Roman" pitchFamily="18" charset="0"/>
              </a:rPr>
              <a:t>Trong thời kỳ công nghiệp hóa và hiện đại hóa hiện nay, công nghệ liên tục phát triển, các doanh nghiệp cần những chiến lược kinh doanh, những phương pháp điều hành nào? Các câu hỏi cơ bản nhất này có thể được đặt ra, vì thị trường thế giới đang ở một thời kỳ chuyển biến sôi động nhất của lịch sử, kéo theo sự thay đổi của hình thức kinh doanh truyền thống. Cùng với sự phát triển mạnh mẽ của Công nghệ thông tin và sự phổ biến của Internet, việc xây dựng và sử dụng các website bán hàng trực tuyến đã mang lại lợi ích cho hàng loạt các công ty trên khắp thế giới bằng cách đem lại cơ hội cho họ bán mọi thứ ở bất kỳ đâu và cho bất kỳ ai. Đây chính là phương thức giao dịch Thương mại điện tử (TMĐT) – một phương thức kinh doanh mới mẻ và hiện đại đã và đang được áp dụng và phát triển rất nhanh ở nước ta. Các doanh nghiệp tên tuổi đều có website và tạo dựng được uy tín của mình không chỉ trong thương trường mà còn ở trên cộng đồng ảo. Nếu không có website, doanh nghiệp sẽ bỏ lỡ rất nhiều cơ hội tốt đến từ những khách hàng tiềm năng trên thị trường trong và ngoài nước</a:t>
            </a:r>
            <a:r>
              <a:rPr lang="pt-BR" sz="1600" dirty="0" smtClean="0">
                <a:latin typeface="Times New Roman" pitchFamily="18" charset="0"/>
                <a:cs typeface="Times New Roman" pitchFamily="18" charset="0"/>
              </a:rPr>
              <a:t>.</a:t>
            </a:r>
          </a:p>
          <a:p>
            <a:r>
              <a:rPr lang="vi-VN" sz="1600" dirty="0">
                <a:latin typeface="Times New Roman" pitchFamily="18" charset="0"/>
                <a:cs typeface="Times New Roman" pitchFamily="18" charset="0"/>
              </a:rPr>
              <a:t>Website </a:t>
            </a:r>
            <a:r>
              <a:rPr lang="pt-BR" sz="1600" dirty="0">
                <a:latin typeface="Times New Roman" pitchFamily="18" charset="0"/>
                <a:cs typeface="Times New Roman" pitchFamily="18" charset="0"/>
              </a:rPr>
              <a:t>đóng vai trò kênh truyền hình và công cụ kinh doanh hàng đầu cho mỗi doanh nghiệp, cửa hàng, nó mang lại những lợi thế không thể phủ nhận. Vì thế, việc xây dựng website cho cửa hàng Phi Long là một trong những công việc quan trọng hàng đầu trong chiến lược kinh doanh của cửa hàng.</a:t>
            </a:r>
            <a:endParaRPr lang="vi-VN" sz="1600" dirty="0">
              <a:latin typeface="Times New Roman" pitchFamily="18" charset="0"/>
              <a:cs typeface="Times New Roman" pitchFamily="18" charset="0"/>
            </a:endParaRPr>
          </a:p>
          <a:p>
            <a:endParaRPr lang="vi-VN" sz="1400" dirty="0">
              <a:latin typeface="Times New Roman" pitchFamily="18" charset="0"/>
              <a:cs typeface="Times New Roman" pitchFamily="18" charset="0"/>
            </a:endParaRPr>
          </a:p>
          <a:p>
            <a:endParaRPr lang="en-US" dirty="0" smtClean="0">
              <a:solidFill>
                <a:schemeClr val="bg1">
                  <a:lumMod val="1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603" y="339210"/>
            <a:ext cx="1327887" cy="1327887"/>
          </a:xfrm>
          <a:prstGeom prst="rect">
            <a:avLst/>
          </a:prstGeom>
        </p:spPr>
      </p:pic>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13" dur="500"/>
                                        <p:tgtEl>
                                          <p:spTgt spid="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8"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9464" y="291379"/>
            <a:ext cx="5500468" cy="1362113"/>
          </a:xfrm>
        </p:spPr>
        <p:txBody>
          <a:bodyPr>
            <a:normAutofit/>
          </a:bodyPr>
          <a:lstStyle/>
          <a:p>
            <a:pPr algn="ct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Mục</a:t>
            </a:r>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tiêu</a:t>
            </a:r>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a:t>
            </a:r>
            <a:r>
              <a:rPr lang="en-US" sz="40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0831" y="1593775"/>
            <a:ext cx="9479533" cy="3986213"/>
          </a:xfrm>
        </p:spPr>
        <p:txBody>
          <a:bodyPr/>
          <a:lstStyle/>
          <a:p>
            <a:pPr lvl="1"/>
            <a:r>
              <a:rPr lang="vi-VN" sz="2800" dirty="0">
                <a:latin typeface="Times New Roman" pitchFamily="18" charset="0"/>
                <a:cs typeface="Times New Roman" pitchFamily="18" charset="0"/>
              </a:rPr>
              <a:t>Xây dựng 1 website bán hàng cần  thực hiện đầy đủ các chức năng cơ bản của  1 website bán hàng, cần giải quyết tối ưu hóa các quá trình mua bán qua mạng phù hợp với thực tiễn, việc này giúp cho khách hàng có thể chủ động mua hàng và tiết kiệm thật nhiều thời gian của chính bản thân. Vì vậy có thể giúp cửa hàng quản lí các mặt hàng tốt hơn và thật chính xác hơn, và ta có thể tương tác đối với khách hàng ví dụ như: Hỗ trợ, tư vấn và đặt hàng...</a:t>
            </a:r>
          </a:p>
          <a:p>
            <a:pPr lvl="1"/>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05" y="255787"/>
            <a:ext cx="1039397" cy="1039397"/>
          </a:xfrm>
          <a:prstGeom prst="rect">
            <a:avLst/>
          </a:prstGeom>
        </p:spPr>
      </p:pic>
    </p:spTree>
    <p:extLst>
      <p:ext uri="{BB962C8B-B14F-4D97-AF65-F5344CB8AC3E}">
        <p14:creationId xmlns:p14="http://schemas.microsoft.com/office/powerpoint/2010/main" val="38387961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44069" y="130138"/>
            <a:ext cx="8915399" cy="1468800"/>
          </a:xfrm>
        </p:spPr>
        <p:txBody>
          <a:bodyPr/>
          <a:lstStyle/>
          <a:p>
            <a:pPr algn="ct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b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2794781" y="2183900"/>
            <a:ext cx="6096000" cy="1477328"/>
          </a:xfrm>
          <a:prstGeom prst="rect">
            <a:avLst/>
          </a:prstGeom>
        </p:spPr>
        <p:txBody>
          <a:bodyPr>
            <a:spAutoFit/>
          </a:bodyPr>
          <a:lstStyle/>
          <a:p>
            <a:pPr marL="285750" indent="-28575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Quản lý (Admin)</a:t>
            </a:r>
          </a:p>
          <a:p>
            <a:r>
              <a:rPr lang="en-US" dirty="0">
                <a:latin typeface="Times New Roman" panose="02020603050405020304" pitchFamily="18" charset="0"/>
                <a:cs typeface="Times New Roman" panose="02020603050405020304" pitchFamily="18" charset="0"/>
              </a:rPr>
              <a:t>    - Là người quản </a:t>
            </a:r>
            <a:r>
              <a:rPr lang="en-US" dirty="0" smtClean="0">
                <a:latin typeface="Times New Roman" panose="02020603050405020304" pitchFamily="18" charset="0"/>
                <a:cs typeface="Times New Roman" panose="02020603050405020304" pitchFamily="18" charset="0"/>
              </a:rPr>
              <a:t>lý </a:t>
            </a:r>
            <a:r>
              <a:rPr lang="en-US" dirty="0">
                <a:latin typeface="Times New Roman" panose="02020603050405020304" pitchFamily="18" charset="0"/>
                <a:cs typeface="Times New Roman" panose="02020603050405020304" pitchFamily="18" charset="0"/>
              </a:rPr>
              <a:t>toàn bộ hoạt đông trong cửa hàng.</a:t>
            </a:r>
          </a:p>
          <a:p>
            <a:r>
              <a:rPr lang="en-US" dirty="0">
                <a:latin typeface="Times New Roman" panose="02020603050405020304" pitchFamily="18" charset="0"/>
                <a:cs typeface="Times New Roman" panose="02020603050405020304" pitchFamily="18" charset="0"/>
              </a:rPr>
              <a:t>    - Họ có thể thêm, sửa, xóa tất cả các thông tin, khuyến mãi, nhân viên trong cửa hàng quản lý chung tất cả các thành phần trong cửa hàng.</a:t>
            </a:r>
          </a:p>
        </p:txBody>
      </p:sp>
      <p:sp>
        <p:nvSpPr>
          <p:cNvPr id="3" name="Rectangle 2"/>
          <p:cNvSpPr/>
          <p:nvPr/>
        </p:nvSpPr>
        <p:spPr>
          <a:xfrm>
            <a:off x="2738510" y="3729167"/>
            <a:ext cx="6096000" cy="1200329"/>
          </a:xfrm>
          <a:prstGeom prst="rect">
            <a:avLst/>
          </a:prstGeom>
        </p:spPr>
        <p:txBody>
          <a:bodyPr>
            <a:spAutoFit/>
          </a:bodyPr>
          <a:lstStyle/>
          <a:p>
            <a:pPr marL="285750" indent="-28575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 Khách hàng vãng lai</a:t>
            </a:r>
          </a:p>
          <a:p>
            <a:r>
              <a:rPr lang="en-US" dirty="0">
                <a:latin typeface="Times New Roman" panose="02020603050405020304" pitchFamily="18" charset="0"/>
                <a:cs typeface="Times New Roman" panose="02020603050405020304" pitchFamily="18" charset="0"/>
              </a:rPr>
              <a:t>    - Là đối tượng có nhu cầu mua sắm hàng hóa nhưng chưa đăng kí thành viên.</a:t>
            </a:r>
          </a:p>
          <a:p>
            <a:r>
              <a:rPr lang="en-US" dirty="0">
                <a:latin typeface="Times New Roman" panose="02020603050405020304" pitchFamily="18" charset="0"/>
                <a:cs typeface="Times New Roman" panose="02020603050405020304" pitchFamily="18" charset="0"/>
              </a:rPr>
              <a:t>    - Họ có thể xem, tìm kiếm sản phẩm.</a:t>
            </a:r>
            <a:endParaRPr lang="en-US" dirty="0"/>
          </a:p>
        </p:txBody>
      </p:sp>
      <p:sp>
        <p:nvSpPr>
          <p:cNvPr id="16" name="Rectangle 15"/>
          <p:cNvSpPr/>
          <p:nvPr/>
        </p:nvSpPr>
        <p:spPr>
          <a:xfrm>
            <a:off x="2062195" y="1626550"/>
            <a:ext cx="4387740"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Các chức năng chính của đề tài:</a:t>
            </a:r>
            <a:endParaRPr lang="en-US" sz="2400" dirty="0"/>
          </a:p>
        </p:txBody>
      </p:sp>
      <p:sp>
        <p:nvSpPr>
          <p:cNvPr id="17" name="Rectangle 16"/>
          <p:cNvSpPr/>
          <p:nvPr/>
        </p:nvSpPr>
        <p:spPr>
          <a:xfrm>
            <a:off x="2724443" y="5057114"/>
            <a:ext cx="6096000" cy="1477328"/>
          </a:xfrm>
          <a:prstGeom prst="rect">
            <a:avLst/>
          </a:prstGeom>
        </p:spPr>
        <p:txBody>
          <a:bodyPr>
            <a:spAutoFit/>
          </a:bodyPr>
          <a:lstStyle/>
          <a:p>
            <a:pPr marL="285750" indent="-285750">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 Khách hàng thành viên</a:t>
            </a:r>
          </a:p>
          <a:p>
            <a:r>
              <a:rPr lang="en-US" dirty="0">
                <a:latin typeface="Times New Roman" panose="02020603050405020304" pitchFamily="18" charset="0"/>
                <a:cs typeface="Times New Roman" panose="02020603050405020304" pitchFamily="18" charset="0"/>
              </a:rPr>
              <a:t>    - Là những khách hàng quen thuộc và đăng kí là thành viên của cửa hàng.</a:t>
            </a:r>
          </a:p>
          <a:p>
            <a:r>
              <a:rPr lang="en-US" dirty="0">
                <a:latin typeface="Times New Roman" panose="02020603050405020304" pitchFamily="18" charset="0"/>
                <a:cs typeface="Times New Roman" panose="02020603050405020304" pitchFamily="18" charset="0"/>
              </a:rPr>
              <a:t>    - Họ có thể xem, tìm kiếm, đặt hàng và quản lý thông tin giỏ hàng, hủy hoặc xem đơn hàng.</a:t>
            </a:r>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3"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774" y="258350"/>
            <a:ext cx="8911687" cy="1280890"/>
          </a:xfrm>
        </p:spPr>
        <p:txBody>
          <a:bodyPr/>
          <a:lstStyle/>
          <a:p>
            <a:pPr algn="ct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b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endParaRPr lang="en-US" dirty="0">
              <a:solidFill>
                <a:srgbClr val="FF0000"/>
              </a:solidFill>
            </a:endParaRPr>
          </a:p>
        </p:txBody>
      </p:sp>
      <p:pic>
        <p:nvPicPr>
          <p:cNvPr id="7" name="Picture 6"/>
          <p:cNvPicPr/>
          <p:nvPr/>
        </p:nvPicPr>
        <p:blipFill>
          <a:blip r:embed="rId2"/>
          <a:stretch>
            <a:fillRect/>
          </a:stretch>
        </p:blipFill>
        <p:spPr>
          <a:xfrm>
            <a:off x="5628250" y="1665872"/>
            <a:ext cx="5943600" cy="4426585"/>
          </a:xfrm>
          <a:prstGeom prst="rect">
            <a:avLst/>
          </a:prstGeom>
        </p:spPr>
      </p:pic>
      <p:sp>
        <p:nvSpPr>
          <p:cNvPr id="8" name="Rectangle 7"/>
          <p:cNvSpPr/>
          <p:nvPr/>
        </p:nvSpPr>
        <p:spPr>
          <a:xfrm>
            <a:off x="2513426" y="1811608"/>
            <a:ext cx="2621281" cy="461665"/>
          </a:xfrm>
          <a:prstGeom prst="rect">
            <a:avLst/>
          </a:prstGeom>
        </p:spPr>
        <p:txBody>
          <a:bodyPr wrap="square">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USECASE</a:t>
            </a:r>
            <a:endParaRPr lang="en-US" sz="2400" dirty="0"/>
          </a:p>
        </p:txBody>
      </p:sp>
    </p:spTree>
    <p:extLst>
      <p:ext uri="{BB962C8B-B14F-4D97-AF65-F5344CB8AC3E}">
        <p14:creationId xmlns:p14="http://schemas.microsoft.com/office/powerpoint/2010/main" val="8883043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435" y="244283"/>
            <a:ext cx="8911687" cy="1280890"/>
          </a:xfrm>
        </p:spPr>
        <p:txBody>
          <a:bodyPr/>
          <a:lstStyle/>
          <a:p>
            <a:pPr algn="ct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b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endParaRPr lang="en-US" dirty="0"/>
          </a:p>
        </p:txBody>
      </p:sp>
      <p:sp>
        <p:nvSpPr>
          <p:cNvPr id="3" name="Rectangle 2"/>
          <p:cNvSpPr/>
          <p:nvPr/>
        </p:nvSpPr>
        <p:spPr>
          <a:xfrm>
            <a:off x="2709309" y="1471805"/>
            <a:ext cx="1441420" cy="369332"/>
          </a:xfrm>
          <a:prstGeom prst="rect">
            <a:avLst/>
          </a:prstGeom>
        </p:spPr>
        <p:txBody>
          <a:bodyPr wrap="none">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ERD</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62526" y="1420837"/>
            <a:ext cx="5475702" cy="5099538"/>
          </a:xfrm>
          <a:prstGeom prst="rect">
            <a:avLst/>
          </a:prstGeom>
        </p:spPr>
      </p:pic>
    </p:spTree>
    <p:extLst>
      <p:ext uri="{BB962C8B-B14F-4D97-AF65-F5344CB8AC3E}">
        <p14:creationId xmlns:p14="http://schemas.microsoft.com/office/powerpoint/2010/main" val="29024663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6764" y="207890"/>
            <a:ext cx="8468750" cy="1200329"/>
          </a:xfrm>
          <a:prstGeom prst="rect">
            <a:avLst/>
          </a:prstGeom>
        </p:spPr>
        <p:txBody>
          <a:bodyPr wrap="square">
            <a:spAutoFit/>
          </a:bodyPr>
          <a:lstStyle/>
          <a:p>
            <a:pPr algn="ct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p>
          <a:p>
            <a:pPr algn="ct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Triển</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khai</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dựng</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endPar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562946" y="1499940"/>
            <a:ext cx="3440044" cy="369332"/>
          </a:xfrm>
          <a:prstGeom prst="rect">
            <a:avLst/>
          </a:prstGeom>
        </p:spPr>
        <p:txBody>
          <a:bodyPr wrap="none">
            <a:spAutoFit/>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GIAO DIỆN TRANG WEBSITE</a:t>
            </a:r>
            <a:endParaRPr lang="en-US" dirty="0"/>
          </a:p>
        </p:txBody>
      </p:sp>
      <p:pic>
        <p:nvPicPr>
          <p:cNvPr id="4" name="Picture 3"/>
          <p:cNvPicPr/>
          <p:nvPr/>
        </p:nvPicPr>
        <p:blipFill>
          <a:blip r:embed="rId2"/>
          <a:stretch>
            <a:fillRect/>
          </a:stretch>
        </p:blipFill>
        <p:spPr>
          <a:xfrm>
            <a:off x="5225596" y="1396138"/>
            <a:ext cx="6153150" cy="2522719"/>
          </a:xfrm>
          <a:prstGeom prst="rect">
            <a:avLst/>
          </a:prstGeom>
        </p:spPr>
      </p:pic>
      <p:pic>
        <p:nvPicPr>
          <p:cNvPr id="5" name="Picture 4"/>
          <p:cNvPicPr/>
          <p:nvPr/>
        </p:nvPicPr>
        <p:blipFill>
          <a:blip r:embed="rId3"/>
          <a:stretch>
            <a:fillRect/>
          </a:stretch>
        </p:blipFill>
        <p:spPr>
          <a:xfrm>
            <a:off x="5225597" y="3882753"/>
            <a:ext cx="6153150" cy="2815590"/>
          </a:xfrm>
          <a:prstGeom prst="rect">
            <a:avLst/>
          </a:prstGeom>
        </p:spPr>
      </p:pic>
    </p:spTree>
    <p:extLst>
      <p:ext uri="{BB962C8B-B14F-4D97-AF65-F5344CB8AC3E}">
        <p14:creationId xmlns:p14="http://schemas.microsoft.com/office/powerpoint/2010/main" val="3350644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32074" y="151620"/>
            <a:ext cx="8778240" cy="1200329"/>
          </a:xfrm>
          <a:prstGeom prst="rect">
            <a:avLst/>
          </a:prstGeom>
        </p:spPr>
        <p:txBody>
          <a:bodyPr wrap="square">
            <a:spAutoFit/>
          </a:bodyPr>
          <a:lstStyle/>
          <a:p>
            <a:pPr algn="ctr"/>
            <a:r>
              <a:rPr lang="en-US" sz="36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p>
          <a:p>
            <a:pPr algn="ctr"/>
            <a:r>
              <a:rPr lang="en-US" sz="36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Triển</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khai</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dựng</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hệ</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thống</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1604643" y="1542143"/>
            <a:ext cx="3174972" cy="369332"/>
          </a:xfrm>
          <a:prstGeom prst="rect">
            <a:avLst/>
          </a:prstGeom>
        </p:spPr>
        <p:txBody>
          <a:bodyPr wrap="none">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GIAO DIỆN TRANG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a:t>
            </a:r>
            <a:endParaRPr lang="en-US" dirty="0"/>
          </a:p>
        </p:txBody>
      </p:sp>
      <p:pic>
        <p:nvPicPr>
          <p:cNvPr id="8" name="Picture 7"/>
          <p:cNvPicPr/>
          <p:nvPr/>
        </p:nvPicPr>
        <p:blipFill>
          <a:blip r:embed="rId2"/>
          <a:stretch>
            <a:fillRect/>
          </a:stretch>
        </p:blipFill>
        <p:spPr>
          <a:xfrm>
            <a:off x="3061627" y="2036884"/>
            <a:ext cx="7334397" cy="4110697"/>
          </a:xfrm>
          <a:prstGeom prst="rect">
            <a:avLst/>
          </a:prstGeom>
        </p:spPr>
      </p:pic>
    </p:spTree>
    <p:extLst>
      <p:ext uri="{BB962C8B-B14F-4D97-AF65-F5344CB8AC3E}">
        <p14:creationId xmlns:p14="http://schemas.microsoft.com/office/powerpoint/2010/main" val="14574303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974</TotalTime>
  <Words>861</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ĐỒ ÁN CHUYÊN NGÀNH NGHIÊN CỨU LARAVEL FRAMEWORK </vt:lpstr>
      <vt:lpstr>NỘI DUNG TRÌNH BÀY</vt:lpstr>
      <vt:lpstr>Chương 1  lý do chọn đề tài</vt:lpstr>
      <vt:lpstr>Chương 2 Mục tiêu đề tài</vt:lpstr>
      <vt:lpstr>Chương 3 Phân tích thiết kế hệ thống</vt:lpstr>
      <vt:lpstr>Chương 3 Phân tích thiết kế hệ thống</vt:lpstr>
      <vt:lpstr>Chương 3 Phân tích thiết kế hệ thống</vt:lpstr>
      <vt:lpstr>PowerPoint Presentation</vt:lpstr>
      <vt:lpstr>PowerPoint Presentation</vt:lpstr>
      <vt:lpstr>PowerPoint Presentation</vt:lpstr>
      <vt:lpstr>Chương 4 Kết luận và hướng phát triển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CHUYÊN NGÀNH NGHIÊN CỨU LARAVEL FRAMEWORK</dc:title>
  <dc:creator>nhung nguyen</dc:creator>
  <cp:lastModifiedBy>PC</cp:lastModifiedBy>
  <cp:revision>31</cp:revision>
  <dcterms:created xsi:type="dcterms:W3CDTF">2020-01-10T04:00:36Z</dcterms:created>
  <dcterms:modified xsi:type="dcterms:W3CDTF">2020-09-26T00:22:09Z</dcterms:modified>
</cp:coreProperties>
</file>