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80" r:id="rId7"/>
    <p:sldId id="268" r:id="rId8"/>
    <p:sldId id="269" r:id="rId9"/>
    <p:sldId id="270" r:id="rId10"/>
    <p:sldId id="271" r:id="rId11"/>
    <p:sldId id="273" r:id="rId12"/>
    <p:sldId id="260" r:id="rId13"/>
    <p:sldId id="261" r:id="rId14"/>
    <p:sldId id="275" r:id="rId15"/>
    <p:sldId id="276" r:id="rId16"/>
    <p:sldId id="265" r:id="rId17"/>
    <p:sldId id="266" r:id="rId1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Sau đây xin giới thiệu đôi nét về nội dung nghiên cứu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Nêu giải thuật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219FEC-0D69-460D-9F19-3AE690159B0B}" type="datetimeFigureOut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12" y="651510"/>
            <a:ext cx="12164587" cy="1210578"/>
          </a:xfrm>
        </p:spPr>
        <p:txBody>
          <a:bodyPr/>
          <a:lstStyle/>
          <a:p>
            <a:r>
              <a:rPr lang="en-US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BÁO </a:t>
            </a:r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CÁO LUẬN VĂN TỐT </a:t>
            </a:r>
            <a:r>
              <a:rPr lang="en-US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490" y="2004245"/>
            <a:ext cx="10572750" cy="14018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 BẰNG TẢI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 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vi-VN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50" y="3974068"/>
            <a:ext cx="7772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Ts.Thái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50" y="4705587"/>
            <a:ext cx="7155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B1401101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B1401149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20" y="1853248"/>
            <a:ext cx="6814054" cy="419548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2.Controller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ngôn ngữ PHP, Mysql.</a:t>
            </a:r>
            <a:endPara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ram,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1690" y="3265170"/>
            <a:ext cx="4679950" cy="16833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1694180"/>
            <a:ext cx="8946515" cy="455422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312" y="4379025"/>
            <a:ext cx="10150243" cy="15655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1707515"/>
            <a:ext cx="8946515" cy="4540885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523" y="2985232"/>
            <a:ext cx="7067898" cy="346283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1601470"/>
            <a:ext cx="8946515" cy="4646930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095" y="3088847"/>
            <a:ext cx="9252974" cy="31595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304379"/>
            <a:ext cx="8946541" cy="2839122"/>
          </a:xfrm>
        </p:spPr>
        <p:txBody>
          <a:bodyPr>
            <a:normAutofit lnSpcReduction="10000"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1534160"/>
            <a:ext cx="8946515" cy="471424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1.Lý do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 sẽ tài nguyên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Cần đề ra giải pháp.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2.Mục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wifi tập trung đặc biệt là cân bằng tải wifi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Openwrt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hủ yếu được sử dụng trên các thiết bị nhúng vào mạng lưới định tuyến đường truyền.</a:t>
            </a:r>
            <a:r>
              <a:rPr lang="vi-VN" sz="2400" dirty="0"/>
              <a:t> </a:t>
            </a:r>
            <a:endParaRPr lang="vi-VN" sz="2400" dirty="0"/>
          </a:p>
          <a:p>
            <a:pPr lvl="1"/>
            <a:r>
              <a:rPr lang="vi-VN" sz="2400" dirty="0">
                <a:cs typeface="Times New Roman" panose="02020603050405020304" pitchFamily="18" charset="0"/>
              </a:rPr>
              <a:t>Đ</a:t>
            </a:r>
            <a:r>
              <a:rPr lang="vi-VN" sz="2400" dirty="0" smtClean="0">
                <a:cs typeface="Times New Roman" panose="02020603050405020304" pitchFamily="18" charset="0"/>
              </a:rPr>
              <a:t>ược </a:t>
            </a:r>
            <a:r>
              <a:rPr lang="vi-VN" sz="2400" dirty="0">
                <a:cs typeface="Times New Roman" panose="02020603050405020304" pitchFamily="18" charset="0"/>
              </a:rPr>
              <a:t>cấu hình bằng cách sử dụng giao diện dòng lệnh (ash Shell), hoặc một giao diện Web (Luci). </a:t>
            </a:r>
            <a:endPara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Restful api thuận tiện cho lập trình truy vấn và điều khiển </a:t>
            </a:r>
            <a:r>
              <a:rPr lang="en-US" alt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 xa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 hợp với nhiều router wifi giá rẻ.</a:t>
            </a:r>
            <a:endParaRPr lang="en-US" alt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06869"/>
            <a:ext cx="8946541" cy="4195481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1.Openwrt router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firmware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54742" y="2267450"/>
            <a:ext cx="3404374" cy="4956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41" y="3043695"/>
            <a:ext cx="4697922" cy="337615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1853565"/>
            <a:ext cx="8946515" cy="439483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1.Openwrt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firmware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9160" y="3111940"/>
            <a:ext cx="8578773" cy="34963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1694815"/>
            <a:ext cx="8946515" cy="455358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1.Openwrt router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firmware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tftp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819" y="2954010"/>
            <a:ext cx="4714062" cy="37032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1853565"/>
            <a:ext cx="8946515" cy="4394835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1.Openwrt router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617" y="3021312"/>
            <a:ext cx="6275929" cy="35639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995" y="1667510"/>
            <a:ext cx="8946515" cy="458089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1.Openwrt router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router.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6719" y="3113745"/>
            <a:ext cx="5985296" cy="31346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C740CC-3A73-4EA3-A7E0-F8441B25C088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2587</Words>
  <Application>WPS Presentation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Arial</vt:lpstr>
      <vt:lpstr>Times New Roman</vt:lpstr>
      <vt:lpstr>Microsoft YaHei</vt:lpstr>
      <vt:lpstr>Arial Unicode MS</vt:lpstr>
      <vt:lpstr>Century Gothic</vt:lpstr>
      <vt:lpstr>Calibri</vt:lpstr>
      <vt:lpstr>Ion</vt:lpstr>
      <vt:lpstr> BÁO CÁO LUẬN VĂN TỐT NGHIỆP</vt:lpstr>
      <vt:lpstr>Nội Dung Trình Bày:</vt:lpstr>
      <vt:lpstr>Giới Thiệu Đề Tài</vt:lpstr>
      <vt:lpstr>Giới Thiệu Công Nghệ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Nội Dung Thực Hiện</vt:lpstr>
      <vt:lpstr>Kết Quả</vt:lpstr>
      <vt:lpstr>Kết Luận Và Hướng Phát Triển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LUẬN VĂN TỐT NGHIỆP</dc:title>
  <dc:creator>Windows User</dc:creator>
  <cp:lastModifiedBy>PC</cp:lastModifiedBy>
  <cp:revision>27</cp:revision>
  <dcterms:created xsi:type="dcterms:W3CDTF">2018-10-30T04:26:00Z</dcterms:created>
  <dcterms:modified xsi:type="dcterms:W3CDTF">2018-10-31T09:46:54Z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