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91" r:id="rId6"/>
    <p:sldId id="267" r:id="rId7"/>
    <p:sldId id="262" r:id="rId8"/>
    <p:sldId id="263" r:id="rId9"/>
    <p:sldId id="264" r:id="rId10"/>
    <p:sldId id="289" r:id="rId11"/>
    <p:sldId id="259" r:id="rId12"/>
    <p:sldId id="260" r:id="rId13"/>
    <p:sldId id="269" r:id="rId14"/>
    <p:sldId id="270" r:id="rId15"/>
    <p:sldId id="277" r:id="rId17"/>
    <p:sldId id="261" r:id="rId18"/>
    <p:sldId id="271" r:id="rId19"/>
    <p:sldId id="272" r:id="rId20"/>
    <p:sldId id="265" r:id="rId21"/>
    <p:sldId id="275" r:id="rId22"/>
    <p:sldId id="273" r:id="rId23"/>
    <p:sldId id="276" r:id="rId24"/>
    <p:sldId id="274" r:id="rId25"/>
    <p:sldId id="266" r:id="rId26"/>
    <p:sldId id="268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5C52D-AF11-4B2C-9933-A8C759F4EC45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4EA20-1AB1-4011-AECB-A36FA8B6641E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4EA20-1AB1-4011-AECB-A36FA8B6641E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3AA2BB-CE22-4BFC-8973-C769CEF5BF0B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9BC-991B-4684-A3D8-1A8BCDF55933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C71-D77F-4BB7-A357-93989491C1DB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41F-CF01-4A06-ACA5-05651FC0D80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528-624D-4CB5-B0C2-57F024A40F9C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98CB-F378-47B1-B95E-DE45CD558E48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BCC6-0813-4500-B2A8-B6F85C7308C4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595D-C1CF-494A-9F82-111D61940244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A00D-5682-40A8-810F-547296A7EA34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D435-A6BF-4F3E-B4C3-D4456682EC8D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10-37AE-4527-8317-6E93803B1871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0C3-6908-4929-998E-DE791CFE74C1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216-2E70-4091-B021-2468C2371F4E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5F0-9A1B-4310-8357-8A3C4C9309F4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3F2-33C5-42C5-806C-3F0D2CAEC212}" type="datetime1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55D-A260-449C-8051-3A1FA731584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CC5E-FA45-4CEA-AF5D-29DC61E74F6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FFA1-9DA4-4453-B14A-8D542378536A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312" y="394619"/>
            <a:ext cx="9378175" cy="816868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BÁO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CÁO LUẬN VĂN TỐT </a:t>
            </a: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030" y="1573530"/>
            <a:ext cx="10770235" cy="1983105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1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point </a:t>
            </a:r>
            <a:endParaRPr lang="en-US" sz="51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CỠ LỚN </a:t>
            </a:r>
            <a:endParaRPr lang="en-US" sz="5100" b="1" dirty="0" err="1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bộ điều khiển tập trung</a:t>
            </a:r>
            <a:endParaRPr lang="vi-VN" sz="51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429" y="3694271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429" y="4442691"/>
            <a:ext cx="715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B1401101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B1401149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3"/>
            <a:ext cx="5245319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15" y="2840355"/>
            <a:ext cx="5302250" cy="274447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65" y="978535"/>
            <a:ext cx="5129530" cy="4900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15" y="1012190"/>
            <a:ext cx="5535930" cy="147828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3124200"/>
            <a:ext cx="5836920" cy="2545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61" y="1455974"/>
            <a:ext cx="5683629" cy="4213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691" y="2450209"/>
            <a:ext cx="5928460" cy="3660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penvswitch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controller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RYU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- K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controller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với router</a:t>
            </a:r>
            <a:endPara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Káº¿t quáº£ hÃ¬nh áº£nh cho openvswitc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51" y="2542409"/>
            <a:ext cx="4629074" cy="34002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034898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540" y="328586"/>
            <a:ext cx="5660831" cy="147857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5" y="2390775"/>
            <a:ext cx="7568565" cy="30473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bash shell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Restful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88E2-A7FE-4FED-A49B-190007EDB527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24" y="156827"/>
            <a:ext cx="4711804" cy="4501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77" y="4500174"/>
            <a:ext cx="953159" cy="95315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620536" y="4203827"/>
            <a:ext cx="457200" cy="2743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16789" y="4203912"/>
            <a:ext cx="1299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Quá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tải</a:t>
            </a:r>
            <a:endParaRPr lang="en-US" sz="2800" b="1" dirty="0" err="1" smtClean="0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31005" y="4131945"/>
            <a:ext cx="14871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dirty="0" err="1" smtClean="0">
                <a:solidFill>
                  <a:srgbClr val="FF0000"/>
                </a:solidFill>
                <a:sym typeface="+mn-ea"/>
              </a:rPr>
              <a:t>Dưới tải</a:t>
            </a:r>
            <a:endParaRPr lang="en-US" sz="2800" b="1" dirty="0" err="1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88920" y="1271270"/>
            <a:ext cx="14871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dirty="0" err="1" smtClean="0">
                <a:solidFill>
                  <a:srgbClr val="FF0000"/>
                </a:solidFill>
                <a:sym typeface="+mn-ea"/>
              </a:rPr>
              <a:t>Dưới tải</a:t>
            </a:r>
            <a:endParaRPr lang="en-US" sz="2800" b="1" dirty="0" err="1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76655" y="168275"/>
            <a:ext cx="4711700" cy="5264150"/>
            <a:chOff x="9932" y="222"/>
            <a:chExt cx="7420" cy="82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2" y="222"/>
              <a:ext cx="7420" cy="708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5" y="7012"/>
              <a:ext cx="1501" cy="150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14420" y="6775"/>
              <a:ext cx="605" cy="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13627" y="3362"/>
              <a:ext cx="18" cy="3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10"/>
          <p:cNvSpPr txBox="1"/>
          <p:nvPr/>
        </p:nvSpPr>
        <p:spPr>
          <a:xfrm>
            <a:off x="852805" y="5453380"/>
            <a:ext cx="5454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mức quá tải và dưới tải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306820" y="389890"/>
            <a:ext cx="5080000" cy="43999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57505"/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- Bước 1: Bộ điều khiển truy vấn danh sách các client đang kết nối đến router bị quá tải.    - Bước 2: Tìm kiếm các router dưới tải.    - Bước 3: Loại bỏ 1 client khỏi router bị quá tải và chỉ cho client đó roaming đến các router tìm được ở bước 2 đến khi router đó không còn quá tải.</a:t>
            </a:r>
            <a:endParaRPr lang="en-US" sz="28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4835642" cy="3541714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3.Xây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Xây dựng tập lệnh bash shell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- Truy vấn thông tin và hiển thị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766" y="1688234"/>
            <a:ext cx="5052200" cy="4359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074758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scontent.fhan3-3.fna.fbcdn.net/v/t1.15752-9/46920914_352820268810938_380646183892156416_n.jpg?_nc_cat=106&amp;_nc_ht=scontent.fhan3-3.fna&amp;oh=cd8f07b1461356cc8c6d5be041f99374&amp;oe=5CA1DDB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05136" y="1842968"/>
            <a:ext cx="3492925" cy="5341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openvswitch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063905" y="3061358"/>
            <a:ext cx="3581400" cy="29432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2972" y="3088663"/>
            <a:ext cx="4322267" cy="29159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54149" y="2570696"/>
            <a:ext cx="7394900" cy="36777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06859" y="2553629"/>
            <a:ext cx="8369461" cy="38471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869" y="669072"/>
            <a:ext cx="5259387" cy="124959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390" y="1918970"/>
            <a:ext cx="8723630" cy="4116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Wi-Fi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352907" y="2524551"/>
            <a:ext cx="7058722" cy="37238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308379" y="2691719"/>
            <a:ext cx="5266907" cy="37934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client,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733" y="477841"/>
            <a:ext cx="4837356" cy="111180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037" y="2910669"/>
            <a:ext cx="8973258" cy="1984888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876" y="2748400"/>
            <a:ext cx="6385660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144" y="157944"/>
            <a:ext cx="4445348" cy="116622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85" y="2742565"/>
            <a:ext cx="5252720" cy="3681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1.Lý do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Khó quản lý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Vấn đề về tải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dirty="0"/>
          </a:p>
        </p:txBody>
      </p:sp>
      <p:pic>
        <p:nvPicPr>
          <p:cNvPr id="1026" name="Picture 2" descr="Káº¿t quáº£ hÃ¬nh áº£nh cho sá»± phá» biáº¿n cá»§a wif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22" y="1592343"/>
            <a:ext cx="4112076" cy="229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85" y="4509939"/>
            <a:ext cx="1779349" cy="1779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  <p:pic>
        <p:nvPicPr>
          <p:cNvPr id="5" name="Content Placeholder 4" descr="dau+cham+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4985" y="1365885"/>
            <a:ext cx="3542030" cy="354203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57885" y="2742565"/>
            <a:ext cx="5252720" cy="3681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vi-VN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08530" y="4907915"/>
            <a:ext cx="7774940" cy="180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cách nào để quản lý hiệu năng của router?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cách nào để các router chia sẻ tải cho nhau?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61908" y="269548"/>
            <a:ext cx="4467650" cy="1478570"/>
          </a:xfrm>
        </p:spPr>
        <p:txBody>
          <a:bodyPr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018" y="574348"/>
            <a:ext cx="4467650" cy="147857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12267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2.Mục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routers.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alt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995" y="2957830"/>
            <a:ext cx="5424805" cy="354203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Open Flow ( Có sẵn trong OpenVSwitch )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500" dirty="0"/>
          </a:p>
          <a:p>
            <a:pPr lvl="2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  <p:pic>
        <p:nvPicPr>
          <p:cNvPr id="13" name="Picture 1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2035" y="1104900"/>
            <a:ext cx="5273040" cy="5144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882" y="440098"/>
            <a:ext cx="5527016" cy="12660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CÔNG NGHỆ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55" y="2637155"/>
            <a:ext cx="5803900" cy="3542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Firmware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90" y="1737995"/>
            <a:ext cx="6708140" cy="40024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132" y="111302"/>
            <a:ext cx="5694285" cy="130015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THIỆU CÔNG NGHỆ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10970"/>
            <a:ext cx="6177915" cy="4837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3.RESTFUL API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Restful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lực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Restful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85" y="1537970"/>
            <a:ext cx="5925185" cy="3596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nghiên cứu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  <p:pic>
        <p:nvPicPr>
          <p:cNvPr id="106" name="Picture 106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760" y="8890"/>
            <a:ext cx="13241655" cy="683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3616</Words>
  <Application>WPS Presentation</Application>
  <PresentationFormat>Widescreen</PresentationFormat>
  <Paragraphs>233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Trebuchet MS</vt:lpstr>
      <vt:lpstr>Times New Roman</vt:lpstr>
      <vt:lpstr>Microsoft YaHei</vt:lpstr>
      <vt:lpstr>Arial Unicode MS</vt:lpstr>
      <vt:lpstr>Tw Cen MT</vt:lpstr>
      <vt:lpstr>Calibri</vt:lpstr>
      <vt:lpstr>Circuit</vt:lpstr>
      <vt:lpstr> BÁO CÁO LUẬN VĂN TỐT NGHIỆP</vt:lpstr>
      <vt:lpstr>Nội Dung Trình Bày:</vt:lpstr>
      <vt:lpstr>Giới Thiệu Đề Tài</vt:lpstr>
      <vt:lpstr>GIỚI THIỆU ĐỀ TÀI</vt:lpstr>
      <vt:lpstr>GIỚI THIỆU ĐỀ TÀI</vt:lpstr>
      <vt:lpstr>GIỚI THIỆU CÔNG NGHỆ</vt:lpstr>
      <vt:lpstr>GIỚI THIỆU CÔNG NGHỆ</vt:lpstr>
      <vt:lpstr>giỚI THIỆU CÔNG NGHỆ</vt:lpstr>
      <vt:lpstr>PowerPoint 演示文稿</vt:lpstr>
      <vt:lpstr>Nội Dung Thực Hiện</vt:lpstr>
      <vt:lpstr>Nội Dung Thực Hiện</vt:lpstr>
      <vt:lpstr>Nội Dung Thực Hiện</vt:lpstr>
      <vt:lpstr>Nội Dung Thực Hiện</vt:lpstr>
      <vt:lpstr>PowerPoint 演示文稿</vt:lpstr>
      <vt:lpstr>Nội Dung Thực Hiện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Hướng Phát Triển</vt:lpstr>
      <vt:lpstr>Cảm ơn thầy và các bạn       đã chú ý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 TỐT NGHIỆP</dc:title>
  <dc:creator>Windows User</dc:creator>
  <cp:lastModifiedBy>khai pham</cp:lastModifiedBy>
  <cp:revision>81</cp:revision>
  <dcterms:created xsi:type="dcterms:W3CDTF">2018-10-30T04:26:00Z</dcterms:created>
  <dcterms:modified xsi:type="dcterms:W3CDTF">2018-12-04T12:20:46Z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