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2B9D-1F3B-EF86-D3A3-119C0664C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72D6-1475-9B5D-9A35-5B62FC5F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9295-9BC4-7FD6-8AB1-184B865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B31D-BDF6-92B3-0FCA-6AE2385B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3D2F-894B-E5C3-3494-B0F2CCAA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7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80F-F534-DC8D-ADA4-6B161305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F1DD-FF9B-7478-4CA6-D33D623C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1738-28D3-92D3-6F60-E639D7F7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0C72-AED0-989B-7E46-3B7C1A50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29D-F12C-DD68-03ED-D777F47F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01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5F89F-B5EF-444D-9587-F0652133A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6C46-89CC-92C0-B22A-4EEE4B04D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04C2-7ADC-FF5C-7C01-177FC816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3DE6-6E0F-406F-3000-B6E373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1F7D-622E-8C19-FED0-7F7987E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0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D982-D80F-9208-8616-0B183E90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D40-8555-3EE3-33B7-B9F21EEC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B5F-48C5-1030-B8A2-2AF53C8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9FCC-FACB-5427-8789-5D42326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E0F1-187C-D799-ECC4-BA8E3E7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3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8939-7AF5-F2FF-4F46-E1C6B2F6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A7D49-5125-CBE3-5BF9-AF8AAE0D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BC7A-3939-F501-09D7-A8D95219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A967-458A-BE51-40E8-9BBF0DDC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023E-70F8-3D65-7A12-CFAC2E34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9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B0A0-A3AE-C088-9224-BD66FBE5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EA69-AC56-6280-6A4D-F78E3A97A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4B60-9CEB-3627-F427-181D10BC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2789-4E5A-550D-62C5-5F62C447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46D68-961D-9E87-841A-F6422226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6611-5CB0-7572-00E6-49E23396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75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390E-497A-2C03-C281-0B5F1BA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1F55-6C11-3B02-0292-66A0E8410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3100D-9AC3-553E-1048-E926BD8C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9C60A-64C3-FAEB-5FB0-AD3281074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54602-23BF-4454-9F89-7B49A10C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25777-B1C6-A485-C8A1-EE195DAD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3CE88-1A95-7EC8-253A-1BB52E91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4157F-BDC2-A28C-9EFD-5561EE8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94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F997-FB40-ADFD-0BEA-4CAE823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67399-9255-B586-BC93-5F13911B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98B19-B296-2874-8C5E-004E788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6C525-51F3-3710-E11F-1B92C13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9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47A63-49B3-8569-A4E0-A641180D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35D5C-70CD-4025-552F-9F24CE76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6400-C681-F707-92A3-334D54F0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8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481-B677-FD20-9F3C-A9453481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F1E6-D191-92A4-5FD6-3809899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EE433-C0EB-F01D-7732-3D93C1BD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4126-05D7-623B-6C46-895E2B57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81EB8-0472-B49B-89A8-6C28F68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B607-C1C5-AB84-B97F-06AEE77A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335B-9F16-818D-3EDE-4014782D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247CB-FD83-3255-515D-7C2B4D1EE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F76-C615-D092-C8BC-4691BBDF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E525-6593-1E93-F220-9A40F59E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B1C2-6DE7-BD1B-FD1E-FCB48D3B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7BA2-3556-B4E0-CD5D-88DB8FC3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39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01A76-3D9F-36C9-DB2B-DF7781D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FE45-501F-6C94-EC99-15CC311C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B372-7270-B449-5194-68D973A85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3F01-36F0-44E8-86CC-0012C41B0F8B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E220-4BC1-DE47-6710-AD1DB6B2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3C80-C66C-F242-5DD8-0844DC7D4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0A30-11D7-4BD6-BAEA-C5147AA9B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60B3-22F5-E505-FC56-59EDFFA16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Database Order By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8D4C2-8CFB-9DA1-1137-FFCC3B07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5421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Naufal </a:t>
            </a:r>
            <a:r>
              <a:rPr lang="en-US" sz="5400" dirty="0" err="1"/>
              <a:t>Khairan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7714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8046B-DA98-5D2D-C60D-1F67737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2038156"/>
            <a:ext cx="9288171" cy="278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2E955-F92C-ACBE-5A56-E3434E48C715}"/>
              </a:ext>
            </a:extLst>
          </p:cNvPr>
          <p:cNvSpPr txBox="1"/>
          <p:nvPr/>
        </p:nvSpPr>
        <p:spPr>
          <a:xfrm>
            <a:off x="1829873" y="967410"/>
            <a:ext cx="853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STRUKTUR TABLE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372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46707D-901A-713A-5B8C-6B8712D5589E}"/>
              </a:ext>
            </a:extLst>
          </p:cNvPr>
          <p:cNvSpPr txBox="1"/>
          <p:nvPr/>
        </p:nvSpPr>
        <p:spPr>
          <a:xfrm>
            <a:off x="4303586" y="755374"/>
            <a:ext cx="358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STRUKTUR DATA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CBAA7-895C-6A23-19EE-9A4C7856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06" y="1929403"/>
            <a:ext cx="6552588" cy="29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4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3F2FC-EB3C-2F5E-348B-42EF05AAB0DD}"/>
              </a:ext>
            </a:extLst>
          </p:cNvPr>
          <p:cNvSpPr txBox="1"/>
          <p:nvPr/>
        </p:nvSpPr>
        <p:spPr>
          <a:xfrm>
            <a:off x="4306957" y="609600"/>
            <a:ext cx="5989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SYNTAX</a:t>
            </a:r>
            <a:endParaRPr lang="en-ID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89360-9FAB-5573-B9C3-7F6F1DFA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87" y="2027529"/>
            <a:ext cx="5269888" cy="17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68F05-6F4A-878C-A8F5-925D3C9D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49" y="2402755"/>
            <a:ext cx="4384865" cy="2052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0B2C4-2D31-5CAB-C0FD-E346615C748E}"/>
              </a:ext>
            </a:extLst>
          </p:cNvPr>
          <p:cNvSpPr txBox="1"/>
          <p:nvPr/>
        </p:nvSpPr>
        <p:spPr>
          <a:xfrm>
            <a:off x="4399723" y="516834"/>
            <a:ext cx="7275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HASIL</a:t>
            </a:r>
            <a:endParaRPr lang="en-ID" sz="9600" dirty="0"/>
          </a:p>
        </p:txBody>
      </p:sp>
    </p:spTree>
    <p:extLst>
      <p:ext uri="{BB962C8B-B14F-4D97-AF65-F5344CB8AC3E}">
        <p14:creationId xmlns:p14="http://schemas.microsoft.com/office/powerpoint/2010/main" val="160630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Tugas Database Order By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Order By </dc:title>
  <dc:creator>rpl</dc:creator>
  <cp:lastModifiedBy>rpl</cp:lastModifiedBy>
  <cp:revision>1</cp:revision>
  <dcterms:created xsi:type="dcterms:W3CDTF">2022-10-19T02:52:42Z</dcterms:created>
  <dcterms:modified xsi:type="dcterms:W3CDTF">2022-10-19T02:52:47Z</dcterms:modified>
</cp:coreProperties>
</file>