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171" y="-12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36330-D4FB-498C-A240-DBF565AF423C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4F052-F219-4965-8DEC-17304C988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EB3-AE3F-42F6-9DF7-F8DA9E02201D}" type="datetimeFigureOut">
              <a:rPr lang="en-US" smtClean="0"/>
              <a:pPr/>
              <a:t>4/1/2017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1766-472D-4CDE-8D1F-9D0735FD0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1766-472D-4CDE-8D1F-9D0735FD0A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1450"/>
            <a:ext cx="4343400" cy="2857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Picture 6" descr="eduCB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114300"/>
            <a:ext cx="1676400" cy="3837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571500"/>
            <a:ext cx="8686800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5715000" cy="273844"/>
          </a:xfrm>
        </p:spPr>
        <p:txBody>
          <a:bodyPr/>
          <a:lstStyle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https://www.educba.com/machine_learning_n_R/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https://www.educba.com/machine_learning_n_R/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AF4A-0674-4FC8-8397-D96544A06E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tp.iitm.ac.in/cran/bin/windows/" TargetMode="External"/><Relationship Id="rId5" Type="http://schemas.openxmlformats.org/officeDocument/2006/relationships/hyperlink" Target="https://ftp.iitm.ac.in/cran/bin/macosx/" TargetMode="External"/><Relationship Id="rId4" Type="http://schemas.openxmlformats.org/officeDocument/2006/relationships/hyperlink" Target="https://ftp.iitm.ac.in/cran/bin/linu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9750"/>
            <a:ext cx="7851648" cy="2209800"/>
          </a:xfrm>
          <a:ln cmpd="sng">
            <a:round/>
          </a:ln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Machine Learning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/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2700" dirty="0" smtClean="0">
                <a:solidFill>
                  <a:srgbClr val="0070C0"/>
                </a:solidFill>
              </a:rPr>
              <a:t>Module-2</a:t>
            </a:r>
            <a:br>
              <a:rPr lang="en-US" sz="2700" dirty="0" smtClean="0">
                <a:solidFill>
                  <a:srgbClr val="0070C0"/>
                </a:solidFill>
              </a:rPr>
            </a:br>
            <a:r>
              <a:rPr lang="en-US" sz="1100" dirty="0" smtClean="0">
                <a:solidFill>
                  <a:srgbClr val="0070C0"/>
                </a:solidFill>
              </a:rPr>
              <a:t/>
            </a:r>
            <a:br>
              <a:rPr lang="en-US" sz="11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Basic Data Manipulation in R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4" name="Picture 3" descr="eduCBA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742950"/>
            <a:ext cx="3797030" cy="9072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2400" y="24193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Thanks….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78573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6675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Why R?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a Powerful tool for statistics, graphics and statistical programming.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It is Open source – free.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Rich most library of functions say more than 10,000  packages.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73355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History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an implementation of the S Programming Language combined with lexical</a:t>
            </a:r>
          </a:p>
          <a:p>
            <a:r>
              <a:rPr lang="en-US" sz="1600" dirty="0" smtClean="0"/>
              <a:t>  scoping semantic inspired by Scheme.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was created by Ross </a:t>
            </a:r>
            <a:r>
              <a:rPr lang="en-US" sz="1600" dirty="0" err="1" smtClean="0"/>
              <a:t>Ihaka</a:t>
            </a:r>
            <a:r>
              <a:rPr lang="en-US" sz="1600" dirty="0" smtClean="0"/>
              <a:t> and </a:t>
            </a:r>
            <a:r>
              <a:rPr lang="en-US" sz="1600" dirty="0" err="1" smtClean="0"/>
              <a:t>Rober</a:t>
            </a:r>
            <a:r>
              <a:rPr lang="en-US" sz="1600" dirty="0" smtClean="0"/>
              <a:t> Gentleman at the University of Auckland,</a:t>
            </a:r>
          </a:p>
          <a:p>
            <a:r>
              <a:rPr lang="en-US" sz="1600" dirty="0" smtClean="0"/>
              <a:t>  New Zealand, and is currently developed by the </a:t>
            </a:r>
            <a:r>
              <a:rPr lang="en-US" sz="1600" i="1" dirty="0" smtClean="0"/>
              <a:t>R Development Core Team.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028950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Features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Wide variety of Statistical and Graphical techniques features variety of statistical including linear</a:t>
            </a:r>
          </a:p>
          <a:p>
            <a:r>
              <a:rPr lang="en-US" sz="1600" dirty="0" smtClean="0"/>
              <a:t>   non-linear modeling, classical statistical tests, time series, classification, clustering and others.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is </a:t>
            </a:r>
            <a:r>
              <a:rPr lang="en-US" sz="1600" dirty="0" err="1" smtClean="0"/>
              <a:t>intrepreted</a:t>
            </a:r>
            <a:r>
              <a:rPr lang="en-US" sz="1600" dirty="0" smtClean="0"/>
              <a:t> Language, Support Matrix </a:t>
            </a:r>
            <a:r>
              <a:rPr lang="en-US" sz="1600" dirty="0" err="1" smtClean="0"/>
              <a:t>Arithmatics</a:t>
            </a:r>
            <a:r>
              <a:rPr lang="en-US" sz="1600" dirty="0" smtClean="0"/>
              <a:t>, Vectors, </a:t>
            </a:r>
            <a:r>
              <a:rPr lang="en-US" sz="1600" dirty="0" err="1" smtClean="0"/>
              <a:t>arrayrs</a:t>
            </a:r>
            <a:r>
              <a:rPr lang="en-US" sz="1600" dirty="0" smtClean="0"/>
              <a:t>, data frames etc.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Procedural programming with functions, Object Oriented Programming and Generic functions.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 can also operate as a general matrix calculation toolbox - with performance benchmarks</a:t>
            </a:r>
          </a:p>
          <a:p>
            <a:r>
              <a:rPr lang="en-US" sz="1600" dirty="0" smtClean="0"/>
              <a:t>  comparable to GNU Octave or MATLAB.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4" name="Picture 2" descr="https://upload.wikimedia.org/wikipedia/commons/thumb/1/1b/R_logo.svg/220px-R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962150"/>
            <a:ext cx="986117" cy="76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6667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Downloading and installing 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952750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Download and Install R</a:t>
            </a:r>
          </a:p>
          <a:p>
            <a:r>
              <a:rPr lang="en-US" sz="1600" dirty="0" smtClean="0"/>
              <a:t>Precompiled binary distributions of the base system and contributed packages, </a:t>
            </a:r>
            <a:r>
              <a:rPr lang="en-US" sz="1600" b="1" dirty="0" smtClean="0"/>
              <a:t>Windows and Mac</a:t>
            </a:r>
            <a:r>
              <a:rPr lang="en-US" sz="1600" dirty="0" smtClean="0"/>
              <a:t> users most likely want one of these versions of R:</a:t>
            </a:r>
          </a:p>
          <a:p>
            <a:r>
              <a:rPr lang="en-US" sz="1600" dirty="0" smtClean="0">
                <a:hlinkClick r:id="rId4"/>
              </a:rPr>
              <a:t>Download R for Linux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Download R for (Mac) OS X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Download R for Windows</a:t>
            </a:r>
            <a:endParaRPr lang="en-US" sz="1600" dirty="0" smtClean="0"/>
          </a:p>
          <a:p>
            <a:r>
              <a:rPr lang="en-US" sz="1600" dirty="0" smtClean="0"/>
              <a:t>R is part of many Linux distributions, you should check with your Linux package management system in addition to the link above.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12395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download R Studio from </a:t>
            </a:r>
            <a:r>
              <a:rPr lang="en-US" b="1" u="sng" dirty="0" smtClean="0"/>
              <a:t>https://www.rstudio.com/products/rstudio/download/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0495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 to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https://www.r-project.org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smtClean="0"/>
              <a:t>R is a free software environment for statistical computing and graphics. It compiles and runs on a wide variety of UNIX platforms, Windows and </a:t>
            </a:r>
            <a:r>
              <a:rPr lang="en-US" sz="1600" dirty="0" err="1" smtClean="0"/>
              <a:t>MacOS</a:t>
            </a:r>
            <a:r>
              <a:rPr lang="en-US" sz="1600" dirty="0" smtClean="0"/>
              <a:t>. To </a:t>
            </a:r>
            <a:r>
              <a:rPr lang="en-US" sz="1600" b="1" u="sng" dirty="0" smtClean="0"/>
              <a:t>download R</a:t>
            </a:r>
            <a:r>
              <a:rPr lang="en-US" sz="1600" dirty="0" smtClean="0"/>
              <a:t>, please choose your preferred </a:t>
            </a:r>
            <a:r>
              <a:rPr lang="en-US" sz="1600" b="1" u="sng" dirty="0" smtClean="0"/>
              <a:t>CRAN MIRROR.</a:t>
            </a:r>
          </a:p>
          <a:p>
            <a:r>
              <a:rPr lang="en-US" sz="1600" dirty="0" smtClean="0"/>
              <a:t>Select the </a:t>
            </a:r>
            <a:r>
              <a:rPr lang="en-US" sz="1600" b="1" u="sng" dirty="0" smtClean="0"/>
              <a:t>CRAN MIRROR</a:t>
            </a:r>
            <a:r>
              <a:rPr lang="en-US" sz="1600" dirty="0" smtClean="0"/>
              <a:t> near you. For us it is IIT Madras FTP server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742950"/>
            <a:ext cx="830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Running first time 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Packages required for basic commands, statistical functions are automatically loaded.</a:t>
            </a:r>
          </a:p>
          <a:p>
            <a:r>
              <a:rPr lang="en-US" dirty="0" smtClean="0"/>
              <a:t>   Viz.  </a:t>
            </a:r>
            <a:r>
              <a:rPr lang="en-US" dirty="0" smtClean="0"/>
              <a:t>“base,” “</a:t>
            </a:r>
            <a:r>
              <a:rPr lang="en-US" dirty="0" err="1" smtClean="0"/>
              <a:t>utils</a:t>
            </a:r>
            <a:r>
              <a:rPr lang="en-US" dirty="0" smtClean="0"/>
              <a:t>,” “graphics,” and “stats.”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Running </a:t>
            </a:r>
            <a:r>
              <a:rPr lang="en-US" dirty="0" smtClean="0"/>
              <a:t>code </a:t>
            </a:r>
            <a:r>
              <a:rPr lang="en-US" dirty="0" smtClean="0"/>
              <a:t>– you can save and open .R file which is a R Script file.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Help in R – use ? </a:t>
            </a:r>
            <a:r>
              <a:rPr lang="en-US" dirty="0" smtClean="0"/>
              <a:t>f</a:t>
            </a:r>
            <a:r>
              <a:rPr lang="en-US" dirty="0" smtClean="0"/>
              <a:t>unction name  or help (name of function)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 built datasets </a:t>
            </a:r>
            <a:r>
              <a:rPr lang="en-US" dirty="0" err="1" smtClean="0"/>
              <a:t>eg</a:t>
            </a:r>
            <a:r>
              <a:rPr lang="en-US" dirty="0" smtClean="0"/>
              <a:t> use package library- datasets. Use </a:t>
            </a:r>
            <a:r>
              <a:rPr lang="en-US" dirty="0" err="1" smtClean="0"/>
              <a:t>airquality</a:t>
            </a:r>
            <a:r>
              <a:rPr lang="en-US" dirty="0" smtClean="0"/>
              <a:t> dataset to work with.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At the time of exit and starting </a:t>
            </a:r>
            <a:r>
              <a:rPr lang="en-US" dirty="0" err="1" smtClean="0"/>
              <a:t>Rstudio</a:t>
            </a:r>
            <a:r>
              <a:rPr lang="en-US" dirty="0" smtClean="0"/>
              <a:t> - environment .</a:t>
            </a:r>
            <a:r>
              <a:rPr lang="en-US" dirty="0" err="1" smtClean="0"/>
              <a:t>RData</a:t>
            </a:r>
            <a:r>
              <a:rPr lang="en-US" dirty="0" smtClean="0"/>
              <a:t> is loaded and saved.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Local installed documentation. Try </a:t>
            </a:r>
            <a:r>
              <a:rPr lang="en-US" b="1" u="sng" dirty="0" smtClean="0"/>
              <a:t>H</a:t>
            </a:r>
            <a:r>
              <a:rPr lang="en-US" dirty="0" smtClean="0"/>
              <a:t>elp </a:t>
            </a:r>
            <a:r>
              <a:rPr lang="en-US" b="1" u="sng" dirty="0" smtClean="0"/>
              <a:t>R </a:t>
            </a:r>
            <a:r>
              <a:rPr lang="en-US" dirty="0" smtClean="0"/>
              <a:t>Help. You need not have to do </a:t>
            </a:r>
            <a:r>
              <a:rPr lang="en-US" dirty="0" err="1" smtClean="0"/>
              <a:t>google</a:t>
            </a:r>
            <a:r>
              <a:rPr lang="en-US" dirty="0" smtClean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Task views – Many packages are dedicated to particular work like </a:t>
            </a:r>
            <a:r>
              <a:rPr lang="en-US" dirty="0" err="1" smtClean="0"/>
              <a:t>economatrix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Package documentation–Overviews and tutorials are called vignettes in R community.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Mailing list – Answers to beginners questions are available on mailing list.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Q&amp;A websites – www.stackoverflow.com/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web – The web also loaded with information about R.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1600" y="478155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https://www.educba.com/machine_learning_n_R/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Module-2  </a:t>
            </a:r>
            <a:r>
              <a:rPr lang="en-US" sz="2400" b="1" dirty="0" smtClean="0">
                <a:solidFill>
                  <a:srgbClr val="0070C0"/>
                </a:solidFill>
              </a:rPr>
              <a:t>Basic Data Manipulation in R</a:t>
            </a:r>
          </a:p>
        </p:txBody>
      </p:sp>
      <p:sp>
        <p:nvSpPr>
          <p:cNvPr id="17410" name="AutoShape 2" descr="Image result for ear nose eyes tongu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Words>512</Words>
  <Application>Microsoft Office PowerPoint</Application>
  <PresentationFormat>On-screen Show (16:9)</PresentationFormat>
  <Paragraphs>92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Machine Learning  Module-2  Basic Data Manipulation in 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158</cp:revision>
  <dcterms:created xsi:type="dcterms:W3CDTF">2017-03-22T13:48:52Z</dcterms:created>
  <dcterms:modified xsi:type="dcterms:W3CDTF">2017-03-31T18:57:01Z</dcterms:modified>
</cp:coreProperties>
</file>