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300" r:id="rId3"/>
    <p:sldId id="261" r:id="rId4"/>
    <p:sldId id="30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18" y="-2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6330-D4FB-498C-A240-DBF565AF423C}" type="datetimeFigureOut">
              <a:rPr lang="en-US" smtClean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F052-F219-4965-8DEC-17304C988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EB3-AE3F-42F6-9DF7-F8DA9E02201D}" type="datetimeFigureOut">
              <a:rPr lang="en-US" smtClean="0"/>
              <a:pPr/>
              <a:t>4/22/2017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1766-472D-4CDE-8D1F-9D0735FD0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1450"/>
            <a:ext cx="4343400" cy="285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 descr="eduCB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114300"/>
            <a:ext cx="1676400" cy="3837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5715000" cy="273844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0550"/>
            <a:ext cx="9144000" cy="3581400"/>
          </a:xfrm>
          <a:ln cmpd="sng">
            <a:round/>
          </a:ln>
        </p:spPr>
        <p:txBody>
          <a:bodyPr>
            <a:normAutofit/>
          </a:bodyPr>
          <a:lstStyle/>
          <a:p>
            <a:pPr algn="ctr"/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Module-4.1</a:t>
            </a:r>
            <a:b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Generalized Linear Models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and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Generalized Least squares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 descr="eduCB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9970" y="521525"/>
            <a:ext cx="3797030" cy="907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Module-4.1 </a:t>
            </a:r>
            <a:r>
              <a:rPr lang="en-US" sz="2400" b="1" dirty="0" smtClean="0">
                <a:solidFill>
                  <a:srgbClr val="0070C0"/>
                </a:solidFill>
              </a:rPr>
              <a:t>lm, </a:t>
            </a:r>
            <a:r>
              <a:rPr lang="en-US" sz="2400" b="1" dirty="0" err="1" smtClean="0">
                <a:solidFill>
                  <a:srgbClr val="0070C0"/>
                </a:solidFill>
              </a:rPr>
              <a:t>glm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gls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1915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lm() function is useful when there is linear regression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normally distributed errors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constant variance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88595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() function is generalized linear model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non-normal errors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non-constant variance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2002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gls</a:t>
            </a:r>
            <a:r>
              <a:rPr lang="en-US" dirty="0" smtClean="0"/>
              <a:t>() function is generalized least squares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correlated errors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spatial tampered pattern, trends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742950"/>
            <a:ext cx="8610600" cy="110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GLM, an individual slope gives an estimate of the multiplicative change in the response variable for one unit of change in the corresponding explanatory variables.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335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Module-4.1 </a:t>
            </a:r>
            <a:r>
              <a:rPr lang="en-US" sz="2400" b="1" dirty="0" smtClean="0">
                <a:solidFill>
                  <a:srgbClr val="0070C0"/>
                </a:solidFill>
              </a:rPr>
              <a:t>lm, </a:t>
            </a:r>
            <a:r>
              <a:rPr lang="en-US" sz="2400" b="1" dirty="0" err="1" smtClean="0">
                <a:solidFill>
                  <a:srgbClr val="0070C0"/>
                </a:solidFill>
              </a:rPr>
              <a:t>glm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gls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962150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eg</a:t>
            </a:r>
            <a:r>
              <a:rPr lang="en-US" sz="2200" dirty="0" smtClean="0"/>
              <a:t>. b = </a:t>
            </a:r>
            <a:r>
              <a:rPr lang="en-US" sz="2200" dirty="0" smtClean="0"/>
              <a:t>-0.1528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902863"/>
            <a:ext cx="861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here, one unit change in wind speed, ozone concentration </a:t>
            </a:r>
            <a:r>
              <a:rPr lang="en-US" sz="2200" b="1" u="sng" dirty="0" smtClean="0">
                <a:solidFill>
                  <a:srgbClr val="FF0000"/>
                </a:solidFill>
              </a:rPr>
              <a:t>decreases</a:t>
            </a:r>
            <a:r>
              <a:rPr lang="en-US" sz="2200" dirty="0" smtClean="0">
                <a:solidFill>
                  <a:srgbClr val="FF0000"/>
                </a:solidFill>
              </a:rPr>
              <a:t>  by </a:t>
            </a: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-0.1528</a:t>
            </a:r>
            <a:endParaRPr lang="en-US" sz="2400" b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Module-4.1 lm, </a:t>
            </a:r>
            <a:r>
              <a:rPr lang="en-US" sz="2400" b="1" dirty="0" err="1" smtClean="0">
                <a:solidFill>
                  <a:srgbClr val="0070C0"/>
                </a:solidFill>
              </a:rPr>
              <a:t>glm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gls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24193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Thanks….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143</Words>
  <Application>Microsoft Office PowerPoint</Application>
  <PresentationFormat>On-screen Show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Module-4.1  Generalized Linear Models and  Generalized Least squares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512</cp:revision>
  <dcterms:created xsi:type="dcterms:W3CDTF">2017-03-22T13:48:52Z</dcterms:created>
  <dcterms:modified xsi:type="dcterms:W3CDTF">2017-04-22T20:30:24Z</dcterms:modified>
</cp:coreProperties>
</file>