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3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A2730A-859E-B540-ADF3-E97069AD1FD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4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B071C4-59FA-4089-9102-47D4DC07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58" y="1887853"/>
            <a:ext cx="10064885" cy="1614104"/>
          </a:xfrm>
        </p:spPr>
        <p:txBody>
          <a:bodyPr>
            <a:normAutofit/>
          </a:bodyPr>
          <a:lstStyle/>
          <a:p>
            <a:r>
              <a:rPr lang="en-GB" dirty="0"/>
              <a:t>HR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442325"/>
                  </p:ext>
                </p:extLst>
              </p:nvPr>
            </p:nvGraphicFramePr>
            <p:xfrm>
              <a:off x="-896645" y="0"/>
              <a:ext cx="14071107" cy="73706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96645" y="0"/>
                <a:ext cx="14071107" cy="73706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9d4c361-b20a-4519-a368-ab4ab42bf7c2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+2bS3PbNhDHv4qGl17UDvEigdwcxe5j+sjYaXroeDoLYCEzkUgNSTl2M/nuXZJSajmK7TiKzDi8mQC0i/1jf3iZfBv5rFrM4PJ3mGP0JHpaFK/nUL4esWgc5ZtlMSZSo0Stdeq45TKWnloVizor8ip68jaqoZxi/TKrljBrDFLh36fjCGaz5zBtngLMKhxHCyyrIodZ9i92jamqLpf4bhzhxWJWlNCYPKmhxsbsOTWnZ+oK+0GQR3B1do4n6Oqu9BgXRVmvn8dR1f3VdmmzrjHWOpwUeQ1ZToabspAYkUovwCLjTPEgHbTl2axeNbGXhxeLkuKhKC8XjSwH/hxyh40E1OkSq2rl4WA6LXEKa4eHG5WTYracbyk/KZalw2MMbVVeZ/Ul+fjpeOShhugdKfO8LEi3tvhwTiJdIo4mxTKv29qjZb4KMW4ez4o3kxJJP98UnFJJleXT2Uru/3V40cXioGyH0r4ioZp46QdF6bF8etmG/Cwr1wry8bWeP3y4FB8VpSIgw6C18goFiyVPeJ8H8aCuy6yx/42M4q3xdsOYWDQSTGqVgDQ2gDz4+w/jbwjVssSddf24mZL2PDRfKIZObqmEioGj4M47x2Jt9WdMfTvqaju/j9bYV1+p4B9G0UlOC2hIgw3WSJuokAD6Xq82B1O8Bit7fJPTthi74QIQCSJo7kCADgw0uluHa0K6TIsyc6TE9RHbSYef4QLKeo6riXRzMMa9SJudr2+LDCdnFHWP0+j2NW69faVfvbqyT10lTBfE7jOEMplqfSxtoF2SSmwAlzqjZA9SeXL0D50ORhZy39dc/tQN93h/6v2IOWX/vZbI1v2nEMWuE/UFxn+PhGw67hBJEzQ03XuVJGCYE17q9OER+aWwo+Nitm3reQc+dtaFE2KsCtBlwyNB9Q6rznlRvwBL6j8kJVdS4KOIHBdvqt3hccUjOexM7tj8tYTqEBRpEJwzQBTKMO1N4pKHR/DQL12bt6OjDGe9Xal2v+uyUA67rs9Ik9XWS3ABDEWqpOdcOanQNvZulL7Gi9oWF5vKt2cSTVY0ndwdl0KgMjqxH0dkdY971FYaYxjjTjE6zDjNuDS+uevdilFnrrH2cn0FS8N7VBbz1u7qzviMWn4gyzjqYogb7f86w+Y43Wqc+2ydCj9fE/sTJpfuoXV+86I+jl7CbNneRJPtXzOKpxO6Lab23/3Z7J9GXH3XND9tT30Pus19uB3jI53AfJEv661T2J7mhPeCd1MBlxg847HRxsU2cEYoD/DeD16uRt+PhBzYHdjdC7tWxGkaMwuYeo8JCxzZwO792BUNu3Jgd2B3T+zahKUGUXPCViSOB37DfxYHdm9iVzbsqoHdgd097ZkJPctVMEoBAgqm1bDu3pPdP87pvKuG8+7A7n7YRR6ElJKxGNGAEcGIG17M2mRXa5s4GzuTxkEalqD13zS7fbisYo8VnJ6/onK39+c4Go48UYIWSWOk1KkSA21f7Ql1gK3PsAGyYEBqlXBrhAu0wsUDbF/tVe4AW59hI0qkSCzXGLiigxyL/Z3vbwbYend/M8DWZ9jikBhQjo5q0nCdcKfMnS9cBth6d+EywNZn2JhjIdXOxBqtkI6naffN0/1eDlLWSg3BIU+1ia13Cvr0/tx9XlWuZpmjaeJqqNEcy2n7jU7rrQll0XnLsKsvfFuNbaTbyXwKVeYaLt9v6LfdkL3n+wtIcdr6frc9smJZVwtw+Bxy3BIhRUaso78lyvaj26h1QqJmzYusd/zBqnv/Aad0NlElPAAA&quot;"/>
    <we:property name="creatorSessionId" value="&quot;05e22ea5-27a8-42e9-90ee-723445337436&quot;"/>
    <we:property name="creatorTenantId" value="&quot;27c260a5-fceb-4369-bd6b-abc95c094994&quot;"/>
    <we:property name="creatorUserId" value="&quot;100320014216F6DE&quot;"/>
    <we:property name="datasetId" value="&quot;0956b1da-5fd8-49ff-8029-636bc59f1b84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36e2ab11-b2ad-47db-afff-012fdea6921a&amp;groupId=adeaff11-6df8-4bed-92b8-9fe1dbac4c11&amp;w=2&amp;config=eyJjbHVzdGVyVXJsIjoiaHR0cHM6Ly9XQUJJLUVBU1QtQVNJQS1BLVBSSU1BUlktcmVkaXJlY3QuYW5hbHlzaXMud2luZG93cy5uZXQiLCJlbWJlZEZlYXR1cmVzIjp7Im1vZGVybkVtYmVkIjp0cnVlLCJ1c2FnZU1ldHJpY3NWTmV4dCI6dHJ1ZX19&amp;disableSensitivityBanner=true&quot;"/>
    <we:property name="initialStateBookmark" value="&quot;H4sIAAAAAAAAA+2bW3PTOBTHv0rGL7xkd6ybLfFWQrsXlsukLPuw02F0OUoNrp2xndLC8N33yE7YtoS2hJCa4rdaUs7R+ev8dKv9IXJZPc/1+TN9AtHD6FFZvj3R1dsRicZRsSx7/vzJ073pk9fP9p7uY3E5b7KyqKOHH6JGVzNoXmX1QufBAhb+ezSOdJ6/0LPw5HVewziaQ1WXhc6z99A1xqqmWsDHcQRn87ysdDB52OgGgtlTbI7P6Jv8ytCjtk12Codgm650CvOyalbP46ju/mq7dLkuGGsdTsqi0VmBhkOZTxRLuWPaAKFEUM+tbsuzvFk2Mef7Z/MK48Eoz+dBhz13qgsLLmo7XUFdLz3szWYVzPTK4f6lykmZL07WlB+Wi8rCFHxbVTRZc44+fp+OnG509BGVeVGVqFtbvH+CIp0DjCblomja2oNFsQwxDo/H5btJBaifCwVHWFJnxSxfyv2/Di+7WKyuQhyleYNChXjxB2XloHp03ob8OKtWCtLxlZ7ffbgYHxalzAMBL6VwAhiJOU1onwdxr2mqLNj/SUbxxni7YUwMKK5VagTTaaw0UO82H8anoOtFBVvr+jRMSTsemu8UQyc3F0zEmgKj1llLYmnkN0x9W+pqO7+PVtjXP6jgn0fRSQ5S+tQbbxQ3ifCJBtfr1WZvBldgJfdvcloXYzdcWrMEQEtqNdPSEy3B3jhcE9RlVlaZRSWujthWOvwY5rpqTmA5kV4ejHEv0mbr69s8g8kxRt3jNLp5jVttX/FXby7sU5cJ0wWx/QzBTMZaF3PjcZckEuO1Ta0SvAepPDl4jaeDkdGF62suf+2Ge7w79X6DArN/oyWydf81RJGrRH2H8d8hIZcdd4ikCSic7p1IEq2IZY7L9O4R+bM0o2mZr9t63oKPrXXhEBmrve6y4Z6geotV57RsXmqD6t8lJRdS4IuITMt39fbwuOARHXYmt2z+SkJ1CLLUM0qJBmBCEelUYpO7R3DfLWybt6ODDPLerlTb33UZXQ27rm9Ik+XWi1GmCbBUcEepsFyACfaulb6Bs8aUZ5eVb88kEq1IPLlbyhkDoWRivozI8uL2oK1UShFCrSB4mLGSUK5cuNxdi1FnLlh7tbqCxeE9qMqT1u7ykvgYW34myzjqYoiD9v8cQzhOtxoXLlulwh9XxP6KyaV7aJ1fv6iPo1c6X7Q30Wj7rwzj6YRui7H9g7/D/mlExYPQ/Kg99d3pNvfudoz3dAJzZbFo1k5hO5oTPgneTQWUg3eExkoqGxtPCaI8wLsZvFSMfhkxPrA7sLsTdg2L0zQmRkPqHCTEUyADu5uxywK7fGB3YHdH7JqEpApAUsSWJZZ6es1/Fgd2r2OXB3bFwO7A7o72zIieocIrITRoYESKYd3dkN3np3jeFcN5d2B3N+wC9YxzTkgMoLRiXrFrXsy6zK6UJrEmtiqNPVckAeN+anb7cFlF7is4PX9F5Xbvz1FQFGgiGC6SSnEuU8EG2n7YE+oAW59h00C80lyKhBrFrMcVLh5g+2GvcgfY+gwbUsJZYqgETwUe5Ejsbn1/M8DWu/ubAbY+wxb7RGlh8ajGFZUJtULd+sJlgK13Fy4DbH2GjVjiU2lVLMEwbmmadt88bfZykDCGS+0t0FSq2DgrdJ/en9vkVeU6zyxOExdDjU6gmrXf6LTeQijzzlsGXX3p2mpoI11P5iNdZzZw+WlDv+6G7BPf30GKo9b3x/WRlYumnmsLL3QBayLEyJB1cDdEGb6sjVofqGkW3mO9Xftl5/4Dh4OFDxQ8AAA=&quot;"/>
    <we:property name="isFiltersActionButtonVisible" value="true"/>
    <we:property name="pageDisplayName" value="&quot;Page 1&quot;"/>
    <we:property name="pageName" value="&quot;ReportSection&quot;"/>
    <we:property name="reportEmbeddedTime" value="&quot;2023-05-16T02:15:40.930Z&quot;"/>
    <we:property name="reportName" value="&quot;HR&quot;"/>
    <we:property name="reportState" value="&quot;CONNECTED&quot;"/>
    <we:property name="reportUrl" value="&quot;/groups/adeaff11-6df8-4bed-92b8-9fe1dbac4c11/reports/36e2ab11-b2ad-47db-afff-012fdea6921a/ReportSection?bookmarkGuid=c0afa6e2-5aa7-49df-b4f4-42bc5c430087&amp;bookmarkUsage=1&amp;ctid=27c260a5-fceb-4369-bd6b-abc95c094994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HR ANALYTICS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Md. Khairul Islam</cp:lastModifiedBy>
  <cp:revision>3</cp:revision>
  <dcterms:created xsi:type="dcterms:W3CDTF">2018-06-07T21:39:02Z</dcterms:created>
  <dcterms:modified xsi:type="dcterms:W3CDTF">2023-05-16T02:25:19Z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