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240303e-862b-4188-9628-87da2f08d605}">
  <we:reference id="WA200003233" version="2.0.0.3" store="en-GB" storeType="OMEX"/>
  <we:alternateReferences/>
  <we:properties>
    <we:property name="Microsoft.Office.CampaignId" value="&quot;none&quot;"/>
    <we:property name="reportUrl" value="&quot;/groups/me/reports/ce26f633-e9ee-4c43-ac02-587508dd1d72/ReportSection?bookmarkGuid=4797c0a0-d45a-4041-a0ab-06d8b5cc56b2&amp;bookmarkUsage=1&amp;ctid=27c260a5-fceb-4369-bd6b-abc95c094994&amp;fromEntryPoint=export&quot;"/>
    <we:property name="reportState" value="&quot;CONNECTED&quot;"/>
    <we:property name="reportEmbeddedTime" value="&quot;2023-05-13T19:09:16.434Z&quot;"/>
    <we:property name="creatorSessionId" value="&quot;ccddddc3-430a-4178-abed-e13b9deff6c0&quot;"/>
    <we:property name="creatorUserId" value="&quot;100320014216F6DE&quot;"/>
    <we:property name="creatorTenantId" value="&quot;27c260a5-fceb-4369-bd6b-abc95c094994&quot;"/>
    <we:property name="reportName" value="&quot;Revenue Opportunities&quot;"/>
    <we:property name="isFiltersActionButtonVisible" value="false"/>
    <we:property name="initialStateBookmark" value="&quot;H4sIAAAAAAAAA+VYS2/jNhD+K4EuezEKUpZEMbfEmxTFNg8kRXooFsWQHDnayKKgRzbuwv+9Q0lOY8eJvbHrZlH7YGlIDr/55sExv3kmrYoMpucwQe/QO7b2bgLl3QH3Bl7eyy4uPp0dXX368/zo7ITEtqhTm1fe4TevhnKM9U1aNZA5DST84/PAgyy7hLF7SyCrcOAVWFY2hyz9C7vJNFSXDc4GHj4UmS3BqbyuoUan9p6m0zvtzX8a0o6g6/Qer1HXnfQKC1vW8/eBV3VPLaTFMaes3XBk8xrSnBQ7GUsgEDxkQkJgQsUDoyMnT9Ks7qeo6clDUZI9ZOW0cDwcmXvINRqvBV1iVfU7nCFUTdkiP1kYuLZNqfEKk3Yor9N6SnpOyRxvRqZflpaIaWVXeI95g6341n4dlUhUGO+QzT6TpErzcdYz949Jv3WwNJQOklVfyGYHnRbY0mB5PG3Rf0zLORn+YAngTpETVBryIYiVUFIHnA8jKfxQw8vU9iF22g4CG3JQAGEU+jogBVrGZFlP/4gYGdsy1cTBoFfntN3Mg4WsOy3tpNXbh3NFMx/RX0OGFcXYGEnakUf0Drzfb9FRQKsoSEw6j5tzWz/n5Zd8UVb167Jmkq9hsXtpQS1R2AI76JDNHKIbyJo2l0j3r6ljpnV7K6b5H07TLpc+uOnEesv9clRuBGoVOa+iWwxPPhvsJT0uCpfUTU4zDka2yesfMFFW2dCljBAyYgkGJjJGYBwFGOm11WgxHbZxPWE0zXO8vZiwmjfVpSpLNWXoU8K9CdJ54R4M1NBaU3QbptiNu73oF1tjVwf/R1ph7NfcBf+cwe6AIMRfnpwEj1n07xDi8o6IhySMjUwMi3nAojhmnG1Y7vwgiUCaUGAYoTYMfCFfKnf/bWrvDsuR1o/pu3CIjN2y51H2fsrLHtno+qA3pFxdIk6gWC5yK7Pj59I2xRuSY50Hu7SQXMUyMBBoASELgBmxz5L2ncTuJ8q26PGItgzN2Yau7Xmc7s67c+L6mpfowAc/4eDHUgoVMOnv0bmruD2j9v72HXr2/dSvtTGW0b8j8rO+Q9P5Y2Qnyo5uoaw37Jr4cte0O7+6rnjXsf7afl2gC+ErLlkUMvpEStDhzvcY6G87uH+ooFNQfk+E7a8v3324berNLvRCBBXGmAwjFZkYeSxV7NS9fv7jQ63swyKZTlsMvpaCBTzW9FWBZOqVP+X/k65vk6r9fnu9d5A5T69+9taKLDWaAmSMQhnOhuAb7bNI4to8gRbgcVPX7fXhUrJEECIXhomQx8BCzbiUW6ocGpWwYchUFIZCKcb9oV6rUkGV6utbKPC5wiCOCJ9mBiFQXPhsqIKtFHJtBOMhixBw6GutpeZbKUQRR5iEMDShpjNUMxabrRQmItDGyJB8zEREZg/j9RXxZYWtzlVXE7apqwI0XkKOK64oqAZAbtD0zy9dU7QX3167CQFKVbbuXuNxQRfZs78BPNS4hZoXAAA=&quot;"/>
    <we:property name="bookmark" value="&quot;H4sIAAAAAAAAA+VZTVPjOBD9K5Qvc0ltSf6SxQ0yw9ZWLbMUbLGHrTm0pHbw4NgufzBkp/jv05KdDAmBZEg2y9TCAbslPb1+3S3J4qtnsqbKYfYRpugde6dleTuF+vaIeyOvWLYZzeMEpIAoYWEQKi4QqFdZtVlZNN7xV6+FeoLtddZ0kFtAMv79aeRBnl/AxL6lkDc48iqsm7KAPPsH+87U1NYdPow8vK/ysgYLedVCixb2jrrTO1HhvwQ0I+g2u8Mr1G1vvcSqrNv5+8hr+idHabnNgrkJx2XRQlYQsLWxFELBIyYkhCZSPDQ6tvY0y9uhi5p9uK9q8oe8nFVWlhNzB4VG4znSNTbNMMM5QtPVjvmHpYarsqs1XmLqmoo2a2eEc0bueA/k+kVdkjDOdol3WHTozDfll3GNJIXxjtnDJ7I0WTHJB+W+u/RnT0tDbSmV6jP5bKnTgLI2WJ/OHPv3WT0Xwx+tENwrc6JKTT6EiRJK6pDzIJbCjzQ8L+2QcWeuEVjAQQFEceTrkAC0TMizQf4xKTIp60yTBqMBzqJdz5OFvDury6nDHbK7oZ4L9leQY0M5NkGy9uKRvCPvrxu0EtAoShKTzfPmY9k+1eW3YtnWDOPyblpsULF/caRWJHTEjnpmD5bRNeSdqyXC/j2zyriwOzP1f3eW9bX0znYn1Z32q1m5Fal14rzIbjk9+cPoIOXxR2WLuiuox9G47Ir2JyyUdT70JSOEjFmKoYmNEZjEIcZ642q0XA67hJ44mu4p38FMXM2r1qUmzzRV6GPBvSnSfmEfJlj0WU0OVf2cGTbfnV5+eqnEq8clPndlm/reRylXG0TbopZPlIJmUciumGmUgRbWiDO1sPQXXTKsB3xPI0z5pbCY8wzrN1Ai9/nRTrlg9u8kjHWFEhPSKDEyNSzhIYuThHG25Xbgh2kM0kQCoxi1YeAL+dx28N8uffvjcqL1Ynlb2mQndtjTKnw7y+8B1ejPia9YktoacQrV6iawtjp+rcuuekVxbIpgXxaSq0SGBkJNp2sWAjPikEv+Dwp7mCzb4QxMsuVozrcM7aDjbH/RnQs3rHmpDn3wUw5+IqVQIZP+AYO7Tttz+vy5eYORfTvr18Ycy+nrkeKsb9H08RiXU1WOb6ButzxV8tVT5f7ias8M+871l+brE10IX3HJ4ojRT6wEbe78gIn+uo37p0o6BfWPZNjhvlv2n27bRrNPvQhBRQmmQaxikyBPpEos3Mv7P963qrxfFtOiJeBrKVjIE02/KpRMvXBp8T859W2zar/ds94bqJzHV2MHO4qsHDQFyASFMpwF4Bvts1jixjoBR/C0a1t3vbpSLDFEyIVhIuIJsEgzLuWOkIFRKQsipuIoEkox7gd6IyR9N2f66gYqfAoYJjHx08wg2HtrnwUq3AmQayMYj1iMgIGvtZaa7wSIIokxjSAwkaY9VDOWmJ0AUxFqY2REMWYiJreDZPOK+Dygw1x3dVN2bVOBxgsocM0VBa0BUBg0w/Nz1xTuHwOem4QIZSrfdK+xGDBcknwDR1W5HskYAAA=&quot;"/>
    <we:property name="embedUrl" value="&quot;/reportEmbed?reportId=ce26f633-e9ee-4c43-ac02-587508dd1d72&amp;config=eyJjbHVzdGVyVXJsIjoiaHR0cHM6Ly9XQUJJLUVBU1QtQVNJQS1BLVBSSU1BUlktcmVkaXJlY3QuYW5hbHlzaXMud2luZG93cy5uZXQiLCJlbWJlZEZlYXR1cmVzIjp7Im1vZGVybkVtYmVkIjp0cnVlLCJ1c2FnZU1ldHJpY3NWTmV4dCI6dHJ1ZX19&amp;disableSensitivityBanner=true&quot;"/>
    <we:property name="datasetId" value="&quot;e9b7945a-a33e-40b7-986d-0f0a35726a0a&quot;"/>
    <we:property name="pageName" value="&quot;ReportSection&quot;"/>
    <we:property name="pageDisplayName" value="&quot;Opportunity Overview&quot;"/>
    <we:property name="backgroundColor" value="&quot;#D9D9D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Md.KhairulIslam@certify.training</cp:lastModifiedBy>
  <cp:revision>3</cp:revision>
  <dcterms:created xsi:type="dcterms:W3CDTF">2018-06-07T21:39:02Z</dcterms:created>
  <dcterms:modified xsi:type="dcterms:W3CDTF">2023-05-13T19:12:19Z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