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  <p:embeddedFont>
      <p:font typeface="Bebas Neue"/>
      <p:regular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PT Sans"/>
      <p:regular r:id="rId27"/>
      <p:bold r:id="rId28"/>
      <p:italic r:id="rId29"/>
      <p:boldItalic r:id="rId30"/>
    </p:embeddedFont>
    <p:embeddedFont>
      <p:font typeface="DM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BebasNeue-regular.fntdata"/><Relationship Id="rId21" Type="http://schemas.openxmlformats.org/officeDocument/2006/relationships/font" Target="fonts/Inter-bold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regular.fnt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DMSans-italic.fntdata"/><Relationship Id="rId10" Type="http://schemas.openxmlformats.org/officeDocument/2006/relationships/slide" Target="slides/slide5.xml"/><Relationship Id="rId32" Type="http://schemas.openxmlformats.org/officeDocument/2006/relationships/font" Target="fonts/DM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2f2e496749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2f2e496749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d1bf8d60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d1bf8d60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e242f6ad7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e242f6ad7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e242f6ad7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e242f6ad7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e242f6ad7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e242f6ad7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e242f6ad7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e242f6ad7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e242f6ad7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e242f6ad7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AEE2F4">
            <a:alpha val="3082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1"/>
          <p:cNvSpPr txBox="1"/>
          <p:nvPr>
            <p:ph hasCustomPrompt="1" type="title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/>
          <p:nvPr>
            <p:ph idx="1" type="subTitle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14"/>
          <p:cNvSpPr txBox="1"/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" name="Google Shape;156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965575"/>
            <a:ext cx="37851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639855"/>
            <a:ext cx="3785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80" name="Google Shape;180;p1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Google Shape;185;p1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20000" y="1215750"/>
            <a:ext cx="77040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91" name="Google Shape;191;p1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6" name="Google Shape;196;p1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" name="Google Shape;197;p1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2266925" y="2027675"/>
            <a:ext cx="5507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19"/>
          <p:cNvSpPr txBox="1"/>
          <p:nvPr>
            <p:ph idx="2" type="subTitle"/>
          </p:nvPr>
        </p:nvSpPr>
        <p:spPr>
          <a:xfrm>
            <a:off x="2266925" y="3483400"/>
            <a:ext cx="5507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19"/>
          <p:cNvSpPr txBox="1"/>
          <p:nvPr>
            <p:ph idx="3" type="subTitle"/>
          </p:nvPr>
        </p:nvSpPr>
        <p:spPr>
          <a:xfrm>
            <a:off x="2266925" y="161395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4" type="subTitle"/>
          </p:nvPr>
        </p:nvSpPr>
        <p:spPr>
          <a:xfrm>
            <a:off x="2266925" y="3072700"/>
            <a:ext cx="5507700" cy="4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2" type="subTitle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7" name="Google Shape;217;p2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" name="Google Shape;218;p2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" name="Google Shape;222;p2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2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713375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3705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6027768" y="3403723"/>
            <a:ext cx="24030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4" type="subTitle"/>
          </p:nvPr>
        </p:nvSpPr>
        <p:spPr>
          <a:xfrm>
            <a:off x="713375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5" type="subTitle"/>
          </p:nvPr>
        </p:nvSpPr>
        <p:spPr>
          <a:xfrm>
            <a:off x="3370568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6" type="subTitle"/>
          </p:nvPr>
        </p:nvSpPr>
        <p:spPr>
          <a:xfrm>
            <a:off x="6027769" y="3086000"/>
            <a:ext cx="24030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33" name="Google Shape;233;p2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720000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2" type="subTitle"/>
          </p:nvPr>
        </p:nvSpPr>
        <p:spPr>
          <a:xfrm>
            <a:off x="720000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3" type="subTitle"/>
          </p:nvPr>
        </p:nvSpPr>
        <p:spPr>
          <a:xfrm>
            <a:off x="3420057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4" type="subTitle"/>
          </p:nvPr>
        </p:nvSpPr>
        <p:spPr>
          <a:xfrm>
            <a:off x="3420057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5" type="subTitle"/>
          </p:nvPr>
        </p:nvSpPr>
        <p:spPr>
          <a:xfrm>
            <a:off x="6120115" y="2971054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6" type="subTitle"/>
          </p:nvPr>
        </p:nvSpPr>
        <p:spPr>
          <a:xfrm>
            <a:off x="6120115" y="2571750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2" type="subTitle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4" type="subTitle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6" type="subTitle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3"/>
          <p:cNvSpPr txBox="1"/>
          <p:nvPr>
            <p:ph idx="7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24"/>
          <p:cNvSpPr txBox="1"/>
          <p:nvPr>
            <p:ph idx="1" type="subTitle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2" type="subTitle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4"/>
          <p:cNvSpPr txBox="1"/>
          <p:nvPr>
            <p:ph idx="3" type="subTitle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4"/>
          <p:cNvSpPr txBox="1"/>
          <p:nvPr>
            <p:ph idx="4" type="subTitle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4"/>
          <p:cNvSpPr txBox="1"/>
          <p:nvPr>
            <p:ph idx="5" type="subTitle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6" type="subTitle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7" type="subTitle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8" type="subTitle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84" name="Google Shape;284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86" name="Google Shape;286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" name="Google Shape;291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1" type="subTitle"/>
          </p:nvPr>
        </p:nvSpPr>
        <p:spPr>
          <a:xfrm>
            <a:off x="720000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2" type="subTitle"/>
          </p:nvPr>
        </p:nvSpPr>
        <p:spPr>
          <a:xfrm>
            <a:off x="3469888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3" type="subTitle"/>
          </p:nvPr>
        </p:nvSpPr>
        <p:spPr>
          <a:xfrm>
            <a:off x="720000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4" type="subTitle"/>
          </p:nvPr>
        </p:nvSpPr>
        <p:spPr>
          <a:xfrm>
            <a:off x="3469885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5" type="subTitle"/>
          </p:nvPr>
        </p:nvSpPr>
        <p:spPr>
          <a:xfrm>
            <a:off x="6219776" y="2195900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5"/>
          <p:cNvSpPr txBox="1"/>
          <p:nvPr>
            <p:ph idx="6" type="subTitle"/>
          </p:nvPr>
        </p:nvSpPr>
        <p:spPr>
          <a:xfrm>
            <a:off x="6219776" y="403827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5"/>
          <p:cNvSpPr txBox="1"/>
          <p:nvPr>
            <p:ph idx="7" type="subTitle"/>
          </p:nvPr>
        </p:nvSpPr>
        <p:spPr>
          <a:xfrm>
            <a:off x="720000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8" type="subTitle"/>
          </p:nvPr>
        </p:nvSpPr>
        <p:spPr>
          <a:xfrm>
            <a:off x="3469889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9" type="subTitle"/>
          </p:nvPr>
        </p:nvSpPr>
        <p:spPr>
          <a:xfrm>
            <a:off x="720000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3" type="subTitle"/>
          </p:nvPr>
        </p:nvSpPr>
        <p:spPr>
          <a:xfrm>
            <a:off x="3469889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2" name="Google Shape;302;p25"/>
          <p:cNvSpPr txBox="1"/>
          <p:nvPr>
            <p:ph idx="14" type="subTitle"/>
          </p:nvPr>
        </p:nvSpPr>
        <p:spPr>
          <a:xfrm>
            <a:off x="6219784" y="1908250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25"/>
          <p:cNvSpPr txBox="1"/>
          <p:nvPr>
            <p:ph idx="15" type="subTitle"/>
          </p:nvPr>
        </p:nvSpPr>
        <p:spPr>
          <a:xfrm>
            <a:off x="6219784" y="3750673"/>
            <a:ext cx="22041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3" name="Google Shape;313;p26"/>
          <p:cNvSpPr txBox="1"/>
          <p:nvPr>
            <p:ph hasCustomPrompt="1" type="title"/>
          </p:nvPr>
        </p:nvSpPr>
        <p:spPr>
          <a:xfrm>
            <a:off x="713225" y="773100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/>
          <p:nvPr>
            <p:ph idx="1" type="subTitle"/>
          </p:nvPr>
        </p:nvSpPr>
        <p:spPr>
          <a:xfrm>
            <a:off x="713225" y="1437101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hasCustomPrompt="1" idx="2" type="title"/>
          </p:nvPr>
        </p:nvSpPr>
        <p:spPr>
          <a:xfrm>
            <a:off x="713225" y="2070798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/>
          <p:nvPr>
            <p:ph idx="3" type="subTitle"/>
          </p:nvPr>
        </p:nvSpPr>
        <p:spPr>
          <a:xfrm>
            <a:off x="713225" y="2727354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hasCustomPrompt="1" idx="4" type="title"/>
          </p:nvPr>
        </p:nvSpPr>
        <p:spPr>
          <a:xfrm>
            <a:off x="713225" y="3368496"/>
            <a:ext cx="43299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/>
          <p:nvPr>
            <p:ph idx="5" type="subTitle"/>
          </p:nvPr>
        </p:nvSpPr>
        <p:spPr>
          <a:xfrm>
            <a:off x="713225" y="4017606"/>
            <a:ext cx="4329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27"/>
          <p:cNvSpPr txBox="1"/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27"/>
          <p:cNvSpPr txBox="1"/>
          <p:nvPr>
            <p:ph idx="1" type="subTitle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2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rect b="b" l="l" r="r" t="t"/>
              <a:pathLst>
                <a:path extrusionOk="0" h="10892" w="10804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rect b="b" l="l" r="r" t="t"/>
              <a:pathLst>
                <a:path extrusionOk="0" h="10986" w="10702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rect b="b" l="l" r="r" t="t"/>
              <a:pathLst>
                <a:path extrusionOk="0" h="6897" w="2889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rect b="b" l="l" r="r" t="t"/>
              <a:pathLst>
                <a:path extrusionOk="0" h="7012" w="287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rect b="b" l="l" r="r" t="t"/>
              <a:pathLst>
                <a:path extrusionOk="0" h="5590" w="4026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rect b="b" l="l" r="r" t="t"/>
              <a:pathLst>
                <a:path extrusionOk="0" h="5723" w="4044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rect b="b" l="l" r="r" t="t"/>
              <a:pathLst>
                <a:path extrusionOk="0" h="3362" w="4085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rect b="b" l="l" r="r" t="t"/>
              <a:pathLst>
                <a:path extrusionOk="0" h="3466" w="4081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rect b="b" l="l" r="r" t="t"/>
              <a:pathLst>
                <a:path extrusionOk="0" h="2232" w="2566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rect b="b" l="l" r="r" t="t"/>
              <a:pathLst>
                <a:path extrusionOk="0" h="2311" w="2621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rect b="b" l="l" r="r" t="t"/>
              <a:pathLst>
                <a:path extrusionOk="0" h="1784" w="2889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rect b="b" l="l" r="r" t="t"/>
              <a:pathLst>
                <a:path extrusionOk="0" h="1900" w="2967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rect b="b" l="l" r="r" t="t"/>
              <a:pathLst>
                <a:path extrusionOk="0" h="221" w="597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rect b="b" l="l" r="r" t="t"/>
              <a:pathLst>
                <a:path extrusionOk="0" h="221" w="463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rect b="b" l="l" r="r" t="t"/>
              <a:pathLst>
                <a:path extrusionOk="0" h="378" w="791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rect b="b" l="l" r="r" t="t"/>
              <a:pathLst>
                <a:path extrusionOk="0" h="317" w="158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rect b="b" l="l" r="r" t="t"/>
              <a:pathLst>
                <a:path extrusionOk="0" h="503" w="214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rect b="b" l="l" r="r" t="t"/>
              <a:pathLst>
                <a:path extrusionOk="0" h="348" w="713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rect b="b" l="l" r="r" t="t"/>
              <a:pathLst>
                <a:path extrusionOk="0" h="181" w="657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rect b="b" l="l" r="r" t="t"/>
              <a:pathLst>
                <a:path extrusionOk="0" h="294" w="463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rect b="b" l="l" r="r" t="t"/>
              <a:pathLst>
                <a:path extrusionOk="0" h="1751" w="2542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rect b="b" l="l" r="r" t="t"/>
              <a:pathLst>
                <a:path extrusionOk="0" h="1760" w="2602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rect b="b" l="l" r="r" t="t"/>
              <a:pathLst>
                <a:path extrusionOk="0" h="1871" w="2694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rect b="b" l="l" r="r" t="t"/>
              <a:pathLst>
                <a:path extrusionOk="0" h="1932" w="2486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rect b="b" l="l" r="r" t="t"/>
              <a:pathLst>
                <a:path extrusionOk="0" h="1768" w="2579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rect b="b" l="l" r="r" t="t"/>
              <a:pathLst>
                <a:path extrusionOk="0" h="1849" w="2348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rect b="b" l="l" r="r" t="t"/>
              <a:pathLst>
                <a:path extrusionOk="0" h="1518" w="2445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rect b="b" l="l" r="r" t="t"/>
              <a:pathLst>
                <a:path extrusionOk="0" h="1619" w="2519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rect b="b" l="l" r="r" t="t"/>
              <a:pathLst>
                <a:path extrusionOk="0" h="12160" w="5508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rect b="b" l="l" r="r" t="t"/>
              <a:pathLst>
                <a:path extrusionOk="0" h="12272" w="5601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rect b="b" l="l" r="r" t="t"/>
              <a:pathLst>
                <a:path extrusionOk="0" h="11323" w="6664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rect b="b" l="l" r="r" t="t"/>
              <a:pathLst>
                <a:path extrusionOk="0" h="11462" w="6779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rect b="b" l="l" r="r" t="t"/>
              <a:pathLst>
                <a:path extrusionOk="0" h="8601" w="7357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rect b="b" l="l" r="r" t="t"/>
              <a:pathLst>
                <a:path extrusionOk="0" h="8697" w="7357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rect b="b" l="l" r="r" t="t"/>
              <a:pathLst>
                <a:path extrusionOk="0" h="3267" w="3735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rect b="b" l="l" r="r" t="t"/>
              <a:pathLst>
                <a:path extrusionOk="0" h="3386" w="391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rect b="b" l="l" r="r" t="t"/>
              <a:pathLst>
                <a:path extrusionOk="0" h="2253" w="4987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rect b="b" l="l" r="r" t="t"/>
              <a:pathLst>
                <a:path extrusionOk="0" h="2366" w="4774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rect b="b" l="l" r="r" t="t"/>
              <a:pathLst>
                <a:path extrusionOk="0" h="3734" w="888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rect b="b" l="l" r="r" t="t"/>
              <a:pathLst>
                <a:path extrusionOk="0" h="3873" w="1003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rect b="b" l="l" r="r" t="t"/>
              <a:pathLst>
                <a:path extrusionOk="0" h="6236" w="6507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rect b="b" l="l" r="r" t="t"/>
              <a:pathLst>
                <a:path extrusionOk="0" h="6338" w="6586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rect b="b" l="l" r="r" t="t"/>
              <a:pathLst>
                <a:path extrusionOk="0" h="1539" w="4446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rect b="b" l="l" r="r" t="t"/>
              <a:pathLst>
                <a:path extrusionOk="0" h="1674" w="4566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rect b="b" l="l" r="r" t="t"/>
              <a:pathLst>
                <a:path extrusionOk="0" h="3368" w="2154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rect b="b" l="l" r="r" t="t"/>
              <a:pathLst>
                <a:path extrusionOk="0" h="19" w="1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rect b="b" l="l" r="r" t="t"/>
              <a:pathLst>
                <a:path extrusionOk="0" h="1119" w="87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rect b="b" l="l" r="r" t="t"/>
              <a:pathLst>
                <a:path extrusionOk="0" h="19" w="79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rect b="b" l="l" r="r" t="t"/>
              <a:pathLst>
                <a:path extrusionOk="0" h="287" w="56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rect b="b" l="l" r="r" t="t"/>
              <a:pathLst>
                <a:path extrusionOk="0" h="348" w="638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rect b="b" l="l" r="r" t="t"/>
              <a:pathLst>
                <a:path extrusionOk="0" h="98" w="2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rect b="b" l="l" r="r" t="t"/>
              <a:pathLst>
                <a:path extrusionOk="0" h="3485" w="2196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rect b="b" l="l" r="r" t="t"/>
              <a:pathLst>
                <a:path extrusionOk="0" h="3242" w="1424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rect b="b" l="l" r="r" t="t"/>
              <a:pathLst>
                <a:path extrusionOk="0" h="3332" w="1447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rect b="b" l="l" r="r" t="t"/>
              <a:pathLst>
                <a:path extrusionOk="0" h="3194" w="1364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rect b="b" l="l" r="r" t="t"/>
              <a:pathLst>
                <a:path extrusionOk="0" h="426" w="422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rect b="b" l="l" r="r" t="t"/>
              <a:pathLst>
                <a:path extrusionOk="0" h="537" w="542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rect b="b" l="l" r="r" t="t"/>
              <a:pathLst>
                <a:path extrusionOk="0" h="445" w="426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rect b="b" l="l" r="r" t="t"/>
              <a:pathLst>
                <a:path extrusionOk="0" h="523" w="541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rect b="b" l="l" r="r" t="t"/>
              <a:pathLst>
                <a:path extrusionOk="0" h="3283" w="3466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rect b="b" l="l" r="r" t="t"/>
              <a:pathLst>
                <a:path extrusionOk="0" h="3402" w="3563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rect b="b" l="l" r="r" t="t"/>
              <a:pathLst>
                <a:path extrusionOk="0" h="1462" w="3332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rect b="b" l="l" r="r" t="t"/>
              <a:pathLst>
                <a:path extrusionOk="0" h="1619" w="3448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rect b="b" l="l" r="r" t="t"/>
              <a:pathLst>
                <a:path extrusionOk="0" h="2121" w="7699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rect b="b" l="l" r="r" t="t"/>
              <a:pathLst>
                <a:path extrusionOk="0" h="2254" w="7782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rect b="b" l="l" r="r" t="t"/>
              <a:pathLst>
                <a:path extrusionOk="0" h="755" w="754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rect b="b" l="l" r="r" t="t"/>
              <a:pathLst>
                <a:path extrusionOk="0" h="847" w="846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rect b="b" l="l" r="r" t="t"/>
              <a:pathLst>
                <a:path extrusionOk="0" h="1985" w="4002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rect b="b" l="l" r="r" t="t"/>
              <a:pathLst>
                <a:path extrusionOk="0" h="2081" w="4067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rect b="b" l="l" r="r" t="t"/>
              <a:pathLst>
                <a:path extrusionOk="0" h="1509" w="2658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rect b="b" l="l" r="r" t="t"/>
              <a:pathLst>
                <a:path extrusionOk="0" h="1622" w="2639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rect b="b" l="l" r="r" t="t"/>
              <a:pathLst>
                <a:path extrusionOk="0" h="6853" w="7796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rect b="b" l="l" r="r" t="t"/>
              <a:pathLst>
                <a:path extrusionOk="0" h="6968" w="7953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rect b="b" l="l" r="r" t="t"/>
              <a:pathLst>
                <a:path extrusionOk="0" h="366" w="19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rect b="b" l="l" r="r" t="t"/>
              <a:pathLst>
                <a:path extrusionOk="0" h="7745" w="3065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rect b="b" l="l" r="r" t="t"/>
              <a:pathLst>
                <a:path extrusionOk="0" h="7843" w="3101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rect b="b" l="l" r="r" t="t"/>
              <a:pathLst>
                <a:path extrusionOk="0" h="5440" w="4695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rect b="b" l="l" r="r" t="t"/>
              <a:pathLst>
                <a:path extrusionOk="0" h="5551" w="4815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rect b="b" l="l" r="r" t="t"/>
              <a:pathLst>
                <a:path extrusionOk="0" h="2794" w="3813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rect b="b" l="l" r="r" t="t"/>
              <a:pathLst>
                <a:path extrusionOk="0" h="2903" w="3887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rect b="b" l="l" r="r" t="t"/>
              <a:pathLst>
                <a:path extrusionOk="0" h="2591" w="2736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rect b="b" l="l" r="r" t="t"/>
              <a:pathLst>
                <a:path extrusionOk="0" h="2524" w="2834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rect b="b" l="l" r="r" t="t"/>
              <a:pathLst>
                <a:path extrusionOk="0" h="3213" w="5509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rect b="b" l="l" r="r" t="t"/>
              <a:pathLst>
                <a:path extrusionOk="0" h="3315" w="5522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rect b="b" l="l" r="r" t="t"/>
              <a:pathLst>
                <a:path extrusionOk="0" h="2843" w="310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rect b="b" l="l" r="r" t="t"/>
              <a:pathLst>
                <a:path extrusionOk="0" h="2848" w="2695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rect b="b" l="l" r="r" t="t"/>
              <a:pathLst>
                <a:path extrusionOk="0" h="3304" w="2869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rect b="b" l="l" r="r" t="t"/>
              <a:pathLst>
                <a:path extrusionOk="0" h="3169" w="2829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rect b="b" l="l" r="r" t="t"/>
              <a:pathLst>
                <a:path extrusionOk="0" h="3175" w="322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rect b="b" l="l" r="r" t="t"/>
              <a:pathLst>
                <a:path extrusionOk="0" h="3213" w="2944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rect b="b" l="l" r="r" t="t"/>
              <a:pathLst>
                <a:path extrusionOk="0" h="2943" w="2621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rect b="b" l="l" r="r" t="t"/>
              <a:pathLst>
                <a:path extrusionOk="0" h="3041" w="2329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rect b="b" l="l" r="r" t="t"/>
              <a:pathLst>
                <a:path extrusionOk="0" h="2062" w="2067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rect b="b" l="l" r="r" t="t"/>
              <a:pathLst>
                <a:path extrusionOk="0" h="2169" w="1965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rect b="b" l="l" r="r" t="t"/>
              <a:pathLst>
                <a:path extrusionOk="0" h="4166" w="3217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rect b="b" l="l" r="r" t="t"/>
              <a:pathLst>
                <a:path extrusionOk="0" h="4275" w="3175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rect b="b" l="l" r="r" t="t"/>
              <a:pathLst>
                <a:path extrusionOk="0" h="5360" w="7144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rect b="b" l="l" r="r" t="t"/>
              <a:pathLst>
                <a:path extrusionOk="0" h="5512" w="6987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rect b="b" l="l" r="r" t="t"/>
              <a:pathLst>
                <a:path extrusionOk="0" h="810" w="809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rect b="b" l="l" r="r" t="t"/>
              <a:pathLst>
                <a:path extrusionOk="0" h="907" w="907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rect b="b" l="l" r="r" t="t"/>
              <a:pathLst>
                <a:path extrusionOk="0" h="671" w="347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rect b="b" l="l" r="r" t="t"/>
              <a:pathLst>
                <a:path extrusionOk="0" h="671" w="366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rect b="b" l="l" r="r" t="t"/>
              <a:pathLst>
                <a:path extrusionOk="0" h="550" w="407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rect b="b" l="l" r="r" t="t"/>
              <a:pathLst>
                <a:path extrusionOk="0" h="1321" w="207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rect b="b" l="l" r="r" t="t"/>
              <a:pathLst>
                <a:path extrusionOk="0" h="1431" w="208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rect b="b" l="l" r="r" t="t"/>
              <a:pathLst>
                <a:path extrusionOk="0" h="732" w="1771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rect b="b" l="l" r="r" t="t"/>
              <a:pathLst>
                <a:path extrusionOk="0" h="870" w="1849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rect b="b" l="l" r="r" t="t"/>
              <a:pathLst>
                <a:path extrusionOk="0" h="626" w="1448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rect b="b" l="l" r="r" t="t"/>
              <a:pathLst>
                <a:path extrusionOk="0" h="738" w="1595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rect b="b" l="l" r="r" t="t"/>
              <a:pathLst>
                <a:path extrusionOk="0" h="509" w="1138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rect b="b" l="l" r="r" t="t"/>
              <a:pathLst>
                <a:path extrusionOk="0" h="616" w="1217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rect b="b" l="l" r="r" t="t"/>
              <a:pathLst>
                <a:path extrusionOk="0" h="506" w="104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rect b="b" l="l" r="r" t="t"/>
              <a:pathLst>
                <a:path extrusionOk="0" h="616" w="1119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rect b="b" l="l" r="r" t="t"/>
              <a:pathLst>
                <a:path extrusionOk="0" h="176" w="556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rect b="b" l="l" r="r" t="t"/>
              <a:pathLst>
                <a:path extrusionOk="0" h="156" w="481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rect b="b" l="l" r="r" t="t"/>
              <a:pathLst>
                <a:path extrusionOk="0" h="1217" w="3466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rect b="b" l="l" r="r" t="t"/>
              <a:pathLst>
                <a:path extrusionOk="0" h="1327" w="3582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rect b="b" l="l" r="r" t="t"/>
              <a:pathLst>
                <a:path extrusionOk="0" h="6294" w="292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rect b="b" l="l" r="r" t="t"/>
              <a:pathLst>
                <a:path extrusionOk="0" h="6391" w="403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rect b="b" l="l" r="r" t="t"/>
              <a:pathLst>
                <a:path extrusionOk="0" h="6317" w="3083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rect b="b" l="l" r="r" t="t"/>
              <a:pathLst>
                <a:path extrusionOk="0" h="6403" w="3176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rect b="b" l="l" r="r" t="t"/>
              <a:pathLst>
                <a:path extrusionOk="0" h="12629" w="615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rect b="b" l="l" r="r" t="t"/>
              <a:pathLst>
                <a:path extrusionOk="0" h="12749" w="694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rect b="b" l="l" r="r" t="t"/>
              <a:pathLst>
                <a:path extrusionOk="0" h="12670" w="6775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rect b="b" l="l" r="r" t="t"/>
              <a:pathLst>
                <a:path extrusionOk="0" h="12758" w="6857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rect b="b" l="l" r="r" t="t"/>
              <a:pathLst>
                <a:path extrusionOk="0" h="11729" w="6197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rect b="b" l="l" r="r" t="t"/>
              <a:pathLst>
                <a:path extrusionOk="0" h="11847" w="6298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rect b="b" l="l" r="r" t="t"/>
              <a:pathLst>
                <a:path extrusionOk="0" h="639" w="2214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rect b="b" l="l" r="r" t="t"/>
              <a:pathLst>
                <a:path extrusionOk="0" h="731" w="2312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rect b="b" l="l" r="r" t="t"/>
              <a:pathLst>
                <a:path extrusionOk="0" h="615" w="4986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rect b="b" l="l" r="r" t="t"/>
              <a:pathLst>
                <a:path extrusionOk="0" h="712" w="5024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rect b="b" l="l" r="r" t="t"/>
              <a:pathLst>
                <a:path extrusionOk="0" h="1406" w="135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rect b="b" l="l" r="r" t="t"/>
              <a:pathLst>
                <a:path extrusionOk="0" h="330" w="7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rect b="b" l="l" r="r" t="t"/>
              <a:pathLst>
                <a:path extrusionOk="0" h="9186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rect b="b" l="l" r="r" t="t"/>
              <a:pathLst>
                <a:path extrusionOk="0" h="9260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rect b="b" l="l" r="r" t="t"/>
              <a:pathLst>
                <a:path extrusionOk="0" h="694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rect b="b" l="l" r="r" t="t"/>
              <a:pathLst>
                <a:path extrusionOk="0" h="772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rect b="b" l="l" r="r" t="t"/>
              <a:pathLst>
                <a:path extrusionOk="0" h="500" w="482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rect b="b" l="l" r="r" t="t"/>
              <a:pathLst>
                <a:path extrusionOk="0" h="500" w="505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rect b="b" l="l" r="r" t="t"/>
              <a:pathLst>
                <a:path extrusionOk="0" h="408" w="408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rect b="b" l="l" r="r" t="t"/>
              <a:pathLst>
                <a:path extrusionOk="0" h="500" w="50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rect b="b" l="l" r="r" t="t"/>
              <a:pathLst>
                <a:path extrusionOk="0" h="329" w="1193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rect b="b" l="l" r="r" t="t"/>
              <a:pathLst>
                <a:path extrusionOk="0" h="403" w="1272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rect b="b" l="l" r="r" t="t"/>
              <a:pathLst>
                <a:path extrusionOk="0" h="310" w="1193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rect b="b" l="l" r="r" t="t"/>
              <a:pathLst>
                <a:path extrusionOk="0" h="427" w="1272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rect b="b" l="l" r="r" t="t"/>
              <a:pathLst>
                <a:path extrusionOk="0" h="325" w="1193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rect b="b" l="l" r="r" t="t"/>
              <a:pathLst>
                <a:path extrusionOk="0" h="426" w="1272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rect b="b" l="l" r="r" t="t"/>
              <a:pathLst>
                <a:path extrusionOk="0" h="329" w="4677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rect b="b" l="l" r="r" t="t"/>
              <a:pathLst>
                <a:path extrusionOk="0" h="403" w="4779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rect b="b" l="l" r="r" t="t"/>
              <a:pathLst>
                <a:path extrusionOk="0" h="310" w="4677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rect b="b" l="l" r="r" t="t"/>
              <a:pathLst>
                <a:path extrusionOk="0" h="427" w="4779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rect b="b" l="l" r="r" t="t"/>
              <a:pathLst>
                <a:path extrusionOk="0" h="325" w="4677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rect b="b" l="l" r="r" t="t"/>
              <a:pathLst>
                <a:path extrusionOk="0" h="426" w="4779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rect b="b" l="l" r="r" t="t"/>
              <a:pathLst>
                <a:path extrusionOk="0" h="403" w="5971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rect b="b" l="l" r="r" t="t"/>
              <a:pathLst>
                <a:path extrusionOk="0" h="310" w="5874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rect b="b" l="l" r="r" t="t"/>
              <a:pathLst>
                <a:path extrusionOk="0" h="422" w="5971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rect b="b" l="l" r="r" t="t"/>
              <a:pathLst>
                <a:path extrusionOk="0" h="426" w="5971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rect b="b" l="l" r="r" t="t"/>
              <a:pathLst>
                <a:path extrusionOk="0" h="311" w="5874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rect b="b" l="l" r="r" t="t"/>
              <a:pathLst>
                <a:path extrusionOk="0" h="421" w="5971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rect b="b" l="l" r="r" t="t"/>
              <a:pathLst>
                <a:path extrusionOk="0" h="329" w="293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rect b="b" l="l" r="r" t="t"/>
              <a:pathLst>
                <a:path extrusionOk="0" h="403" w="3004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rect b="b" l="l" r="r" t="t"/>
              <a:pathLst>
                <a:path extrusionOk="0" h="310" w="293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rect b="b" l="l" r="r" t="t"/>
              <a:pathLst>
                <a:path extrusionOk="0" h="426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rect b="b" l="l" r="r" t="t"/>
              <a:pathLst>
                <a:path extrusionOk="0" h="324" w="293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rect b="b" l="l" r="r" t="t"/>
              <a:pathLst>
                <a:path extrusionOk="0" h="408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5"/>
          <p:cNvSpPr txBox="1"/>
          <p:nvPr>
            <p:ph idx="2" type="subTitle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8" name="Google Shape;58;p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" name="Google Shape;63;p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" name="Google Shape;64;p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" name="Google Shape;85;p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8"/>
          <p:cNvSpPr txBox="1"/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933913" y="1262563"/>
            <a:ext cx="4332900" cy="14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933913" y="2810527"/>
            <a:ext cx="43329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8" name="Google Shape;98;p9"/>
          <p:cNvSpPr/>
          <p:nvPr>
            <p:ph idx="2" type="pic"/>
          </p:nvPr>
        </p:nvSpPr>
        <p:spPr>
          <a:xfrm>
            <a:off x="5297834" y="1262575"/>
            <a:ext cx="2912400" cy="26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EE2F4">
            <a:alpha val="3082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www.linkedin.com/in/muhammad-khairul-4337331a6/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hyperlink" Target="https://github.com/khairul190?tab=repositories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s://public.tableau.com/app/profile/muhammad.khairul246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ETL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Process</a:t>
            </a:r>
            <a:endParaRPr sz="5000"/>
          </a:p>
        </p:txBody>
      </p:sp>
      <p:sp>
        <p:nvSpPr>
          <p:cNvPr id="530" name="Google Shape;530;p30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Tableau</a:t>
            </a:r>
            <a:endParaRPr/>
          </a:p>
        </p:txBody>
      </p:sp>
      <p:grpSp>
        <p:nvGrpSpPr>
          <p:cNvPr id="531" name="Google Shape;531;p30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2" name="Google Shape;532;p30"/>
            <p:cNvSpPr/>
            <p:nvPr/>
          </p:nvSpPr>
          <p:spPr>
            <a:xfrm>
              <a:off x="1745491" y="784984"/>
              <a:ext cx="119146" cy="78181"/>
            </a:xfrm>
            <a:custGeom>
              <a:rect b="b" l="l" r="r" t="t"/>
              <a:pathLst>
                <a:path extrusionOk="0" h="918" w="1399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738337" y="779703"/>
              <a:ext cx="131665" cy="89253"/>
            </a:xfrm>
            <a:custGeom>
              <a:rect b="b" l="l" r="r" t="t"/>
              <a:pathLst>
                <a:path extrusionOk="0" h="1048" w="1546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586532" y="1513484"/>
              <a:ext cx="122808" cy="119657"/>
            </a:xfrm>
            <a:custGeom>
              <a:rect b="b" l="l" r="r" t="t"/>
              <a:pathLst>
                <a:path extrusionOk="0" h="1405" w="1442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578952" y="1508545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681148" y="1674016"/>
              <a:ext cx="78096" cy="119486"/>
            </a:xfrm>
            <a:custGeom>
              <a:rect b="b" l="l" r="r" t="t"/>
              <a:pathLst>
                <a:path extrusionOk="0" h="1403" w="917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675782" y="1670099"/>
              <a:ext cx="89253" cy="126981"/>
            </a:xfrm>
            <a:custGeom>
              <a:rect b="b" l="l" r="r" t="t"/>
              <a:pathLst>
                <a:path extrusionOk="0" h="1491" w="1048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584317" y="1833357"/>
              <a:ext cx="125022" cy="120083"/>
            </a:xfrm>
            <a:custGeom>
              <a:rect b="b" l="l" r="r" t="t"/>
              <a:pathLst>
                <a:path extrusionOk="0" h="1410" w="1468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578952" y="1829354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30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1" name="Google Shape;541;p30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rect b="b" l="l" r="r" t="t"/>
                <a:pathLst>
                  <a:path extrusionOk="0" h="7291" w="4363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rect b="b" l="l" r="r" t="t"/>
                <a:pathLst>
                  <a:path extrusionOk="0" h="7417" w="4499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rect b="b" l="l" r="r" t="t"/>
                <a:pathLst>
                  <a:path extrusionOk="0" h="8469" w="6223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rect b="b" l="l" r="r" t="t"/>
                <a:pathLst>
                  <a:path extrusionOk="0" h="8642" w="6307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rect b="b" l="l" r="r" t="t"/>
                <a:pathLst>
                  <a:path extrusionOk="0" h="2227" w="10585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rect b="b" l="l" r="r" t="t"/>
                <a:pathLst>
                  <a:path extrusionOk="0" h="2358" w="10627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0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rect b="b" l="l" r="r" t="t"/>
                <a:pathLst>
                  <a:path extrusionOk="0" h="1243" w="6877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rect b="b" l="l" r="r" t="t"/>
                <a:pathLst>
                  <a:path extrusionOk="0" h="1378" w="6982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rect b="b" l="l" r="r" t="t"/>
                <a:pathLst>
                  <a:path extrusionOk="0" h="3623" w="7134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rect b="b" l="l" r="r" t="t"/>
                <a:pathLst>
                  <a:path extrusionOk="0" h="3748" w="7118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rect b="b" l="l" r="r" t="t"/>
                <a:pathLst>
                  <a:path extrusionOk="0" h="1980" w="3316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rect b="b" l="l" r="r" t="t"/>
                <a:pathLst>
                  <a:path extrusionOk="0" h="2071" w="3426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rect b="b" l="l" r="r" t="t"/>
                <a:pathLst>
                  <a:path extrusionOk="0" h="1824" w="6851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rect b="b" l="l" r="r" t="t"/>
                <a:pathLst>
                  <a:path extrusionOk="0" h="1939" w="6919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rect b="b" l="l" r="r" t="t"/>
                <a:pathLst>
                  <a:path extrusionOk="0" h="4128" w="6987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rect b="b" l="l" r="r" t="t"/>
                <a:pathLst>
                  <a:path extrusionOk="0" h="4239" w="7003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rect b="b" l="l" r="r" t="t"/>
                <a:pathLst>
                  <a:path extrusionOk="0" h="2063" w="3232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0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rect b="b" l="l" r="r" t="t"/>
                <a:pathLst>
                  <a:path extrusionOk="0" h="2195" w="3337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rect b="b" l="l" r="r" t="t"/>
                <a:pathLst>
                  <a:path extrusionOk="0" h="2281" w="4583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rect b="b" l="l" r="r" t="t"/>
                <a:pathLst>
                  <a:path extrusionOk="0" h="13495" w="11239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rect b="b" l="l" r="r" t="t"/>
                <a:pathLst>
                  <a:path extrusionOk="0" h="2406" w="4494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rect b="b" l="l" r="r" t="t"/>
                <a:pathLst>
                  <a:path extrusionOk="0" h="13608" w="11087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rect b="b" l="l" r="r" t="t"/>
                <a:pathLst>
                  <a:path extrusionOk="0" h="13901" w="10825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rect b="b" l="l" r="r" t="t"/>
                <a:pathLst>
                  <a:path extrusionOk="0" h="14020" w="10799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rect b="b" l="l" r="r" t="t"/>
                <a:pathLst>
                  <a:path extrusionOk="0" h="2576" w="444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rect b="b" l="l" r="r" t="t"/>
                <a:pathLst>
                  <a:path extrusionOk="0" h="2674" w="4389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rect b="b" l="l" r="r" t="t"/>
                <a:pathLst>
                  <a:path extrusionOk="0" h="1277" w="1006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rect b="b" l="l" r="r" t="t"/>
                <a:pathLst>
                  <a:path extrusionOk="0" h="926" w="221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rect b="b" l="l" r="r" t="t"/>
                <a:pathLst>
                  <a:path extrusionOk="0" h="275" w="1248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rect b="b" l="l" r="r" t="t"/>
                <a:pathLst>
                  <a:path extrusionOk="0" h="1188" w="457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rect b="b" l="l" r="r" t="t"/>
                <a:pathLst>
                  <a:path extrusionOk="0" h="2403" w="7286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rect b="b" l="l" r="r" t="t"/>
                <a:pathLst>
                  <a:path extrusionOk="0" h="2523" w="7333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rect b="b" l="l" r="r" t="t"/>
                <a:pathLst>
                  <a:path extrusionOk="0" h="28176" w="26406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rect b="b" l="l" r="r" t="t"/>
                <a:pathLst>
                  <a:path extrusionOk="0" h="28280" w="26531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rect b="b" l="l" r="r" t="t"/>
                <a:pathLst>
                  <a:path extrusionOk="0" h="766" w="16973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rect b="b" l="l" r="r" t="t"/>
                <a:pathLst>
                  <a:path extrusionOk="0" h="854" w="1711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rect b="b" l="l" r="r" t="t"/>
                <a:pathLst>
                  <a:path extrusionOk="0" h="765" w="17047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rect b="b" l="l" r="r" t="t"/>
                <a:pathLst>
                  <a:path extrusionOk="0" h="875" w="17193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rect b="b" l="l" r="r" t="t"/>
                <a:pathLst>
                  <a:path extrusionOk="0" h="766" w="17131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rect b="b" l="l" r="r" t="t"/>
                <a:pathLst>
                  <a:path extrusionOk="0" h="871" w="17256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rect b="b" l="l" r="r" t="t"/>
                <a:pathLst>
                  <a:path extrusionOk="0" h="766" w="9773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rect b="b" l="l" r="r" t="t"/>
                <a:pathLst>
                  <a:path extrusionOk="0" h="897" w="993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rect b="b" l="l" r="r" t="t"/>
                <a:pathLst>
                  <a:path extrusionOk="0" h="786" w="17283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rect b="b" l="l" r="r" t="t"/>
                <a:pathLst>
                  <a:path extrusionOk="0" h="896" w="17435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rect b="b" l="l" r="r" t="t"/>
                <a:pathLst>
                  <a:path extrusionOk="0" h="786" w="17372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rect b="b" l="l" r="r" t="t"/>
                <a:pathLst>
                  <a:path extrusionOk="0" h="896" w="17519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rect b="b" l="l" r="r" t="t"/>
                <a:pathLst>
                  <a:path extrusionOk="0" h="808" w="17455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rect b="b" l="l" r="r" t="t"/>
                <a:pathLst>
                  <a:path extrusionOk="0" h="897" w="17612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rect b="b" l="l" r="r" t="t"/>
                <a:pathLst>
                  <a:path extrusionOk="0" h="808" w="15167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rect b="b" l="l" r="r" t="t"/>
                <a:pathLst>
                  <a:path extrusionOk="0" h="918" w="15298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rect b="b" l="l" r="r" t="t"/>
                <a:pathLst>
                  <a:path extrusionOk="0" h="807" w="17633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rect b="b" l="l" r="r" t="t"/>
                <a:pathLst>
                  <a:path extrusionOk="0" h="938" w="17759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rect b="b" l="l" r="r" t="t"/>
                <a:pathLst>
                  <a:path extrusionOk="0" h="828" w="17718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rect b="b" l="l" r="r" t="t"/>
                <a:pathLst>
                  <a:path extrusionOk="0" h="938" w="17848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rect b="b" l="l" r="r" t="t"/>
                <a:pathLst>
                  <a:path extrusionOk="0" h="829" w="17786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rect b="b" l="l" r="r" t="t"/>
                <a:pathLst>
                  <a:path extrusionOk="0" h="939" w="17938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rect b="b" l="l" r="r" t="t"/>
                <a:pathLst>
                  <a:path extrusionOk="0" h="850" w="10799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rect b="b" l="l" r="r" t="t"/>
                <a:pathLst>
                  <a:path extrusionOk="0" h="944" w="10936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rect b="b" l="l" r="r" t="t"/>
                <a:pathLst>
                  <a:path extrusionOk="0" h="854" w="17984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rect b="b" l="l" r="r" t="t"/>
                <a:pathLst>
                  <a:path extrusionOk="0" h="959" w="1811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rect b="b" l="l" r="r" t="t"/>
                <a:pathLst>
                  <a:path extrusionOk="0" h="854" w="18047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rect b="b" l="l" r="r" t="t"/>
                <a:pathLst>
                  <a:path extrusionOk="0" h="959" w="18199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rect b="b" l="l" r="r" t="t"/>
                <a:pathLst>
                  <a:path extrusionOk="0" h="870" w="18136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rect b="b" l="l" r="r" t="t"/>
                <a:pathLst>
                  <a:path extrusionOk="0" h="965" w="18262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rect b="b" l="l" r="r" t="t"/>
                <a:pathLst>
                  <a:path extrusionOk="0" h="855" w="18241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rect b="b" l="l" r="r" t="t"/>
                <a:pathLst>
                  <a:path extrusionOk="0" h="981" w="18372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rect b="b" l="l" r="r" t="t"/>
                <a:pathLst>
                  <a:path extrusionOk="0" h="897" w="9449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rect b="b" l="l" r="r" t="t"/>
                <a:pathLst>
                  <a:path extrusionOk="0" h="981" w="9579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rect b="b" l="l" r="r" t="t"/>
                <a:pathLst>
                  <a:path extrusionOk="0" h="870" w="18419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rect b="b" l="l" r="r" t="t"/>
                <a:pathLst>
                  <a:path extrusionOk="0" h="1006" w="1855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rect b="b" l="l" r="r" t="t"/>
                <a:pathLst>
                  <a:path extrusionOk="0" h="891" w="18524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rect b="b" l="l" r="r" t="t"/>
                <a:pathLst>
                  <a:path extrusionOk="0" h="1027" w="1866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rect b="b" l="l" r="r" t="t"/>
                <a:pathLst>
                  <a:path extrusionOk="0" h="891" w="18613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rect b="b" l="l" r="r" t="t"/>
                <a:pathLst>
                  <a:path extrusionOk="0" h="1027" w="18744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rect b="b" l="l" r="r" t="t"/>
                <a:pathLst>
                  <a:path extrusionOk="0" h="2303" w="629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rect b="b" l="l" r="r" t="t"/>
                <a:pathLst>
                  <a:path extrusionOk="0" h="7662" w="5782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rect b="b" l="l" r="r" t="t"/>
                <a:pathLst>
                  <a:path extrusionOk="0" h="6196" w="229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rect b="b" l="l" r="r" t="t"/>
                <a:pathLst>
                  <a:path extrusionOk="0" h="4300" w="4101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rect b="b" l="l" r="r" t="t"/>
                <a:pathLst>
                  <a:path extrusionOk="0" h="4711" w="7249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rect b="b" l="l" r="r" t="t"/>
                <a:pathLst>
                  <a:path extrusionOk="0" h="4859" w="7374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rect b="b" l="l" r="r" t="t"/>
                <a:pathLst>
                  <a:path extrusionOk="0" h="4101" w="3625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rect b="b" l="l" r="r" t="t"/>
                <a:pathLst>
                  <a:path extrusionOk="0" h="4204" w="3667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rect b="b" l="l" r="r" t="t"/>
                <a:pathLst>
                  <a:path extrusionOk="0" h="3363" w="2289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rect b="b" l="l" r="r" t="t"/>
                <a:pathLst>
                  <a:path extrusionOk="0" h="1923" w="1379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rect b="b" l="l" r="r" t="t"/>
                <a:pathLst>
                  <a:path extrusionOk="0" h="2028" w="1421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rect b="b" l="l" r="r" t="t"/>
                <a:pathLst>
                  <a:path extrusionOk="0" h="2139" w="153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rect b="b" l="l" r="r" t="t"/>
                <a:pathLst>
                  <a:path extrusionOk="0" h="2258" w="1504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rect b="b" l="l" r="r" t="t"/>
                <a:pathLst>
                  <a:path extrusionOk="0" h="2341" w="1656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rect b="b" l="l" r="r" t="t"/>
                <a:pathLst>
                  <a:path extrusionOk="0" h="2455" w="1703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rect b="b" l="l" r="r" t="t"/>
                <a:pathLst>
                  <a:path extrusionOk="0" h="8909" w="8904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rect b="b" l="l" r="r" t="t"/>
                <a:pathLst>
                  <a:path extrusionOk="0" h="9033" w="8841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rect b="b" l="l" r="r" t="t"/>
                <a:pathLst>
                  <a:path extrusionOk="0" h="3750" w="6286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rect b="b" l="l" r="r" t="t"/>
                <a:pathLst>
                  <a:path extrusionOk="0" h="3871" w="6396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rect b="b" l="l" r="r" t="t"/>
                <a:pathLst>
                  <a:path extrusionOk="0" h="2750" w="4038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rect b="b" l="l" r="r" t="t"/>
                <a:pathLst>
                  <a:path extrusionOk="0" h="2902" w="4017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rect b="b" l="l" r="r" t="t"/>
                <a:pathLst>
                  <a:path extrusionOk="0" h="1242" w="2185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rect b="b" l="l" r="r" t="t"/>
                <a:pathLst>
                  <a:path extrusionOk="0" h="1399" w="2488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rect b="b" l="l" r="r" t="t"/>
                <a:pathLst>
                  <a:path extrusionOk="0" h="2132" w="2358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rect b="b" l="l" r="r" t="t"/>
                <a:pathLst>
                  <a:path extrusionOk="0" h="2249" w="2552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rect b="b" l="l" r="r" t="t"/>
                <a:pathLst>
                  <a:path extrusionOk="0" h="2975" w="4431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rect b="b" l="l" r="r" t="t"/>
                <a:pathLst>
                  <a:path extrusionOk="0" h="3094" w="4342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rect b="b" l="l" r="r" t="t"/>
                <a:pathLst>
                  <a:path extrusionOk="0" h="787" w="6154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rect b="b" l="l" r="r" t="t"/>
                <a:pathLst>
                  <a:path extrusionOk="0" h="415" w="6044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rect b="b" l="l" r="r" t="t"/>
                <a:pathLst>
                  <a:path extrusionOk="0" h="546" w="6128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rect b="b" l="l" r="r" t="t"/>
                <a:pathLst>
                  <a:path extrusionOk="0" h="787" w="6155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rect b="b" l="l" r="r" t="t"/>
                <a:pathLst>
                  <a:path extrusionOk="0" h="263" w="11371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rect b="b" l="l" r="r" t="t"/>
                <a:pathLst>
                  <a:path extrusionOk="0" h="347" w="11371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rect b="b" l="l" r="r" t="t"/>
                <a:pathLst>
                  <a:path extrusionOk="0" h="200" w="5762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rect b="b" l="l" r="r" t="t"/>
                <a:pathLst>
                  <a:path extrusionOk="0" h="305" w="5804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rect b="b" l="l" r="r" t="t"/>
                <a:pathLst>
                  <a:path extrusionOk="0" h="5411" w="8008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rect b="b" l="l" r="r" t="t"/>
                <a:pathLst>
                  <a:path extrusionOk="0" h="5547" w="8186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rect b="b" l="l" r="r" t="t"/>
                <a:pathLst>
                  <a:path extrusionOk="0" h="1226" w="306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rect b="b" l="l" r="r" t="t"/>
                <a:pathLst>
                  <a:path extrusionOk="0" h="1355" w="3075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rect b="b" l="l" r="r" t="t"/>
                <a:pathLst>
                  <a:path extrusionOk="0" h="8861" w="5238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rect b="b" l="l" r="r" t="t"/>
                <a:pathLst>
                  <a:path extrusionOk="0" h="8964" w="5149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rect b="b" l="l" r="r" t="t"/>
                <a:pathLst>
                  <a:path extrusionOk="0" h="5241" w="4798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rect b="b" l="l" r="r" t="t"/>
                <a:pathLst>
                  <a:path extrusionOk="0" h="5348" w="4646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rect b="b" l="l" r="r" t="t"/>
                <a:pathLst>
                  <a:path extrusionOk="0" h="3536" w="6939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rect b="b" l="l" r="r" t="t"/>
                <a:pathLst>
                  <a:path extrusionOk="0" h="3631" w="694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rect b="b" l="l" r="r" t="t"/>
                <a:pathLst>
                  <a:path extrusionOk="0" h="1367" w="2206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rect b="b" l="l" r="r" t="t"/>
                <a:pathLst>
                  <a:path extrusionOk="0" h="1620" w="2122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rect b="b" l="l" r="r" t="t"/>
                <a:pathLst>
                  <a:path extrusionOk="0" h="1179" w="1854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rect b="b" l="l" r="r" t="t"/>
                <a:pathLst>
                  <a:path extrusionOk="0" h="5902" w="7835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rect b="b" l="l" r="r" t="t"/>
                <a:pathLst>
                  <a:path extrusionOk="0" h="6032" w="7678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rect b="b" l="l" r="r" t="t"/>
                <a:pathLst>
                  <a:path extrusionOk="0" h="5259" w="6323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rect b="b" l="l" r="r" t="t"/>
                <a:pathLst>
                  <a:path extrusionOk="0" h="5349" w="6332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rect b="b" l="l" r="r" t="t"/>
                <a:pathLst>
                  <a:path extrusionOk="0" h="567" w="566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rect b="b" l="l" r="r" t="t"/>
                <a:pathLst>
                  <a:path extrusionOk="0" h="509" w="31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rect b="b" l="l" r="r" t="t"/>
                <a:pathLst>
                  <a:path extrusionOk="0" h="524" w="326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0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rect b="b" l="l" r="r" t="t"/>
                <a:pathLst>
                  <a:path extrusionOk="0" h="803" w="373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rect b="b" l="l" r="r" t="t"/>
                <a:pathLst>
                  <a:path extrusionOk="0" h="1168" w="1515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rect b="b" l="l" r="r" t="t"/>
                <a:pathLst>
                  <a:path extrusionOk="0" h="1296" w="1593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rect b="b" l="l" r="r" t="t"/>
                <a:pathLst>
                  <a:path extrusionOk="0" h="601" w="1069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rect b="b" l="l" r="r" t="t"/>
                <a:pathLst>
                  <a:path extrusionOk="0" h="721" w="1226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rect b="b" l="l" r="r" t="t"/>
                <a:pathLst>
                  <a:path extrusionOk="0" h="577" w="1006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rect b="b" l="l" r="r" t="t"/>
                <a:pathLst>
                  <a:path extrusionOk="0" h="700" w="1137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rect b="b" l="l" r="r" t="t"/>
                <a:pathLst>
                  <a:path extrusionOk="0" h="638" w="1049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rect b="b" l="l" r="r" t="t"/>
                <a:pathLst>
                  <a:path extrusionOk="0" h="745" w="1117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rect b="b" l="l" r="r" t="t"/>
                <a:pathLst>
                  <a:path extrusionOk="0" h="637" w="855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rect b="b" l="l" r="r" t="t"/>
                <a:pathLst>
                  <a:path extrusionOk="0" h="754" w="938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0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0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0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0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0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0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9"/>
          <p:cNvSpPr txBox="1"/>
          <p:nvPr>
            <p:ph type="title"/>
          </p:nvPr>
        </p:nvSpPr>
        <p:spPr>
          <a:xfrm>
            <a:off x="3712175" y="1643300"/>
            <a:ext cx="22635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956" name="Google Shape;9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625" y="1212962"/>
            <a:ext cx="2717563" cy="271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3997" y="2275313"/>
            <a:ext cx="592874" cy="59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62672" y="2275313"/>
            <a:ext cx="592873" cy="59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-3060" r="0" t="-8213"/>
          <a:stretch/>
        </p:blipFill>
        <p:spPr>
          <a:xfrm>
            <a:off x="5611339" y="2373812"/>
            <a:ext cx="1816761" cy="3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39"/>
          <p:cNvSpPr txBox="1"/>
          <p:nvPr/>
        </p:nvSpPr>
        <p:spPr>
          <a:xfrm>
            <a:off x="4114000" y="2941200"/>
            <a:ext cx="49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Click!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On PostreSQL</a:t>
            </a:r>
            <a:endParaRPr b="0" sz="1300"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1927708" y="2130564"/>
            <a:ext cx="638766" cy="679766"/>
            <a:chOff x="3529130" y="3480284"/>
            <a:chExt cx="356913" cy="379821"/>
          </a:xfrm>
        </p:grpSpPr>
        <p:sp>
          <p:nvSpPr>
            <p:cNvPr id="726" name="Google Shape;726;p31"/>
            <p:cNvSpPr/>
            <p:nvPr/>
          </p:nvSpPr>
          <p:spPr>
            <a:xfrm>
              <a:off x="3534857" y="3486011"/>
              <a:ext cx="345926" cy="368815"/>
            </a:xfrm>
            <a:custGeom>
              <a:rect b="b" l="l" r="r" t="t"/>
              <a:pathLst>
                <a:path extrusionOk="0" h="18933" w="17758">
                  <a:moveTo>
                    <a:pt x="441" y="0"/>
                  </a:moveTo>
                  <a:cubicBezTo>
                    <a:pt x="194" y="0"/>
                    <a:pt x="0" y="194"/>
                    <a:pt x="0" y="441"/>
                  </a:cubicBezTo>
                  <a:lnTo>
                    <a:pt x="0" y="18492"/>
                  </a:lnTo>
                  <a:cubicBezTo>
                    <a:pt x="0" y="18733"/>
                    <a:pt x="194" y="18933"/>
                    <a:pt x="441" y="18933"/>
                  </a:cubicBezTo>
                  <a:lnTo>
                    <a:pt x="17316" y="18933"/>
                  </a:lnTo>
                  <a:cubicBezTo>
                    <a:pt x="17557" y="18933"/>
                    <a:pt x="17757" y="18733"/>
                    <a:pt x="17757" y="18492"/>
                  </a:cubicBezTo>
                  <a:lnTo>
                    <a:pt x="17757" y="3210"/>
                  </a:lnTo>
                  <a:cubicBezTo>
                    <a:pt x="17757" y="3133"/>
                    <a:pt x="17734" y="3063"/>
                    <a:pt x="17681" y="2986"/>
                  </a:cubicBezTo>
                  <a:lnTo>
                    <a:pt x="15994" y="218"/>
                  </a:lnTo>
                  <a:cubicBezTo>
                    <a:pt x="15917" y="71"/>
                    <a:pt x="15770" y="0"/>
                    <a:pt x="1562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3824425" y="3486011"/>
              <a:ext cx="56356" cy="368815"/>
            </a:xfrm>
            <a:custGeom>
              <a:rect b="b" l="l" r="r" t="t"/>
              <a:pathLst>
                <a:path extrusionOk="0" h="18933" w="2893">
                  <a:moveTo>
                    <a:pt x="0" y="0"/>
                  </a:moveTo>
                  <a:cubicBezTo>
                    <a:pt x="147" y="0"/>
                    <a:pt x="294" y="71"/>
                    <a:pt x="370" y="218"/>
                  </a:cubicBezTo>
                  <a:lnTo>
                    <a:pt x="2057" y="2986"/>
                  </a:lnTo>
                  <a:cubicBezTo>
                    <a:pt x="2104" y="3063"/>
                    <a:pt x="2134" y="3133"/>
                    <a:pt x="2134" y="3210"/>
                  </a:cubicBezTo>
                  <a:lnTo>
                    <a:pt x="2134" y="18492"/>
                  </a:lnTo>
                  <a:cubicBezTo>
                    <a:pt x="2134" y="18733"/>
                    <a:pt x="1934" y="18933"/>
                    <a:pt x="1693" y="18933"/>
                  </a:cubicBezTo>
                  <a:lnTo>
                    <a:pt x="2451" y="18933"/>
                  </a:lnTo>
                  <a:cubicBezTo>
                    <a:pt x="2692" y="18933"/>
                    <a:pt x="2892" y="18733"/>
                    <a:pt x="2892" y="18492"/>
                  </a:cubicBezTo>
                  <a:lnTo>
                    <a:pt x="2892" y="3210"/>
                  </a:lnTo>
                  <a:cubicBezTo>
                    <a:pt x="2892" y="3133"/>
                    <a:pt x="2869" y="3063"/>
                    <a:pt x="2816" y="2986"/>
                  </a:cubicBezTo>
                  <a:lnTo>
                    <a:pt x="1129" y="218"/>
                  </a:lnTo>
                  <a:cubicBezTo>
                    <a:pt x="1052" y="71"/>
                    <a:pt x="9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3600232" y="3486011"/>
              <a:ext cx="212761" cy="92530"/>
            </a:xfrm>
            <a:custGeom>
              <a:rect b="b" l="l" r="r" t="t"/>
              <a:pathLst>
                <a:path extrusionOk="0" h="4750" w="10922">
                  <a:moveTo>
                    <a:pt x="0" y="0"/>
                  </a:moveTo>
                  <a:lnTo>
                    <a:pt x="0" y="3991"/>
                  </a:lnTo>
                  <a:cubicBezTo>
                    <a:pt x="0" y="4409"/>
                    <a:pt x="341" y="4750"/>
                    <a:pt x="782" y="4750"/>
                  </a:cubicBezTo>
                  <a:lnTo>
                    <a:pt x="10163" y="4750"/>
                  </a:lnTo>
                  <a:cubicBezTo>
                    <a:pt x="10580" y="4750"/>
                    <a:pt x="10921" y="4409"/>
                    <a:pt x="10921" y="3991"/>
                  </a:cubicBezTo>
                  <a:lnTo>
                    <a:pt x="10921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3707507" y="3486011"/>
              <a:ext cx="105484" cy="92530"/>
            </a:xfrm>
            <a:custGeom>
              <a:rect b="b" l="l" r="r" t="t"/>
              <a:pathLst>
                <a:path extrusionOk="0" h="4750" w="5415">
                  <a:moveTo>
                    <a:pt x="1" y="0"/>
                  </a:moveTo>
                  <a:lnTo>
                    <a:pt x="1" y="3991"/>
                  </a:lnTo>
                  <a:cubicBezTo>
                    <a:pt x="1" y="4409"/>
                    <a:pt x="371" y="4750"/>
                    <a:pt x="789" y="4750"/>
                  </a:cubicBezTo>
                  <a:lnTo>
                    <a:pt x="4656" y="4750"/>
                  </a:lnTo>
                  <a:cubicBezTo>
                    <a:pt x="5073" y="4750"/>
                    <a:pt x="5414" y="4409"/>
                    <a:pt x="5414" y="3991"/>
                  </a:cubicBezTo>
                  <a:lnTo>
                    <a:pt x="5414" y="0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3783420" y="3486011"/>
              <a:ext cx="29571" cy="92530"/>
            </a:xfrm>
            <a:custGeom>
              <a:rect b="b" l="l" r="r" t="t"/>
              <a:pathLst>
                <a:path extrusionOk="0" h="4750" w="1518">
                  <a:moveTo>
                    <a:pt x="759" y="0"/>
                  </a:moveTo>
                  <a:lnTo>
                    <a:pt x="759" y="3991"/>
                  </a:lnTo>
                  <a:cubicBezTo>
                    <a:pt x="759" y="4409"/>
                    <a:pt x="418" y="4750"/>
                    <a:pt x="1" y="4750"/>
                  </a:cubicBezTo>
                  <a:lnTo>
                    <a:pt x="759" y="4750"/>
                  </a:lnTo>
                  <a:cubicBezTo>
                    <a:pt x="1176" y="4750"/>
                    <a:pt x="1517" y="4409"/>
                    <a:pt x="1517" y="3991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573447" y="3687764"/>
              <a:ext cx="266214" cy="167060"/>
            </a:xfrm>
            <a:custGeom>
              <a:rect b="b" l="l" r="r" t="t"/>
              <a:pathLst>
                <a:path extrusionOk="0" h="8576" w="13666">
                  <a:moveTo>
                    <a:pt x="617" y="0"/>
                  </a:moveTo>
                  <a:cubicBezTo>
                    <a:pt x="270" y="0"/>
                    <a:pt x="0" y="270"/>
                    <a:pt x="0" y="588"/>
                  </a:cubicBezTo>
                  <a:lnTo>
                    <a:pt x="0" y="8576"/>
                  </a:lnTo>
                  <a:lnTo>
                    <a:pt x="13666" y="8576"/>
                  </a:lnTo>
                  <a:lnTo>
                    <a:pt x="13666" y="588"/>
                  </a:lnTo>
                  <a:cubicBezTo>
                    <a:pt x="13666" y="270"/>
                    <a:pt x="13401" y="0"/>
                    <a:pt x="130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3419" y="3687764"/>
              <a:ext cx="26240" cy="167060"/>
            </a:xfrm>
            <a:custGeom>
              <a:rect b="b" l="l" r="r" t="t"/>
              <a:pathLst>
                <a:path extrusionOk="0" h="8576" w="1347">
                  <a:moveTo>
                    <a:pt x="1" y="0"/>
                  </a:moveTo>
                  <a:cubicBezTo>
                    <a:pt x="318" y="0"/>
                    <a:pt x="589" y="270"/>
                    <a:pt x="589" y="588"/>
                  </a:cubicBezTo>
                  <a:lnTo>
                    <a:pt x="589" y="8576"/>
                  </a:lnTo>
                  <a:lnTo>
                    <a:pt x="1347" y="8576"/>
                  </a:lnTo>
                  <a:lnTo>
                    <a:pt x="1347" y="588"/>
                  </a:lnTo>
                  <a:cubicBezTo>
                    <a:pt x="1347" y="270"/>
                    <a:pt x="1082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3745766" y="3508900"/>
              <a:ext cx="29551" cy="47200"/>
            </a:xfrm>
            <a:custGeom>
              <a:rect b="b" l="l" r="r" t="t"/>
              <a:pathLst>
                <a:path extrusionOk="0" h="2423" w="1517">
                  <a:moveTo>
                    <a:pt x="194" y="1"/>
                  </a:moveTo>
                  <a:cubicBezTo>
                    <a:pt x="94" y="1"/>
                    <a:pt x="0" y="101"/>
                    <a:pt x="0" y="218"/>
                  </a:cubicBezTo>
                  <a:lnTo>
                    <a:pt x="0" y="2205"/>
                  </a:lnTo>
                  <a:cubicBezTo>
                    <a:pt x="0" y="2329"/>
                    <a:pt x="94" y="2423"/>
                    <a:pt x="194" y="2423"/>
                  </a:cubicBezTo>
                  <a:lnTo>
                    <a:pt x="1293" y="2423"/>
                  </a:lnTo>
                  <a:cubicBezTo>
                    <a:pt x="1417" y="2423"/>
                    <a:pt x="1517" y="2329"/>
                    <a:pt x="1517" y="2205"/>
                  </a:cubicBezTo>
                  <a:lnTo>
                    <a:pt x="1517" y="218"/>
                  </a:lnTo>
                  <a:cubicBezTo>
                    <a:pt x="1517" y="101"/>
                    <a:pt x="1417" y="1"/>
                    <a:pt x="1293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3756168" y="3508900"/>
              <a:ext cx="19149" cy="47200"/>
            </a:xfrm>
            <a:custGeom>
              <a:rect b="b" l="l" r="r" t="t"/>
              <a:pathLst>
                <a:path extrusionOk="0" h="2423" w="983">
                  <a:moveTo>
                    <a:pt x="1" y="1"/>
                  </a:moveTo>
                  <a:cubicBezTo>
                    <a:pt x="124" y="1"/>
                    <a:pt x="224" y="101"/>
                    <a:pt x="224" y="218"/>
                  </a:cubicBezTo>
                  <a:lnTo>
                    <a:pt x="224" y="2205"/>
                  </a:lnTo>
                  <a:cubicBezTo>
                    <a:pt x="224" y="2329"/>
                    <a:pt x="124" y="2423"/>
                    <a:pt x="1" y="2423"/>
                  </a:cubicBezTo>
                  <a:lnTo>
                    <a:pt x="759" y="2423"/>
                  </a:lnTo>
                  <a:cubicBezTo>
                    <a:pt x="883" y="2423"/>
                    <a:pt x="983" y="2329"/>
                    <a:pt x="983" y="2205"/>
                  </a:cubicBezTo>
                  <a:lnTo>
                    <a:pt x="983" y="218"/>
                  </a:lnTo>
                  <a:cubicBezTo>
                    <a:pt x="983" y="101"/>
                    <a:pt x="883" y="1"/>
                    <a:pt x="7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3740038" y="3503192"/>
              <a:ext cx="41005" cy="58167"/>
            </a:xfrm>
            <a:custGeom>
              <a:rect b="b" l="l" r="r" t="t"/>
              <a:pathLst>
                <a:path extrusionOk="0" h="2986" w="2105">
                  <a:moveTo>
                    <a:pt x="1517" y="588"/>
                  </a:moveTo>
                  <a:lnTo>
                    <a:pt x="1517" y="2422"/>
                  </a:lnTo>
                  <a:lnTo>
                    <a:pt x="559" y="2422"/>
                  </a:lnTo>
                  <a:lnTo>
                    <a:pt x="559" y="588"/>
                  </a:lnTo>
                  <a:close/>
                  <a:moveTo>
                    <a:pt x="488" y="0"/>
                  </a:moveTo>
                  <a:cubicBezTo>
                    <a:pt x="218" y="0"/>
                    <a:pt x="0" y="247"/>
                    <a:pt x="0" y="511"/>
                  </a:cubicBezTo>
                  <a:lnTo>
                    <a:pt x="0" y="2498"/>
                  </a:lnTo>
                  <a:cubicBezTo>
                    <a:pt x="0" y="2769"/>
                    <a:pt x="218" y="2986"/>
                    <a:pt x="488" y="2986"/>
                  </a:cubicBezTo>
                  <a:lnTo>
                    <a:pt x="1587" y="2986"/>
                  </a:lnTo>
                  <a:cubicBezTo>
                    <a:pt x="1881" y="2986"/>
                    <a:pt x="2104" y="2769"/>
                    <a:pt x="2104" y="2498"/>
                  </a:cubicBezTo>
                  <a:lnTo>
                    <a:pt x="2104" y="511"/>
                  </a:lnTo>
                  <a:cubicBezTo>
                    <a:pt x="2104" y="247"/>
                    <a:pt x="1881" y="0"/>
                    <a:pt x="158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3529130" y="3480284"/>
              <a:ext cx="356913" cy="379821"/>
            </a:xfrm>
            <a:custGeom>
              <a:rect b="b" l="l" r="r" t="t"/>
              <a:pathLst>
                <a:path extrusionOk="0" h="19498" w="18322">
                  <a:moveTo>
                    <a:pt x="8888" y="588"/>
                  </a:moveTo>
                  <a:lnTo>
                    <a:pt x="8888" y="4285"/>
                  </a:lnTo>
                  <a:cubicBezTo>
                    <a:pt x="8888" y="4456"/>
                    <a:pt x="8940" y="4626"/>
                    <a:pt x="9011" y="4773"/>
                  </a:cubicBezTo>
                  <a:lnTo>
                    <a:pt x="4432" y="4773"/>
                  </a:lnTo>
                  <a:cubicBezTo>
                    <a:pt x="4162" y="4773"/>
                    <a:pt x="3944" y="4556"/>
                    <a:pt x="3944" y="4285"/>
                  </a:cubicBezTo>
                  <a:lnTo>
                    <a:pt x="3944" y="588"/>
                  </a:lnTo>
                  <a:close/>
                  <a:moveTo>
                    <a:pt x="15917" y="588"/>
                  </a:moveTo>
                  <a:cubicBezTo>
                    <a:pt x="15970" y="588"/>
                    <a:pt x="16017" y="612"/>
                    <a:pt x="16041" y="659"/>
                  </a:cubicBezTo>
                  <a:lnTo>
                    <a:pt x="17734" y="3427"/>
                  </a:lnTo>
                  <a:cubicBezTo>
                    <a:pt x="17757" y="3451"/>
                    <a:pt x="17757" y="3480"/>
                    <a:pt x="17757" y="3504"/>
                  </a:cubicBezTo>
                  <a:lnTo>
                    <a:pt x="17757" y="18786"/>
                  </a:lnTo>
                  <a:cubicBezTo>
                    <a:pt x="17757" y="18857"/>
                    <a:pt x="17681" y="18933"/>
                    <a:pt x="17610" y="18933"/>
                  </a:cubicBezTo>
                  <a:lnTo>
                    <a:pt x="16235" y="18933"/>
                  </a:lnTo>
                  <a:lnTo>
                    <a:pt x="16235" y="11239"/>
                  </a:lnTo>
                  <a:cubicBezTo>
                    <a:pt x="16235" y="10751"/>
                    <a:pt x="15847" y="10357"/>
                    <a:pt x="15353" y="10357"/>
                  </a:cubicBezTo>
                  <a:lnTo>
                    <a:pt x="2892" y="10357"/>
                  </a:lnTo>
                  <a:cubicBezTo>
                    <a:pt x="2398" y="10357"/>
                    <a:pt x="1981" y="10751"/>
                    <a:pt x="1981" y="11239"/>
                  </a:cubicBezTo>
                  <a:lnTo>
                    <a:pt x="1981" y="12638"/>
                  </a:lnTo>
                  <a:cubicBezTo>
                    <a:pt x="1981" y="12808"/>
                    <a:pt x="2128" y="12932"/>
                    <a:pt x="2275" y="12932"/>
                  </a:cubicBezTo>
                  <a:cubicBezTo>
                    <a:pt x="2451" y="12932"/>
                    <a:pt x="2569" y="12808"/>
                    <a:pt x="2569" y="12638"/>
                  </a:cubicBezTo>
                  <a:lnTo>
                    <a:pt x="2569" y="11239"/>
                  </a:lnTo>
                  <a:cubicBezTo>
                    <a:pt x="2569" y="11068"/>
                    <a:pt x="2716" y="10921"/>
                    <a:pt x="2892" y="10921"/>
                  </a:cubicBezTo>
                  <a:lnTo>
                    <a:pt x="15353" y="10921"/>
                  </a:lnTo>
                  <a:cubicBezTo>
                    <a:pt x="15529" y="10921"/>
                    <a:pt x="15676" y="11068"/>
                    <a:pt x="15676" y="11239"/>
                  </a:cubicBezTo>
                  <a:lnTo>
                    <a:pt x="15676" y="18933"/>
                  </a:lnTo>
                  <a:lnTo>
                    <a:pt x="2569" y="18933"/>
                  </a:lnTo>
                  <a:lnTo>
                    <a:pt x="2569" y="13960"/>
                  </a:lnTo>
                  <a:cubicBezTo>
                    <a:pt x="2569" y="13813"/>
                    <a:pt x="2451" y="13690"/>
                    <a:pt x="2275" y="13690"/>
                  </a:cubicBezTo>
                  <a:cubicBezTo>
                    <a:pt x="2128" y="13690"/>
                    <a:pt x="1981" y="13813"/>
                    <a:pt x="1981" y="13960"/>
                  </a:cubicBezTo>
                  <a:lnTo>
                    <a:pt x="1981" y="18933"/>
                  </a:lnTo>
                  <a:lnTo>
                    <a:pt x="735" y="18933"/>
                  </a:lnTo>
                  <a:cubicBezTo>
                    <a:pt x="635" y="18933"/>
                    <a:pt x="588" y="18857"/>
                    <a:pt x="588" y="18786"/>
                  </a:cubicBezTo>
                  <a:lnTo>
                    <a:pt x="588" y="735"/>
                  </a:lnTo>
                  <a:cubicBezTo>
                    <a:pt x="588" y="659"/>
                    <a:pt x="635" y="588"/>
                    <a:pt x="735" y="588"/>
                  </a:cubicBezTo>
                  <a:lnTo>
                    <a:pt x="3380" y="588"/>
                  </a:lnTo>
                  <a:lnTo>
                    <a:pt x="3380" y="4285"/>
                  </a:lnTo>
                  <a:cubicBezTo>
                    <a:pt x="3380" y="4873"/>
                    <a:pt x="3844" y="5338"/>
                    <a:pt x="4432" y="5338"/>
                  </a:cubicBezTo>
                  <a:lnTo>
                    <a:pt x="13813" y="5338"/>
                  </a:lnTo>
                  <a:cubicBezTo>
                    <a:pt x="14401" y="5338"/>
                    <a:pt x="14865" y="4873"/>
                    <a:pt x="14865" y="4285"/>
                  </a:cubicBezTo>
                  <a:lnTo>
                    <a:pt x="14865" y="3480"/>
                  </a:lnTo>
                  <a:cubicBezTo>
                    <a:pt x="14865" y="3333"/>
                    <a:pt x="14742" y="3186"/>
                    <a:pt x="14571" y="3186"/>
                  </a:cubicBezTo>
                  <a:cubicBezTo>
                    <a:pt x="14424" y="3186"/>
                    <a:pt x="14301" y="3333"/>
                    <a:pt x="14301" y="3480"/>
                  </a:cubicBezTo>
                  <a:lnTo>
                    <a:pt x="14301" y="4285"/>
                  </a:lnTo>
                  <a:cubicBezTo>
                    <a:pt x="14301" y="4556"/>
                    <a:pt x="14084" y="4773"/>
                    <a:pt x="13813" y="4773"/>
                  </a:cubicBezTo>
                  <a:lnTo>
                    <a:pt x="9946" y="4773"/>
                  </a:lnTo>
                  <a:cubicBezTo>
                    <a:pt x="9675" y="4773"/>
                    <a:pt x="9452" y="4556"/>
                    <a:pt x="9452" y="4285"/>
                  </a:cubicBezTo>
                  <a:lnTo>
                    <a:pt x="9452" y="588"/>
                  </a:lnTo>
                  <a:lnTo>
                    <a:pt x="14301" y="588"/>
                  </a:lnTo>
                  <a:lnTo>
                    <a:pt x="14301" y="2158"/>
                  </a:lnTo>
                  <a:cubicBezTo>
                    <a:pt x="14301" y="2328"/>
                    <a:pt x="14424" y="2452"/>
                    <a:pt x="14571" y="2452"/>
                  </a:cubicBezTo>
                  <a:cubicBezTo>
                    <a:pt x="14742" y="2452"/>
                    <a:pt x="14865" y="2328"/>
                    <a:pt x="14865" y="2158"/>
                  </a:cubicBezTo>
                  <a:lnTo>
                    <a:pt x="14865" y="588"/>
                  </a:lnTo>
                  <a:close/>
                  <a:moveTo>
                    <a:pt x="735" y="1"/>
                  </a:moveTo>
                  <a:cubicBezTo>
                    <a:pt x="341" y="1"/>
                    <a:pt x="0" y="341"/>
                    <a:pt x="0" y="735"/>
                  </a:cubicBezTo>
                  <a:lnTo>
                    <a:pt x="0" y="18786"/>
                  </a:lnTo>
                  <a:cubicBezTo>
                    <a:pt x="0" y="19174"/>
                    <a:pt x="341" y="19497"/>
                    <a:pt x="735" y="19497"/>
                  </a:cubicBezTo>
                  <a:lnTo>
                    <a:pt x="17610" y="19497"/>
                  </a:lnTo>
                  <a:cubicBezTo>
                    <a:pt x="17998" y="19497"/>
                    <a:pt x="18321" y="19174"/>
                    <a:pt x="18321" y="18786"/>
                  </a:cubicBezTo>
                  <a:lnTo>
                    <a:pt x="18321" y="3504"/>
                  </a:lnTo>
                  <a:cubicBezTo>
                    <a:pt x="18321" y="3380"/>
                    <a:pt x="18292" y="3257"/>
                    <a:pt x="18222" y="3133"/>
                  </a:cubicBezTo>
                  <a:lnTo>
                    <a:pt x="16529" y="365"/>
                  </a:lnTo>
                  <a:cubicBezTo>
                    <a:pt x="16411" y="147"/>
                    <a:pt x="16164" y="1"/>
                    <a:pt x="159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3601147" y="3717412"/>
              <a:ext cx="210929" cy="11006"/>
            </a:xfrm>
            <a:custGeom>
              <a:rect b="b" l="l" r="r" t="t"/>
              <a:pathLst>
                <a:path extrusionOk="0" h="565" w="10828">
                  <a:moveTo>
                    <a:pt x="294" y="0"/>
                  </a:moveTo>
                  <a:cubicBezTo>
                    <a:pt x="147" y="0"/>
                    <a:pt x="0" y="124"/>
                    <a:pt x="0" y="271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10533" y="565"/>
                  </a:lnTo>
                  <a:cubicBezTo>
                    <a:pt x="10704" y="565"/>
                    <a:pt x="10827" y="441"/>
                    <a:pt x="10827" y="271"/>
                  </a:cubicBezTo>
                  <a:cubicBezTo>
                    <a:pt x="10827" y="124"/>
                    <a:pt x="10704" y="0"/>
                    <a:pt x="105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601147" y="3749359"/>
              <a:ext cx="210929" cy="11474"/>
            </a:xfrm>
            <a:custGeom>
              <a:rect b="b" l="l" r="r" t="t"/>
              <a:pathLst>
                <a:path extrusionOk="0" h="589" w="10828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88"/>
                    <a:pt x="294" y="588"/>
                  </a:cubicBezTo>
                  <a:lnTo>
                    <a:pt x="10533" y="588"/>
                  </a:lnTo>
                  <a:cubicBezTo>
                    <a:pt x="10704" y="588"/>
                    <a:pt x="10827" y="441"/>
                    <a:pt x="10827" y="294"/>
                  </a:cubicBezTo>
                  <a:cubicBezTo>
                    <a:pt x="10827" y="124"/>
                    <a:pt x="10704" y="0"/>
                    <a:pt x="105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601147" y="3781754"/>
              <a:ext cx="210929" cy="11026"/>
            </a:xfrm>
            <a:custGeom>
              <a:rect b="b" l="l" r="r" t="t"/>
              <a:pathLst>
                <a:path extrusionOk="0" h="566" w="10828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65"/>
                    <a:pt x="294" y="565"/>
                  </a:cubicBezTo>
                  <a:lnTo>
                    <a:pt x="10533" y="565"/>
                  </a:lnTo>
                  <a:cubicBezTo>
                    <a:pt x="10704" y="565"/>
                    <a:pt x="10827" y="442"/>
                    <a:pt x="10827" y="295"/>
                  </a:cubicBezTo>
                  <a:cubicBezTo>
                    <a:pt x="10827" y="124"/>
                    <a:pt x="10704" y="1"/>
                    <a:pt x="10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601147" y="3813701"/>
              <a:ext cx="210929" cy="11474"/>
            </a:xfrm>
            <a:custGeom>
              <a:rect b="b" l="l" r="r" t="t"/>
              <a:pathLst>
                <a:path extrusionOk="0" h="589" w="10828">
                  <a:moveTo>
                    <a:pt x="294" y="1"/>
                  </a:moveTo>
                  <a:cubicBezTo>
                    <a:pt x="147" y="1"/>
                    <a:pt x="0" y="148"/>
                    <a:pt x="0" y="295"/>
                  </a:cubicBezTo>
                  <a:cubicBezTo>
                    <a:pt x="0" y="471"/>
                    <a:pt x="147" y="588"/>
                    <a:pt x="294" y="588"/>
                  </a:cubicBezTo>
                  <a:lnTo>
                    <a:pt x="10533" y="588"/>
                  </a:lnTo>
                  <a:cubicBezTo>
                    <a:pt x="10704" y="588"/>
                    <a:pt x="10827" y="471"/>
                    <a:pt x="10827" y="295"/>
                  </a:cubicBezTo>
                  <a:cubicBezTo>
                    <a:pt x="10827" y="148"/>
                    <a:pt x="10704" y="1"/>
                    <a:pt x="10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1"/>
          <p:cNvSpPr txBox="1"/>
          <p:nvPr/>
        </p:nvSpPr>
        <p:spPr>
          <a:xfrm>
            <a:off x="1217676" y="2981925"/>
            <a:ext cx="194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Table Orders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51.290 Rows - 24 Fields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2" name="Google Shape;742;p31"/>
          <p:cNvGrpSpPr/>
          <p:nvPr/>
        </p:nvGrpSpPr>
        <p:grpSpPr>
          <a:xfrm>
            <a:off x="4232258" y="2130564"/>
            <a:ext cx="638766" cy="679766"/>
            <a:chOff x="3529130" y="3480284"/>
            <a:chExt cx="356913" cy="379821"/>
          </a:xfrm>
        </p:grpSpPr>
        <p:sp>
          <p:nvSpPr>
            <p:cNvPr id="743" name="Google Shape;743;p31"/>
            <p:cNvSpPr/>
            <p:nvPr/>
          </p:nvSpPr>
          <p:spPr>
            <a:xfrm>
              <a:off x="3534857" y="3486011"/>
              <a:ext cx="345926" cy="368815"/>
            </a:xfrm>
            <a:custGeom>
              <a:rect b="b" l="l" r="r" t="t"/>
              <a:pathLst>
                <a:path extrusionOk="0" h="18933" w="17758">
                  <a:moveTo>
                    <a:pt x="441" y="0"/>
                  </a:moveTo>
                  <a:cubicBezTo>
                    <a:pt x="194" y="0"/>
                    <a:pt x="0" y="194"/>
                    <a:pt x="0" y="441"/>
                  </a:cubicBezTo>
                  <a:lnTo>
                    <a:pt x="0" y="18492"/>
                  </a:lnTo>
                  <a:cubicBezTo>
                    <a:pt x="0" y="18733"/>
                    <a:pt x="194" y="18933"/>
                    <a:pt x="441" y="18933"/>
                  </a:cubicBezTo>
                  <a:lnTo>
                    <a:pt x="17316" y="18933"/>
                  </a:lnTo>
                  <a:cubicBezTo>
                    <a:pt x="17557" y="18933"/>
                    <a:pt x="17757" y="18733"/>
                    <a:pt x="17757" y="18492"/>
                  </a:cubicBezTo>
                  <a:lnTo>
                    <a:pt x="17757" y="3210"/>
                  </a:lnTo>
                  <a:cubicBezTo>
                    <a:pt x="17757" y="3133"/>
                    <a:pt x="17734" y="3063"/>
                    <a:pt x="17681" y="2986"/>
                  </a:cubicBezTo>
                  <a:lnTo>
                    <a:pt x="15994" y="218"/>
                  </a:lnTo>
                  <a:cubicBezTo>
                    <a:pt x="15917" y="71"/>
                    <a:pt x="15770" y="0"/>
                    <a:pt x="1562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3824425" y="3486011"/>
              <a:ext cx="56356" cy="368815"/>
            </a:xfrm>
            <a:custGeom>
              <a:rect b="b" l="l" r="r" t="t"/>
              <a:pathLst>
                <a:path extrusionOk="0" h="18933" w="2893">
                  <a:moveTo>
                    <a:pt x="0" y="0"/>
                  </a:moveTo>
                  <a:cubicBezTo>
                    <a:pt x="147" y="0"/>
                    <a:pt x="294" y="71"/>
                    <a:pt x="370" y="218"/>
                  </a:cubicBezTo>
                  <a:lnTo>
                    <a:pt x="2057" y="2986"/>
                  </a:lnTo>
                  <a:cubicBezTo>
                    <a:pt x="2104" y="3063"/>
                    <a:pt x="2134" y="3133"/>
                    <a:pt x="2134" y="3210"/>
                  </a:cubicBezTo>
                  <a:lnTo>
                    <a:pt x="2134" y="18492"/>
                  </a:lnTo>
                  <a:cubicBezTo>
                    <a:pt x="2134" y="18733"/>
                    <a:pt x="1934" y="18933"/>
                    <a:pt x="1693" y="18933"/>
                  </a:cubicBezTo>
                  <a:lnTo>
                    <a:pt x="2451" y="18933"/>
                  </a:lnTo>
                  <a:cubicBezTo>
                    <a:pt x="2692" y="18933"/>
                    <a:pt x="2892" y="18733"/>
                    <a:pt x="2892" y="18492"/>
                  </a:cubicBezTo>
                  <a:lnTo>
                    <a:pt x="2892" y="3210"/>
                  </a:lnTo>
                  <a:cubicBezTo>
                    <a:pt x="2892" y="3133"/>
                    <a:pt x="2869" y="3063"/>
                    <a:pt x="2816" y="2986"/>
                  </a:cubicBezTo>
                  <a:lnTo>
                    <a:pt x="1129" y="218"/>
                  </a:lnTo>
                  <a:cubicBezTo>
                    <a:pt x="1052" y="71"/>
                    <a:pt x="9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3600232" y="3486011"/>
              <a:ext cx="212761" cy="92530"/>
            </a:xfrm>
            <a:custGeom>
              <a:rect b="b" l="l" r="r" t="t"/>
              <a:pathLst>
                <a:path extrusionOk="0" h="4750" w="10922">
                  <a:moveTo>
                    <a:pt x="0" y="0"/>
                  </a:moveTo>
                  <a:lnTo>
                    <a:pt x="0" y="3991"/>
                  </a:lnTo>
                  <a:cubicBezTo>
                    <a:pt x="0" y="4409"/>
                    <a:pt x="341" y="4750"/>
                    <a:pt x="782" y="4750"/>
                  </a:cubicBezTo>
                  <a:lnTo>
                    <a:pt x="10163" y="4750"/>
                  </a:lnTo>
                  <a:cubicBezTo>
                    <a:pt x="10580" y="4750"/>
                    <a:pt x="10921" y="4409"/>
                    <a:pt x="10921" y="3991"/>
                  </a:cubicBezTo>
                  <a:lnTo>
                    <a:pt x="10921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3707507" y="3486011"/>
              <a:ext cx="105484" cy="92530"/>
            </a:xfrm>
            <a:custGeom>
              <a:rect b="b" l="l" r="r" t="t"/>
              <a:pathLst>
                <a:path extrusionOk="0" h="4750" w="5415">
                  <a:moveTo>
                    <a:pt x="1" y="0"/>
                  </a:moveTo>
                  <a:lnTo>
                    <a:pt x="1" y="3991"/>
                  </a:lnTo>
                  <a:cubicBezTo>
                    <a:pt x="1" y="4409"/>
                    <a:pt x="371" y="4750"/>
                    <a:pt x="789" y="4750"/>
                  </a:cubicBezTo>
                  <a:lnTo>
                    <a:pt x="4656" y="4750"/>
                  </a:lnTo>
                  <a:cubicBezTo>
                    <a:pt x="5073" y="4750"/>
                    <a:pt x="5414" y="4409"/>
                    <a:pt x="5414" y="3991"/>
                  </a:cubicBezTo>
                  <a:lnTo>
                    <a:pt x="5414" y="0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3783420" y="3486011"/>
              <a:ext cx="29571" cy="92530"/>
            </a:xfrm>
            <a:custGeom>
              <a:rect b="b" l="l" r="r" t="t"/>
              <a:pathLst>
                <a:path extrusionOk="0" h="4750" w="1518">
                  <a:moveTo>
                    <a:pt x="759" y="0"/>
                  </a:moveTo>
                  <a:lnTo>
                    <a:pt x="759" y="3991"/>
                  </a:lnTo>
                  <a:cubicBezTo>
                    <a:pt x="759" y="4409"/>
                    <a:pt x="418" y="4750"/>
                    <a:pt x="1" y="4750"/>
                  </a:cubicBezTo>
                  <a:lnTo>
                    <a:pt x="759" y="4750"/>
                  </a:lnTo>
                  <a:cubicBezTo>
                    <a:pt x="1176" y="4750"/>
                    <a:pt x="1517" y="4409"/>
                    <a:pt x="1517" y="3991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3573447" y="3687764"/>
              <a:ext cx="266214" cy="167060"/>
            </a:xfrm>
            <a:custGeom>
              <a:rect b="b" l="l" r="r" t="t"/>
              <a:pathLst>
                <a:path extrusionOk="0" h="8576" w="13666">
                  <a:moveTo>
                    <a:pt x="617" y="0"/>
                  </a:moveTo>
                  <a:cubicBezTo>
                    <a:pt x="270" y="0"/>
                    <a:pt x="0" y="270"/>
                    <a:pt x="0" y="588"/>
                  </a:cubicBezTo>
                  <a:lnTo>
                    <a:pt x="0" y="8576"/>
                  </a:lnTo>
                  <a:lnTo>
                    <a:pt x="13666" y="8576"/>
                  </a:lnTo>
                  <a:lnTo>
                    <a:pt x="13666" y="588"/>
                  </a:lnTo>
                  <a:cubicBezTo>
                    <a:pt x="13666" y="270"/>
                    <a:pt x="13401" y="0"/>
                    <a:pt x="130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3813419" y="3687764"/>
              <a:ext cx="26240" cy="167060"/>
            </a:xfrm>
            <a:custGeom>
              <a:rect b="b" l="l" r="r" t="t"/>
              <a:pathLst>
                <a:path extrusionOk="0" h="8576" w="1347">
                  <a:moveTo>
                    <a:pt x="1" y="0"/>
                  </a:moveTo>
                  <a:cubicBezTo>
                    <a:pt x="318" y="0"/>
                    <a:pt x="589" y="270"/>
                    <a:pt x="589" y="588"/>
                  </a:cubicBezTo>
                  <a:lnTo>
                    <a:pt x="589" y="8576"/>
                  </a:lnTo>
                  <a:lnTo>
                    <a:pt x="1347" y="8576"/>
                  </a:lnTo>
                  <a:lnTo>
                    <a:pt x="1347" y="588"/>
                  </a:lnTo>
                  <a:cubicBezTo>
                    <a:pt x="1347" y="270"/>
                    <a:pt x="1082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745766" y="3508900"/>
              <a:ext cx="29551" cy="47200"/>
            </a:xfrm>
            <a:custGeom>
              <a:rect b="b" l="l" r="r" t="t"/>
              <a:pathLst>
                <a:path extrusionOk="0" h="2423" w="1517">
                  <a:moveTo>
                    <a:pt x="194" y="1"/>
                  </a:moveTo>
                  <a:cubicBezTo>
                    <a:pt x="94" y="1"/>
                    <a:pt x="0" y="101"/>
                    <a:pt x="0" y="218"/>
                  </a:cubicBezTo>
                  <a:lnTo>
                    <a:pt x="0" y="2205"/>
                  </a:lnTo>
                  <a:cubicBezTo>
                    <a:pt x="0" y="2329"/>
                    <a:pt x="94" y="2423"/>
                    <a:pt x="194" y="2423"/>
                  </a:cubicBezTo>
                  <a:lnTo>
                    <a:pt x="1293" y="2423"/>
                  </a:lnTo>
                  <a:cubicBezTo>
                    <a:pt x="1417" y="2423"/>
                    <a:pt x="1517" y="2329"/>
                    <a:pt x="1517" y="2205"/>
                  </a:cubicBezTo>
                  <a:lnTo>
                    <a:pt x="1517" y="218"/>
                  </a:lnTo>
                  <a:cubicBezTo>
                    <a:pt x="1517" y="101"/>
                    <a:pt x="1417" y="1"/>
                    <a:pt x="1293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3756168" y="3508900"/>
              <a:ext cx="19149" cy="47200"/>
            </a:xfrm>
            <a:custGeom>
              <a:rect b="b" l="l" r="r" t="t"/>
              <a:pathLst>
                <a:path extrusionOk="0" h="2423" w="983">
                  <a:moveTo>
                    <a:pt x="1" y="1"/>
                  </a:moveTo>
                  <a:cubicBezTo>
                    <a:pt x="124" y="1"/>
                    <a:pt x="224" y="101"/>
                    <a:pt x="224" y="218"/>
                  </a:cubicBezTo>
                  <a:lnTo>
                    <a:pt x="224" y="2205"/>
                  </a:lnTo>
                  <a:cubicBezTo>
                    <a:pt x="224" y="2329"/>
                    <a:pt x="124" y="2423"/>
                    <a:pt x="1" y="2423"/>
                  </a:cubicBezTo>
                  <a:lnTo>
                    <a:pt x="759" y="2423"/>
                  </a:lnTo>
                  <a:cubicBezTo>
                    <a:pt x="883" y="2423"/>
                    <a:pt x="983" y="2329"/>
                    <a:pt x="983" y="2205"/>
                  </a:cubicBezTo>
                  <a:lnTo>
                    <a:pt x="983" y="218"/>
                  </a:lnTo>
                  <a:cubicBezTo>
                    <a:pt x="983" y="101"/>
                    <a:pt x="883" y="1"/>
                    <a:pt x="7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3740038" y="3503192"/>
              <a:ext cx="41005" cy="58167"/>
            </a:xfrm>
            <a:custGeom>
              <a:rect b="b" l="l" r="r" t="t"/>
              <a:pathLst>
                <a:path extrusionOk="0" h="2986" w="2105">
                  <a:moveTo>
                    <a:pt x="1517" y="588"/>
                  </a:moveTo>
                  <a:lnTo>
                    <a:pt x="1517" y="2422"/>
                  </a:lnTo>
                  <a:lnTo>
                    <a:pt x="559" y="2422"/>
                  </a:lnTo>
                  <a:lnTo>
                    <a:pt x="559" y="588"/>
                  </a:lnTo>
                  <a:close/>
                  <a:moveTo>
                    <a:pt x="488" y="0"/>
                  </a:moveTo>
                  <a:cubicBezTo>
                    <a:pt x="218" y="0"/>
                    <a:pt x="0" y="247"/>
                    <a:pt x="0" y="511"/>
                  </a:cubicBezTo>
                  <a:lnTo>
                    <a:pt x="0" y="2498"/>
                  </a:lnTo>
                  <a:cubicBezTo>
                    <a:pt x="0" y="2769"/>
                    <a:pt x="218" y="2986"/>
                    <a:pt x="488" y="2986"/>
                  </a:cubicBezTo>
                  <a:lnTo>
                    <a:pt x="1587" y="2986"/>
                  </a:lnTo>
                  <a:cubicBezTo>
                    <a:pt x="1881" y="2986"/>
                    <a:pt x="2104" y="2769"/>
                    <a:pt x="2104" y="2498"/>
                  </a:cubicBezTo>
                  <a:lnTo>
                    <a:pt x="2104" y="511"/>
                  </a:lnTo>
                  <a:cubicBezTo>
                    <a:pt x="2104" y="247"/>
                    <a:pt x="1881" y="0"/>
                    <a:pt x="158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3529130" y="3480284"/>
              <a:ext cx="356913" cy="379821"/>
            </a:xfrm>
            <a:custGeom>
              <a:rect b="b" l="l" r="r" t="t"/>
              <a:pathLst>
                <a:path extrusionOk="0" h="19498" w="18322">
                  <a:moveTo>
                    <a:pt x="8888" y="588"/>
                  </a:moveTo>
                  <a:lnTo>
                    <a:pt x="8888" y="4285"/>
                  </a:lnTo>
                  <a:cubicBezTo>
                    <a:pt x="8888" y="4456"/>
                    <a:pt x="8940" y="4626"/>
                    <a:pt x="9011" y="4773"/>
                  </a:cubicBezTo>
                  <a:lnTo>
                    <a:pt x="4432" y="4773"/>
                  </a:lnTo>
                  <a:cubicBezTo>
                    <a:pt x="4162" y="4773"/>
                    <a:pt x="3944" y="4556"/>
                    <a:pt x="3944" y="4285"/>
                  </a:cubicBezTo>
                  <a:lnTo>
                    <a:pt x="3944" y="588"/>
                  </a:lnTo>
                  <a:close/>
                  <a:moveTo>
                    <a:pt x="15917" y="588"/>
                  </a:moveTo>
                  <a:cubicBezTo>
                    <a:pt x="15970" y="588"/>
                    <a:pt x="16017" y="612"/>
                    <a:pt x="16041" y="659"/>
                  </a:cubicBezTo>
                  <a:lnTo>
                    <a:pt x="17734" y="3427"/>
                  </a:lnTo>
                  <a:cubicBezTo>
                    <a:pt x="17757" y="3451"/>
                    <a:pt x="17757" y="3480"/>
                    <a:pt x="17757" y="3504"/>
                  </a:cubicBezTo>
                  <a:lnTo>
                    <a:pt x="17757" y="18786"/>
                  </a:lnTo>
                  <a:cubicBezTo>
                    <a:pt x="17757" y="18857"/>
                    <a:pt x="17681" y="18933"/>
                    <a:pt x="17610" y="18933"/>
                  </a:cubicBezTo>
                  <a:lnTo>
                    <a:pt x="16235" y="18933"/>
                  </a:lnTo>
                  <a:lnTo>
                    <a:pt x="16235" y="11239"/>
                  </a:lnTo>
                  <a:cubicBezTo>
                    <a:pt x="16235" y="10751"/>
                    <a:pt x="15847" y="10357"/>
                    <a:pt x="15353" y="10357"/>
                  </a:cubicBezTo>
                  <a:lnTo>
                    <a:pt x="2892" y="10357"/>
                  </a:lnTo>
                  <a:cubicBezTo>
                    <a:pt x="2398" y="10357"/>
                    <a:pt x="1981" y="10751"/>
                    <a:pt x="1981" y="11239"/>
                  </a:cubicBezTo>
                  <a:lnTo>
                    <a:pt x="1981" y="12638"/>
                  </a:lnTo>
                  <a:cubicBezTo>
                    <a:pt x="1981" y="12808"/>
                    <a:pt x="2128" y="12932"/>
                    <a:pt x="2275" y="12932"/>
                  </a:cubicBezTo>
                  <a:cubicBezTo>
                    <a:pt x="2451" y="12932"/>
                    <a:pt x="2569" y="12808"/>
                    <a:pt x="2569" y="12638"/>
                  </a:cubicBezTo>
                  <a:lnTo>
                    <a:pt x="2569" y="11239"/>
                  </a:lnTo>
                  <a:cubicBezTo>
                    <a:pt x="2569" y="11068"/>
                    <a:pt x="2716" y="10921"/>
                    <a:pt x="2892" y="10921"/>
                  </a:cubicBezTo>
                  <a:lnTo>
                    <a:pt x="15353" y="10921"/>
                  </a:lnTo>
                  <a:cubicBezTo>
                    <a:pt x="15529" y="10921"/>
                    <a:pt x="15676" y="11068"/>
                    <a:pt x="15676" y="11239"/>
                  </a:cubicBezTo>
                  <a:lnTo>
                    <a:pt x="15676" y="18933"/>
                  </a:lnTo>
                  <a:lnTo>
                    <a:pt x="2569" y="18933"/>
                  </a:lnTo>
                  <a:lnTo>
                    <a:pt x="2569" y="13960"/>
                  </a:lnTo>
                  <a:cubicBezTo>
                    <a:pt x="2569" y="13813"/>
                    <a:pt x="2451" y="13690"/>
                    <a:pt x="2275" y="13690"/>
                  </a:cubicBezTo>
                  <a:cubicBezTo>
                    <a:pt x="2128" y="13690"/>
                    <a:pt x="1981" y="13813"/>
                    <a:pt x="1981" y="13960"/>
                  </a:cubicBezTo>
                  <a:lnTo>
                    <a:pt x="1981" y="18933"/>
                  </a:lnTo>
                  <a:lnTo>
                    <a:pt x="735" y="18933"/>
                  </a:lnTo>
                  <a:cubicBezTo>
                    <a:pt x="635" y="18933"/>
                    <a:pt x="588" y="18857"/>
                    <a:pt x="588" y="18786"/>
                  </a:cubicBezTo>
                  <a:lnTo>
                    <a:pt x="588" y="735"/>
                  </a:lnTo>
                  <a:cubicBezTo>
                    <a:pt x="588" y="659"/>
                    <a:pt x="635" y="588"/>
                    <a:pt x="735" y="588"/>
                  </a:cubicBezTo>
                  <a:lnTo>
                    <a:pt x="3380" y="588"/>
                  </a:lnTo>
                  <a:lnTo>
                    <a:pt x="3380" y="4285"/>
                  </a:lnTo>
                  <a:cubicBezTo>
                    <a:pt x="3380" y="4873"/>
                    <a:pt x="3844" y="5338"/>
                    <a:pt x="4432" y="5338"/>
                  </a:cubicBezTo>
                  <a:lnTo>
                    <a:pt x="13813" y="5338"/>
                  </a:lnTo>
                  <a:cubicBezTo>
                    <a:pt x="14401" y="5338"/>
                    <a:pt x="14865" y="4873"/>
                    <a:pt x="14865" y="4285"/>
                  </a:cubicBezTo>
                  <a:lnTo>
                    <a:pt x="14865" y="3480"/>
                  </a:lnTo>
                  <a:cubicBezTo>
                    <a:pt x="14865" y="3333"/>
                    <a:pt x="14742" y="3186"/>
                    <a:pt x="14571" y="3186"/>
                  </a:cubicBezTo>
                  <a:cubicBezTo>
                    <a:pt x="14424" y="3186"/>
                    <a:pt x="14301" y="3333"/>
                    <a:pt x="14301" y="3480"/>
                  </a:cubicBezTo>
                  <a:lnTo>
                    <a:pt x="14301" y="4285"/>
                  </a:lnTo>
                  <a:cubicBezTo>
                    <a:pt x="14301" y="4556"/>
                    <a:pt x="14084" y="4773"/>
                    <a:pt x="13813" y="4773"/>
                  </a:cubicBezTo>
                  <a:lnTo>
                    <a:pt x="9946" y="4773"/>
                  </a:lnTo>
                  <a:cubicBezTo>
                    <a:pt x="9675" y="4773"/>
                    <a:pt x="9452" y="4556"/>
                    <a:pt x="9452" y="4285"/>
                  </a:cubicBezTo>
                  <a:lnTo>
                    <a:pt x="9452" y="588"/>
                  </a:lnTo>
                  <a:lnTo>
                    <a:pt x="14301" y="588"/>
                  </a:lnTo>
                  <a:lnTo>
                    <a:pt x="14301" y="2158"/>
                  </a:lnTo>
                  <a:cubicBezTo>
                    <a:pt x="14301" y="2328"/>
                    <a:pt x="14424" y="2452"/>
                    <a:pt x="14571" y="2452"/>
                  </a:cubicBezTo>
                  <a:cubicBezTo>
                    <a:pt x="14742" y="2452"/>
                    <a:pt x="14865" y="2328"/>
                    <a:pt x="14865" y="2158"/>
                  </a:cubicBezTo>
                  <a:lnTo>
                    <a:pt x="14865" y="588"/>
                  </a:lnTo>
                  <a:close/>
                  <a:moveTo>
                    <a:pt x="735" y="1"/>
                  </a:moveTo>
                  <a:cubicBezTo>
                    <a:pt x="341" y="1"/>
                    <a:pt x="0" y="341"/>
                    <a:pt x="0" y="735"/>
                  </a:cubicBezTo>
                  <a:lnTo>
                    <a:pt x="0" y="18786"/>
                  </a:lnTo>
                  <a:cubicBezTo>
                    <a:pt x="0" y="19174"/>
                    <a:pt x="341" y="19497"/>
                    <a:pt x="735" y="19497"/>
                  </a:cubicBezTo>
                  <a:lnTo>
                    <a:pt x="17610" y="19497"/>
                  </a:lnTo>
                  <a:cubicBezTo>
                    <a:pt x="17998" y="19497"/>
                    <a:pt x="18321" y="19174"/>
                    <a:pt x="18321" y="18786"/>
                  </a:cubicBezTo>
                  <a:lnTo>
                    <a:pt x="18321" y="3504"/>
                  </a:lnTo>
                  <a:cubicBezTo>
                    <a:pt x="18321" y="3380"/>
                    <a:pt x="18292" y="3257"/>
                    <a:pt x="18222" y="3133"/>
                  </a:cubicBezTo>
                  <a:lnTo>
                    <a:pt x="16529" y="365"/>
                  </a:lnTo>
                  <a:cubicBezTo>
                    <a:pt x="16411" y="147"/>
                    <a:pt x="16164" y="1"/>
                    <a:pt x="159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3601147" y="3717412"/>
              <a:ext cx="210929" cy="11006"/>
            </a:xfrm>
            <a:custGeom>
              <a:rect b="b" l="l" r="r" t="t"/>
              <a:pathLst>
                <a:path extrusionOk="0" h="565" w="10828">
                  <a:moveTo>
                    <a:pt x="294" y="0"/>
                  </a:moveTo>
                  <a:cubicBezTo>
                    <a:pt x="147" y="0"/>
                    <a:pt x="0" y="124"/>
                    <a:pt x="0" y="271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10533" y="565"/>
                  </a:lnTo>
                  <a:cubicBezTo>
                    <a:pt x="10704" y="565"/>
                    <a:pt x="10827" y="441"/>
                    <a:pt x="10827" y="271"/>
                  </a:cubicBezTo>
                  <a:cubicBezTo>
                    <a:pt x="10827" y="124"/>
                    <a:pt x="10704" y="0"/>
                    <a:pt x="105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3601147" y="3749359"/>
              <a:ext cx="210929" cy="11474"/>
            </a:xfrm>
            <a:custGeom>
              <a:rect b="b" l="l" r="r" t="t"/>
              <a:pathLst>
                <a:path extrusionOk="0" h="589" w="10828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88"/>
                    <a:pt x="294" y="588"/>
                  </a:cubicBezTo>
                  <a:lnTo>
                    <a:pt x="10533" y="588"/>
                  </a:lnTo>
                  <a:cubicBezTo>
                    <a:pt x="10704" y="588"/>
                    <a:pt x="10827" y="441"/>
                    <a:pt x="10827" y="294"/>
                  </a:cubicBezTo>
                  <a:cubicBezTo>
                    <a:pt x="10827" y="124"/>
                    <a:pt x="10704" y="0"/>
                    <a:pt x="105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601147" y="3781754"/>
              <a:ext cx="210929" cy="11026"/>
            </a:xfrm>
            <a:custGeom>
              <a:rect b="b" l="l" r="r" t="t"/>
              <a:pathLst>
                <a:path extrusionOk="0" h="566" w="10828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65"/>
                    <a:pt x="294" y="565"/>
                  </a:cubicBezTo>
                  <a:lnTo>
                    <a:pt x="10533" y="565"/>
                  </a:lnTo>
                  <a:cubicBezTo>
                    <a:pt x="10704" y="565"/>
                    <a:pt x="10827" y="442"/>
                    <a:pt x="10827" y="295"/>
                  </a:cubicBezTo>
                  <a:cubicBezTo>
                    <a:pt x="10827" y="124"/>
                    <a:pt x="10704" y="1"/>
                    <a:pt x="10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601147" y="3813701"/>
              <a:ext cx="210929" cy="11474"/>
            </a:xfrm>
            <a:custGeom>
              <a:rect b="b" l="l" r="r" t="t"/>
              <a:pathLst>
                <a:path extrusionOk="0" h="589" w="10828">
                  <a:moveTo>
                    <a:pt x="294" y="1"/>
                  </a:moveTo>
                  <a:cubicBezTo>
                    <a:pt x="147" y="1"/>
                    <a:pt x="0" y="148"/>
                    <a:pt x="0" y="295"/>
                  </a:cubicBezTo>
                  <a:cubicBezTo>
                    <a:pt x="0" y="471"/>
                    <a:pt x="147" y="588"/>
                    <a:pt x="294" y="588"/>
                  </a:cubicBezTo>
                  <a:lnTo>
                    <a:pt x="10533" y="588"/>
                  </a:lnTo>
                  <a:cubicBezTo>
                    <a:pt x="10704" y="588"/>
                    <a:pt x="10827" y="471"/>
                    <a:pt x="10827" y="295"/>
                  </a:cubicBezTo>
                  <a:cubicBezTo>
                    <a:pt x="10827" y="148"/>
                    <a:pt x="10704" y="1"/>
                    <a:pt x="10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31"/>
          <p:cNvGrpSpPr/>
          <p:nvPr/>
        </p:nvGrpSpPr>
        <p:grpSpPr>
          <a:xfrm>
            <a:off x="6566933" y="2130564"/>
            <a:ext cx="638766" cy="679766"/>
            <a:chOff x="3529130" y="3480284"/>
            <a:chExt cx="356913" cy="379821"/>
          </a:xfrm>
        </p:grpSpPr>
        <p:sp>
          <p:nvSpPr>
            <p:cNvPr id="759" name="Google Shape;759;p31"/>
            <p:cNvSpPr/>
            <p:nvPr/>
          </p:nvSpPr>
          <p:spPr>
            <a:xfrm>
              <a:off x="3534857" y="3486011"/>
              <a:ext cx="345926" cy="368815"/>
            </a:xfrm>
            <a:custGeom>
              <a:rect b="b" l="l" r="r" t="t"/>
              <a:pathLst>
                <a:path extrusionOk="0" h="18933" w="17758">
                  <a:moveTo>
                    <a:pt x="441" y="0"/>
                  </a:moveTo>
                  <a:cubicBezTo>
                    <a:pt x="194" y="0"/>
                    <a:pt x="0" y="194"/>
                    <a:pt x="0" y="441"/>
                  </a:cubicBezTo>
                  <a:lnTo>
                    <a:pt x="0" y="18492"/>
                  </a:lnTo>
                  <a:cubicBezTo>
                    <a:pt x="0" y="18733"/>
                    <a:pt x="194" y="18933"/>
                    <a:pt x="441" y="18933"/>
                  </a:cubicBezTo>
                  <a:lnTo>
                    <a:pt x="17316" y="18933"/>
                  </a:lnTo>
                  <a:cubicBezTo>
                    <a:pt x="17557" y="18933"/>
                    <a:pt x="17757" y="18733"/>
                    <a:pt x="17757" y="18492"/>
                  </a:cubicBezTo>
                  <a:lnTo>
                    <a:pt x="17757" y="3210"/>
                  </a:lnTo>
                  <a:cubicBezTo>
                    <a:pt x="17757" y="3133"/>
                    <a:pt x="17734" y="3063"/>
                    <a:pt x="17681" y="2986"/>
                  </a:cubicBezTo>
                  <a:lnTo>
                    <a:pt x="15994" y="218"/>
                  </a:lnTo>
                  <a:cubicBezTo>
                    <a:pt x="15917" y="71"/>
                    <a:pt x="15770" y="0"/>
                    <a:pt x="15623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824425" y="3486011"/>
              <a:ext cx="56356" cy="368815"/>
            </a:xfrm>
            <a:custGeom>
              <a:rect b="b" l="l" r="r" t="t"/>
              <a:pathLst>
                <a:path extrusionOk="0" h="18933" w="2893">
                  <a:moveTo>
                    <a:pt x="0" y="0"/>
                  </a:moveTo>
                  <a:cubicBezTo>
                    <a:pt x="147" y="0"/>
                    <a:pt x="294" y="71"/>
                    <a:pt x="370" y="218"/>
                  </a:cubicBezTo>
                  <a:lnTo>
                    <a:pt x="2057" y="2986"/>
                  </a:lnTo>
                  <a:cubicBezTo>
                    <a:pt x="2104" y="3063"/>
                    <a:pt x="2134" y="3133"/>
                    <a:pt x="2134" y="3210"/>
                  </a:cubicBezTo>
                  <a:lnTo>
                    <a:pt x="2134" y="18492"/>
                  </a:lnTo>
                  <a:cubicBezTo>
                    <a:pt x="2134" y="18733"/>
                    <a:pt x="1934" y="18933"/>
                    <a:pt x="1693" y="18933"/>
                  </a:cubicBezTo>
                  <a:lnTo>
                    <a:pt x="2451" y="18933"/>
                  </a:lnTo>
                  <a:cubicBezTo>
                    <a:pt x="2692" y="18933"/>
                    <a:pt x="2892" y="18733"/>
                    <a:pt x="2892" y="18492"/>
                  </a:cubicBezTo>
                  <a:lnTo>
                    <a:pt x="2892" y="3210"/>
                  </a:lnTo>
                  <a:cubicBezTo>
                    <a:pt x="2892" y="3133"/>
                    <a:pt x="2869" y="3063"/>
                    <a:pt x="2816" y="2986"/>
                  </a:cubicBezTo>
                  <a:lnTo>
                    <a:pt x="1129" y="218"/>
                  </a:lnTo>
                  <a:cubicBezTo>
                    <a:pt x="1052" y="71"/>
                    <a:pt x="905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600232" y="3486011"/>
              <a:ext cx="212761" cy="92530"/>
            </a:xfrm>
            <a:custGeom>
              <a:rect b="b" l="l" r="r" t="t"/>
              <a:pathLst>
                <a:path extrusionOk="0" h="4750" w="10922">
                  <a:moveTo>
                    <a:pt x="0" y="0"/>
                  </a:moveTo>
                  <a:lnTo>
                    <a:pt x="0" y="3991"/>
                  </a:lnTo>
                  <a:cubicBezTo>
                    <a:pt x="0" y="4409"/>
                    <a:pt x="341" y="4750"/>
                    <a:pt x="782" y="4750"/>
                  </a:cubicBezTo>
                  <a:lnTo>
                    <a:pt x="10163" y="4750"/>
                  </a:lnTo>
                  <a:cubicBezTo>
                    <a:pt x="10580" y="4750"/>
                    <a:pt x="10921" y="4409"/>
                    <a:pt x="10921" y="3991"/>
                  </a:cubicBezTo>
                  <a:lnTo>
                    <a:pt x="10921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3707507" y="3486011"/>
              <a:ext cx="105484" cy="92530"/>
            </a:xfrm>
            <a:custGeom>
              <a:rect b="b" l="l" r="r" t="t"/>
              <a:pathLst>
                <a:path extrusionOk="0" h="4750" w="5415">
                  <a:moveTo>
                    <a:pt x="1" y="0"/>
                  </a:moveTo>
                  <a:lnTo>
                    <a:pt x="1" y="3991"/>
                  </a:lnTo>
                  <a:cubicBezTo>
                    <a:pt x="1" y="4409"/>
                    <a:pt x="371" y="4750"/>
                    <a:pt x="789" y="4750"/>
                  </a:cubicBezTo>
                  <a:lnTo>
                    <a:pt x="4656" y="4750"/>
                  </a:lnTo>
                  <a:cubicBezTo>
                    <a:pt x="5073" y="4750"/>
                    <a:pt x="5414" y="4409"/>
                    <a:pt x="5414" y="3991"/>
                  </a:cubicBezTo>
                  <a:lnTo>
                    <a:pt x="5414" y="0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3783420" y="3486011"/>
              <a:ext cx="29571" cy="92530"/>
            </a:xfrm>
            <a:custGeom>
              <a:rect b="b" l="l" r="r" t="t"/>
              <a:pathLst>
                <a:path extrusionOk="0" h="4750" w="1518">
                  <a:moveTo>
                    <a:pt x="759" y="0"/>
                  </a:moveTo>
                  <a:lnTo>
                    <a:pt x="759" y="3991"/>
                  </a:lnTo>
                  <a:cubicBezTo>
                    <a:pt x="759" y="4409"/>
                    <a:pt x="418" y="4750"/>
                    <a:pt x="1" y="4750"/>
                  </a:cubicBezTo>
                  <a:lnTo>
                    <a:pt x="759" y="4750"/>
                  </a:lnTo>
                  <a:cubicBezTo>
                    <a:pt x="1176" y="4750"/>
                    <a:pt x="1517" y="4409"/>
                    <a:pt x="1517" y="3991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3573447" y="3687764"/>
              <a:ext cx="266214" cy="167060"/>
            </a:xfrm>
            <a:custGeom>
              <a:rect b="b" l="l" r="r" t="t"/>
              <a:pathLst>
                <a:path extrusionOk="0" h="8576" w="13666">
                  <a:moveTo>
                    <a:pt x="617" y="0"/>
                  </a:moveTo>
                  <a:cubicBezTo>
                    <a:pt x="270" y="0"/>
                    <a:pt x="0" y="270"/>
                    <a:pt x="0" y="588"/>
                  </a:cubicBezTo>
                  <a:lnTo>
                    <a:pt x="0" y="8576"/>
                  </a:lnTo>
                  <a:lnTo>
                    <a:pt x="13666" y="8576"/>
                  </a:lnTo>
                  <a:lnTo>
                    <a:pt x="13666" y="588"/>
                  </a:lnTo>
                  <a:cubicBezTo>
                    <a:pt x="13666" y="270"/>
                    <a:pt x="13401" y="0"/>
                    <a:pt x="130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3813419" y="3687764"/>
              <a:ext cx="26240" cy="167060"/>
            </a:xfrm>
            <a:custGeom>
              <a:rect b="b" l="l" r="r" t="t"/>
              <a:pathLst>
                <a:path extrusionOk="0" h="8576" w="1347">
                  <a:moveTo>
                    <a:pt x="1" y="0"/>
                  </a:moveTo>
                  <a:cubicBezTo>
                    <a:pt x="318" y="0"/>
                    <a:pt x="589" y="270"/>
                    <a:pt x="589" y="588"/>
                  </a:cubicBezTo>
                  <a:lnTo>
                    <a:pt x="589" y="8576"/>
                  </a:lnTo>
                  <a:lnTo>
                    <a:pt x="1347" y="8576"/>
                  </a:lnTo>
                  <a:lnTo>
                    <a:pt x="1347" y="588"/>
                  </a:lnTo>
                  <a:cubicBezTo>
                    <a:pt x="1347" y="270"/>
                    <a:pt x="1082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3745766" y="3508900"/>
              <a:ext cx="29551" cy="47200"/>
            </a:xfrm>
            <a:custGeom>
              <a:rect b="b" l="l" r="r" t="t"/>
              <a:pathLst>
                <a:path extrusionOk="0" h="2423" w="1517">
                  <a:moveTo>
                    <a:pt x="194" y="1"/>
                  </a:moveTo>
                  <a:cubicBezTo>
                    <a:pt x="94" y="1"/>
                    <a:pt x="0" y="101"/>
                    <a:pt x="0" y="218"/>
                  </a:cubicBezTo>
                  <a:lnTo>
                    <a:pt x="0" y="2205"/>
                  </a:lnTo>
                  <a:cubicBezTo>
                    <a:pt x="0" y="2329"/>
                    <a:pt x="94" y="2423"/>
                    <a:pt x="194" y="2423"/>
                  </a:cubicBezTo>
                  <a:lnTo>
                    <a:pt x="1293" y="2423"/>
                  </a:lnTo>
                  <a:cubicBezTo>
                    <a:pt x="1417" y="2423"/>
                    <a:pt x="1517" y="2329"/>
                    <a:pt x="1517" y="2205"/>
                  </a:cubicBezTo>
                  <a:lnTo>
                    <a:pt x="1517" y="218"/>
                  </a:lnTo>
                  <a:cubicBezTo>
                    <a:pt x="1517" y="101"/>
                    <a:pt x="1417" y="1"/>
                    <a:pt x="1293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756168" y="3508900"/>
              <a:ext cx="19149" cy="47200"/>
            </a:xfrm>
            <a:custGeom>
              <a:rect b="b" l="l" r="r" t="t"/>
              <a:pathLst>
                <a:path extrusionOk="0" h="2423" w="983">
                  <a:moveTo>
                    <a:pt x="1" y="1"/>
                  </a:moveTo>
                  <a:cubicBezTo>
                    <a:pt x="124" y="1"/>
                    <a:pt x="224" y="101"/>
                    <a:pt x="224" y="218"/>
                  </a:cubicBezTo>
                  <a:lnTo>
                    <a:pt x="224" y="2205"/>
                  </a:lnTo>
                  <a:cubicBezTo>
                    <a:pt x="224" y="2329"/>
                    <a:pt x="124" y="2423"/>
                    <a:pt x="1" y="2423"/>
                  </a:cubicBezTo>
                  <a:lnTo>
                    <a:pt x="759" y="2423"/>
                  </a:lnTo>
                  <a:cubicBezTo>
                    <a:pt x="883" y="2423"/>
                    <a:pt x="983" y="2329"/>
                    <a:pt x="983" y="2205"/>
                  </a:cubicBezTo>
                  <a:lnTo>
                    <a:pt x="983" y="218"/>
                  </a:lnTo>
                  <a:cubicBezTo>
                    <a:pt x="983" y="101"/>
                    <a:pt x="883" y="1"/>
                    <a:pt x="7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740038" y="3503192"/>
              <a:ext cx="41005" cy="58167"/>
            </a:xfrm>
            <a:custGeom>
              <a:rect b="b" l="l" r="r" t="t"/>
              <a:pathLst>
                <a:path extrusionOk="0" h="2986" w="2105">
                  <a:moveTo>
                    <a:pt x="1517" y="588"/>
                  </a:moveTo>
                  <a:lnTo>
                    <a:pt x="1517" y="2422"/>
                  </a:lnTo>
                  <a:lnTo>
                    <a:pt x="559" y="2422"/>
                  </a:lnTo>
                  <a:lnTo>
                    <a:pt x="559" y="588"/>
                  </a:lnTo>
                  <a:close/>
                  <a:moveTo>
                    <a:pt x="488" y="0"/>
                  </a:moveTo>
                  <a:cubicBezTo>
                    <a:pt x="218" y="0"/>
                    <a:pt x="0" y="247"/>
                    <a:pt x="0" y="511"/>
                  </a:cubicBezTo>
                  <a:lnTo>
                    <a:pt x="0" y="2498"/>
                  </a:lnTo>
                  <a:cubicBezTo>
                    <a:pt x="0" y="2769"/>
                    <a:pt x="218" y="2986"/>
                    <a:pt x="488" y="2986"/>
                  </a:cubicBezTo>
                  <a:lnTo>
                    <a:pt x="1587" y="2986"/>
                  </a:lnTo>
                  <a:cubicBezTo>
                    <a:pt x="1881" y="2986"/>
                    <a:pt x="2104" y="2769"/>
                    <a:pt x="2104" y="2498"/>
                  </a:cubicBezTo>
                  <a:lnTo>
                    <a:pt x="2104" y="511"/>
                  </a:lnTo>
                  <a:cubicBezTo>
                    <a:pt x="2104" y="247"/>
                    <a:pt x="1881" y="0"/>
                    <a:pt x="158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529130" y="3480284"/>
              <a:ext cx="356913" cy="379821"/>
            </a:xfrm>
            <a:custGeom>
              <a:rect b="b" l="l" r="r" t="t"/>
              <a:pathLst>
                <a:path extrusionOk="0" h="19498" w="18322">
                  <a:moveTo>
                    <a:pt x="8888" y="588"/>
                  </a:moveTo>
                  <a:lnTo>
                    <a:pt x="8888" y="4285"/>
                  </a:lnTo>
                  <a:cubicBezTo>
                    <a:pt x="8888" y="4456"/>
                    <a:pt x="8940" y="4626"/>
                    <a:pt x="9011" y="4773"/>
                  </a:cubicBezTo>
                  <a:lnTo>
                    <a:pt x="4432" y="4773"/>
                  </a:lnTo>
                  <a:cubicBezTo>
                    <a:pt x="4162" y="4773"/>
                    <a:pt x="3944" y="4556"/>
                    <a:pt x="3944" y="4285"/>
                  </a:cubicBezTo>
                  <a:lnTo>
                    <a:pt x="3944" y="588"/>
                  </a:lnTo>
                  <a:close/>
                  <a:moveTo>
                    <a:pt x="15917" y="588"/>
                  </a:moveTo>
                  <a:cubicBezTo>
                    <a:pt x="15970" y="588"/>
                    <a:pt x="16017" y="612"/>
                    <a:pt x="16041" y="659"/>
                  </a:cubicBezTo>
                  <a:lnTo>
                    <a:pt x="17734" y="3427"/>
                  </a:lnTo>
                  <a:cubicBezTo>
                    <a:pt x="17757" y="3451"/>
                    <a:pt x="17757" y="3480"/>
                    <a:pt x="17757" y="3504"/>
                  </a:cubicBezTo>
                  <a:lnTo>
                    <a:pt x="17757" y="18786"/>
                  </a:lnTo>
                  <a:cubicBezTo>
                    <a:pt x="17757" y="18857"/>
                    <a:pt x="17681" y="18933"/>
                    <a:pt x="17610" y="18933"/>
                  </a:cubicBezTo>
                  <a:lnTo>
                    <a:pt x="16235" y="18933"/>
                  </a:lnTo>
                  <a:lnTo>
                    <a:pt x="16235" y="11239"/>
                  </a:lnTo>
                  <a:cubicBezTo>
                    <a:pt x="16235" y="10751"/>
                    <a:pt x="15847" y="10357"/>
                    <a:pt x="15353" y="10357"/>
                  </a:cubicBezTo>
                  <a:lnTo>
                    <a:pt x="2892" y="10357"/>
                  </a:lnTo>
                  <a:cubicBezTo>
                    <a:pt x="2398" y="10357"/>
                    <a:pt x="1981" y="10751"/>
                    <a:pt x="1981" y="11239"/>
                  </a:cubicBezTo>
                  <a:lnTo>
                    <a:pt x="1981" y="12638"/>
                  </a:lnTo>
                  <a:cubicBezTo>
                    <a:pt x="1981" y="12808"/>
                    <a:pt x="2128" y="12932"/>
                    <a:pt x="2275" y="12932"/>
                  </a:cubicBezTo>
                  <a:cubicBezTo>
                    <a:pt x="2451" y="12932"/>
                    <a:pt x="2569" y="12808"/>
                    <a:pt x="2569" y="12638"/>
                  </a:cubicBezTo>
                  <a:lnTo>
                    <a:pt x="2569" y="11239"/>
                  </a:lnTo>
                  <a:cubicBezTo>
                    <a:pt x="2569" y="11068"/>
                    <a:pt x="2716" y="10921"/>
                    <a:pt x="2892" y="10921"/>
                  </a:cubicBezTo>
                  <a:lnTo>
                    <a:pt x="15353" y="10921"/>
                  </a:lnTo>
                  <a:cubicBezTo>
                    <a:pt x="15529" y="10921"/>
                    <a:pt x="15676" y="11068"/>
                    <a:pt x="15676" y="11239"/>
                  </a:cubicBezTo>
                  <a:lnTo>
                    <a:pt x="15676" y="18933"/>
                  </a:lnTo>
                  <a:lnTo>
                    <a:pt x="2569" y="18933"/>
                  </a:lnTo>
                  <a:lnTo>
                    <a:pt x="2569" y="13960"/>
                  </a:lnTo>
                  <a:cubicBezTo>
                    <a:pt x="2569" y="13813"/>
                    <a:pt x="2451" y="13690"/>
                    <a:pt x="2275" y="13690"/>
                  </a:cubicBezTo>
                  <a:cubicBezTo>
                    <a:pt x="2128" y="13690"/>
                    <a:pt x="1981" y="13813"/>
                    <a:pt x="1981" y="13960"/>
                  </a:cubicBezTo>
                  <a:lnTo>
                    <a:pt x="1981" y="18933"/>
                  </a:lnTo>
                  <a:lnTo>
                    <a:pt x="735" y="18933"/>
                  </a:lnTo>
                  <a:cubicBezTo>
                    <a:pt x="635" y="18933"/>
                    <a:pt x="588" y="18857"/>
                    <a:pt x="588" y="18786"/>
                  </a:cubicBezTo>
                  <a:lnTo>
                    <a:pt x="588" y="735"/>
                  </a:lnTo>
                  <a:cubicBezTo>
                    <a:pt x="588" y="659"/>
                    <a:pt x="635" y="588"/>
                    <a:pt x="735" y="588"/>
                  </a:cubicBezTo>
                  <a:lnTo>
                    <a:pt x="3380" y="588"/>
                  </a:lnTo>
                  <a:lnTo>
                    <a:pt x="3380" y="4285"/>
                  </a:lnTo>
                  <a:cubicBezTo>
                    <a:pt x="3380" y="4873"/>
                    <a:pt x="3844" y="5338"/>
                    <a:pt x="4432" y="5338"/>
                  </a:cubicBezTo>
                  <a:lnTo>
                    <a:pt x="13813" y="5338"/>
                  </a:lnTo>
                  <a:cubicBezTo>
                    <a:pt x="14401" y="5338"/>
                    <a:pt x="14865" y="4873"/>
                    <a:pt x="14865" y="4285"/>
                  </a:cubicBezTo>
                  <a:lnTo>
                    <a:pt x="14865" y="3480"/>
                  </a:lnTo>
                  <a:cubicBezTo>
                    <a:pt x="14865" y="3333"/>
                    <a:pt x="14742" y="3186"/>
                    <a:pt x="14571" y="3186"/>
                  </a:cubicBezTo>
                  <a:cubicBezTo>
                    <a:pt x="14424" y="3186"/>
                    <a:pt x="14301" y="3333"/>
                    <a:pt x="14301" y="3480"/>
                  </a:cubicBezTo>
                  <a:lnTo>
                    <a:pt x="14301" y="4285"/>
                  </a:lnTo>
                  <a:cubicBezTo>
                    <a:pt x="14301" y="4556"/>
                    <a:pt x="14084" y="4773"/>
                    <a:pt x="13813" y="4773"/>
                  </a:cubicBezTo>
                  <a:lnTo>
                    <a:pt x="9946" y="4773"/>
                  </a:lnTo>
                  <a:cubicBezTo>
                    <a:pt x="9675" y="4773"/>
                    <a:pt x="9452" y="4556"/>
                    <a:pt x="9452" y="4285"/>
                  </a:cubicBezTo>
                  <a:lnTo>
                    <a:pt x="9452" y="588"/>
                  </a:lnTo>
                  <a:lnTo>
                    <a:pt x="14301" y="588"/>
                  </a:lnTo>
                  <a:lnTo>
                    <a:pt x="14301" y="2158"/>
                  </a:lnTo>
                  <a:cubicBezTo>
                    <a:pt x="14301" y="2328"/>
                    <a:pt x="14424" y="2452"/>
                    <a:pt x="14571" y="2452"/>
                  </a:cubicBezTo>
                  <a:cubicBezTo>
                    <a:pt x="14742" y="2452"/>
                    <a:pt x="14865" y="2328"/>
                    <a:pt x="14865" y="2158"/>
                  </a:cubicBezTo>
                  <a:lnTo>
                    <a:pt x="14865" y="588"/>
                  </a:lnTo>
                  <a:close/>
                  <a:moveTo>
                    <a:pt x="735" y="1"/>
                  </a:moveTo>
                  <a:cubicBezTo>
                    <a:pt x="341" y="1"/>
                    <a:pt x="0" y="341"/>
                    <a:pt x="0" y="735"/>
                  </a:cubicBezTo>
                  <a:lnTo>
                    <a:pt x="0" y="18786"/>
                  </a:lnTo>
                  <a:cubicBezTo>
                    <a:pt x="0" y="19174"/>
                    <a:pt x="341" y="19497"/>
                    <a:pt x="735" y="19497"/>
                  </a:cubicBezTo>
                  <a:lnTo>
                    <a:pt x="17610" y="19497"/>
                  </a:lnTo>
                  <a:cubicBezTo>
                    <a:pt x="17998" y="19497"/>
                    <a:pt x="18321" y="19174"/>
                    <a:pt x="18321" y="18786"/>
                  </a:cubicBezTo>
                  <a:lnTo>
                    <a:pt x="18321" y="3504"/>
                  </a:lnTo>
                  <a:cubicBezTo>
                    <a:pt x="18321" y="3380"/>
                    <a:pt x="18292" y="3257"/>
                    <a:pt x="18222" y="3133"/>
                  </a:cubicBezTo>
                  <a:lnTo>
                    <a:pt x="16529" y="365"/>
                  </a:lnTo>
                  <a:cubicBezTo>
                    <a:pt x="16411" y="147"/>
                    <a:pt x="16164" y="1"/>
                    <a:pt x="159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3601147" y="3717412"/>
              <a:ext cx="210929" cy="11006"/>
            </a:xfrm>
            <a:custGeom>
              <a:rect b="b" l="l" r="r" t="t"/>
              <a:pathLst>
                <a:path extrusionOk="0" h="565" w="10828">
                  <a:moveTo>
                    <a:pt x="294" y="0"/>
                  </a:moveTo>
                  <a:cubicBezTo>
                    <a:pt x="147" y="0"/>
                    <a:pt x="0" y="124"/>
                    <a:pt x="0" y="271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10533" y="565"/>
                  </a:lnTo>
                  <a:cubicBezTo>
                    <a:pt x="10704" y="565"/>
                    <a:pt x="10827" y="441"/>
                    <a:pt x="10827" y="271"/>
                  </a:cubicBezTo>
                  <a:cubicBezTo>
                    <a:pt x="10827" y="124"/>
                    <a:pt x="10704" y="0"/>
                    <a:pt x="105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3601147" y="3749359"/>
              <a:ext cx="210929" cy="11474"/>
            </a:xfrm>
            <a:custGeom>
              <a:rect b="b" l="l" r="r" t="t"/>
              <a:pathLst>
                <a:path extrusionOk="0" h="589" w="10828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88"/>
                    <a:pt x="294" y="588"/>
                  </a:cubicBezTo>
                  <a:lnTo>
                    <a:pt x="10533" y="588"/>
                  </a:lnTo>
                  <a:cubicBezTo>
                    <a:pt x="10704" y="588"/>
                    <a:pt x="10827" y="441"/>
                    <a:pt x="10827" y="294"/>
                  </a:cubicBezTo>
                  <a:cubicBezTo>
                    <a:pt x="10827" y="124"/>
                    <a:pt x="10704" y="0"/>
                    <a:pt x="105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3601147" y="3781754"/>
              <a:ext cx="210929" cy="11026"/>
            </a:xfrm>
            <a:custGeom>
              <a:rect b="b" l="l" r="r" t="t"/>
              <a:pathLst>
                <a:path extrusionOk="0" h="566" w="10828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65"/>
                    <a:pt x="294" y="565"/>
                  </a:cubicBezTo>
                  <a:lnTo>
                    <a:pt x="10533" y="565"/>
                  </a:lnTo>
                  <a:cubicBezTo>
                    <a:pt x="10704" y="565"/>
                    <a:pt x="10827" y="442"/>
                    <a:pt x="10827" y="295"/>
                  </a:cubicBezTo>
                  <a:cubicBezTo>
                    <a:pt x="10827" y="124"/>
                    <a:pt x="10704" y="1"/>
                    <a:pt x="10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601147" y="3813701"/>
              <a:ext cx="210929" cy="11474"/>
            </a:xfrm>
            <a:custGeom>
              <a:rect b="b" l="l" r="r" t="t"/>
              <a:pathLst>
                <a:path extrusionOk="0" h="589" w="10828">
                  <a:moveTo>
                    <a:pt x="294" y="1"/>
                  </a:moveTo>
                  <a:cubicBezTo>
                    <a:pt x="147" y="1"/>
                    <a:pt x="0" y="148"/>
                    <a:pt x="0" y="295"/>
                  </a:cubicBezTo>
                  <a:cubicBezTo>
                    <a:pt x="0" y="471"/>
                    <a:pt x="147" y="588"/>
                    <a:pt x="294" y="588"/>
                  </a:cubicBezTo>
                  <a:lnTo>
                    <a:pt x="10533" y="588"/>
                  </a:lnTo>
                  <a:cubicBezTo>
                    <a:pt x="10704" y="588"/>
                    <a:pt x="10827" y="471"/>
                    <a:pt x="10827" y="295"/>
                  </a:cubicBezTo>
                  <a:cubicBezTo>
                    <a:pt x="10827" y="148"/>
                    <a:pt x="10704" y="1"/>
                    <a:pt x="10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31"/>
          <p:cNvSpPr txBox="1"/>
          <p:nvPr/>
        </p:nvSpPr>
        <p:spPr>
          <a:xfrm>
            <a:off x="419575" y="3992225"/>
            <a:ext cx="817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Superstore Dataset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superstore dataset is a collection of data that stores information about product sales at a fictional company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31"/>
          <p:cNvSpPr txBox="1"/>
          <p:nvPr/>
        </p:nvSpPr>
        <p:spPr>
          <a:xfrm>
            <a:off x="3640088" y="2981925"/>
            <a:ext cx="182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Table Returns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1.174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 Rows - 3 Fields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6" name="Google Shape;776;p31"/>
          <p:cNvSpPr txBox="1"/>
          <p:nvPr/>
        </p:nvSpPr>
        <p:spPr>
          <a:xfrm>
            <a:off x="6123488" y="2981925"/>
            <a:ext cx="182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Table People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14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 Rows - 2 Fields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grpSp>
        <p:nvGrpSpPr>
          <p:cNvPr id="782" name="Google Shape;782;p32"/>
          <p:cNvGrpSpPr/>
          <p:nvPr/>
        </p:nvGrpSpPr>
        <p:grpSpPr>
          <a:xfrm>
            <a:off x="1637476" y="2536685"/>
            <a:ext cx="340074" cy="99408"/>
            <a:chOff x="3684126" y="4224585"/>
            <a:chExt cx="340074" cy="99408"/>
          </a:xfrm>
        </p:grpSpPr>
        <p:sp>
          <p:nvSpPr>
            <p:cNvPr id="783" name="Google Shape;783;p32"/>
            <p:cNvSpPr/>
            <p:nvPr/>
          </p:nvSpPr>
          <p:spPr>
            <a:xfrm>
              <a:off x="3684126" y="4224585"/>
              <a:ext cx="340074" cy="67374"/>
            </a:xfrm>
            <a:custGeom>
              <a:rect b="b" l="l" r="r" t="t"/>
              <a:pathLst>
                <a:path extrusionOk="0" h="652" w="3291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3685986" y="4250315"/>
              <a:ext cx="268980" cy="73677"/>
            </a:xfrm>
            <a:custGeom>
              <a:rect b="b" l="l" r="r" t="t"/>
              <a:pathLst>
                <a:path extrusionOk="0" h="713" w="2603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3835510" y="4254138"/>
              <a:ext cx="159032" cy="10127"/>
            </a:xfrm>
            <a:custGeom>
              <a:rect b="b" l="l" r="r" t="t"/>
              <a:pathLst>
                <a:path extrusionOk="0" h="98" w="1539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32917" y="1968657"/>
            <a:ext cx="804565" cy="677795"/>
            <a:chOff x="7636443" y="1204988"/>
            <a:chExt cx="804565" cy="677795"/>
          </a:xfrm>
        </p:grpSpPr>
        <p:grpSp>
          <p:nvGrpSpPr>
            <p:cNvPr id="787" name="Google Shape;787;p32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788" name="Google Shape;788;p32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32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791" name="Google Shape;791;p32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32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794" name="Google Shape;794;p32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32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797" name="Google Shape;797;p32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9" name="Google Shape;799;p32"/>
          <p:cNvGrpSpPr/>
          <p:nvPr/>
        </p:nvGrpSpPr>
        <p:grpSpPr>
          <a:xfrm>
            <a:off x="2833794" y="1881571"/>
            <a:ext cx="772448" cy="851958"/>
            <a:chOff x="5985650" y="2860025"/>
            <a:chExt cx="1396075" cy="1539775"/>
          </a:xfrm>
        </p:grpSpPr>
        <p:sp>
          <p:nvSpPr>
            <p:cNvPr id="800" name="Google Shape;800;p32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2"/>
          <p:cNvGrpSpPr/>
          <p:nvPr/>
        </p:nvGrpSpPr>
        <p:grpSpPr>
          <a:xfrm>
            <a:off x="4630492" y="1968657"/>
            <a:ext cx="804565" cy="677795"/>
            <a:chOff x="7636443" y="1204988"/>
            <a:chExt cx="804565" cy="677795"/>
          </a:xfrm>
        </p:grpSpPr>
        <p:grpSp>
          <p:nvGrpSpPr>
            <p:cNvPr id="833" name="Google Shape;833;p32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834" name="Google Shape;834;p32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32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837" name="Google Shape;837;p32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9" name="Google Shape;839;p32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840" name="Google Shape;840;p32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p32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843" name="Google Shape;843;p32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5" name="Google Shape;845;p32"/>
          <p:cNvGrpSpPr/>
          <p:nvPr/>
        </p:nvGrpSpPr>
        <p:grpSpPr>
          <a:xfrm>
            <a:off x="1159360" y="2273658"/>
            <a:ext cx="607061" cy="395832"/>
            <a:chOff x="4052201" y="3782935"/>
            <a:chExt cx="1058150" cy="689964"/>
          </a:xfrm>
        </p:grpSpPr>
        <p:sp>
          <p:nvSpPr>
            <p:cNvPr id="846" name="Google Shape;846;p32"/>
            <p:cNvSpPr/>
            <p:nvPr/>
          </p:nvSpPr>
          <p:spPr>
            <a:xfrm>
              <a:off x="4059848" y="3786759"/>
              <a:ext cx="1050504" cy="684284"/>
            </a:xfrm>
            <a:custGeom>
              <a:rect b="b" l="l" r="r" t="t"/>
              <a:pathLst>
                <a:path extrusionOk="0" h="6622" w="10166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4052201" y="3782935"/>
              <a:ext cx="1058145" cy="689964"/>
            </a:xfrm>
            <a:custGeom>
              <a:rect b="b" l="l" r="r" t="t"/>
              <a:pathLst>
                <a:path extrusionOk="0" h="6677" w="1024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5030385" y="2273658"/>
            <a:ext cx="607061" cy="395835"/>
            <a:chOff x="4052201" y="3782935"/>
            <a:chExt cx="1058150" cy="689968"/>
          </a:xfrm>
        </p:grpSpPr>
        <p:sp>
          <p:nvSpPr>
            <p:cNvPr id="849" name="Google Shape;849;p32"/>
            <p:cNvSpPr/>
            <p:nvPr/>
          </p:nvSpPr>
          <p:spPr>
            <a:xfrm>
              <a:off x="4059848" y="3786759"/>
              <a:ext cx="1050504" cy="684284"/>
            </a:xfrm>
            <a:custGeom>
              <a:rect b="b" l="l" r="r" t="t"/>
              <a:pathLst>
                <a:path extrusionOk="0" h="6622" w="10166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4052201" y="3782935"/>
              <a:ext cx="1058150" cy="689968"/>
            </a:xfrm>
            <a:custGeom>
              <a:rect b="b" l="l" r="r" t="t"/>
              <a:pathLst>
                <a:path extrusionOk="0" h="6677" w="1024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5435051" y="2574472"/>
            <a:ext cx="340075" cy="99408"/>
            <a:chOff x="3684126" y="4224585"/>
            <a:chExt cx="340075" cy="99408"/>
          </a:xfrm>
        </p:grpSpPr>
        <p:sp>
          <p:nvSpPr>
            <p:cNvPr id="852" name="Google Shape;852;p32"/>
            <p:cNvSpPr/>
            <p:nvPr/>
          </p:nvSpPr>
          <p:spPr>
            <a:xfrm>
              <a:off x="3684126" y="4224585"/>
              <a:ext cx="340075" cy="67374"/>
            </a:xfrm>
            <a:custGeom>
              <a:rect b="b" l="l" r="r" t="t"/>
              <a:pathLst>
                <a:path extrusionOk="0" h="652" w="3291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3685986" y="4250315"/>
              <a:ext cx="268981" cy="73678"/>
            </a:xfrm>
            <a:custGeom>
              <a:rect b="b" l="l" r="r" t="t"/>
              <a:pathLst>
                <a:path extrusionOk="0" h="713" w="2603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3835510" y="4254138"/>
              <a:ext cx="159033" cy="10127"/>
            </a:xfrm>
            <a:custGeom>
              <a:rect b="b" l="l" r="r" t="t"/>
              <a:pathLst>
                <a:path extrusionOk="0" h="98" w="1539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32"/>
          <p:cNvGrpSpPr/>
          <p:nvPr/>
        </p:nvGrpSpPr>
        <p:grpSpPr>
          <a:xfrm>
            <a:off x="1909160" y="2318741"/>
            <a:ext cx="781923" cy="99421"/>
            <a:chOff x="6336019" y="3733725"/>
            <a:chExt cx="2566206" cy="351310"/>
          </a:xfrm>
        </p:grpSpPr>
        <p:sp>
          <p:nvSpPr>
            <p:cNvPr id="856" name="Google Shape;856;p3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32"/>
          <p:cNvGrpSpPr/>
          <p:nvPr/>
        </p:nvGrpSpPr>
        <p:grpSpPr>
          <a:xfrm>
            <a:off x="3727423" y="2318741"/>
            <a:ext cx="781923" cy="99421"/>
            <a:chOff x="6336019" y="3733725"/>
            <a:chExt cx="2566206" cy="351310"/>
          </a:xfrm>
        </p:grpSpPr>
        <p:sp>
          <p:nvSpPr>
            <p:cNvPr id="861" name="Google Shape;861;p3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32"/>
          <p:cNvGrpSpPr/>
          <p:nvPr/>
        </p:nvGrpSpPr>
        <p:grpSpPr>
          <a:xfrm>
            <a:off x="5888873" y="2318741"/>
            <a:ext cx="781923" cy="99421"/>
            <a:chOff x="6336019" y="3733725"/>
            <a:chExt cx="2566206" cy="351310"/>
          </a:xfrm>
        </p:grpSpPr>
        <p:sp>
          <p:nvSpPr>
            <p:cNvPr id="866" name="Google Shape;866;p3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32"/>
          <p:cNvGrpSpPr/>
          <p:nvPr/>
        </p:nvGrpSpPr>
        <p:grpSpPr>
          <a:xfrm>
            <a:off x="6922217" y="1918562"/>
            <a:ext cx="1150757" cy="899783"/>
            <a:chOff x="2612199" y="3824733"/>
            <a:chExt cx="449041" cy="351108"/>
          </a:xfrm>
        </p:grpSpPr>
        <p:sp>
          <p:nvSpPr>
            <p:cNvPr id="871" name="Google Shape;871;p32"/>
            <p:cNvSpPr/>
            <p:nvPr/>
          </p:nvSpPr>
          <p:spPr>
            <a:xfrm>
              <a:off x="2689176" y="3839000"/>
              <a:ext cx="357927" cy="21848"/>
            </a:xfrm>
            <a:custGeom>
              <a:rect b="b" l="l" r="r" t="t"/>
              <a:pathLst>
                <a:path extrusionOk="0" h="833" w="13647">
                  <a:moveTo>
                    <a:pt x="1" y="0"/>
                  </a:moveTo>
                  <a:lnTo>
                    <a:pt x="1" y="833"/>
                  </a:lnTo>
                  <a:lnTo>
                    <a:pt x="13647" y="833"/>
                  </a:lnTo>
                  <a:lnTo>
                    <a:pt x="13647" y="0"/>
                  </a:lnTo>
                  <a:close/>
                </a:path>
              </a:pathLst>
            </a:custGeom>
            <a:solidFill>
              <a:srgbClr val="67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2792172" y="4086352"/>
              <a:ext cx="254800" cy="21480"/>
            </a:xfrm>
            <a:custGeom>
              <a:rect b="b" l="l" r="r" t="t"/>
              <a:pathLst>
                <a:path extrusionOk="0" h="819" w="9715">
                  <a:moveTo>
                    <a:pt x="9696" y="0"/>
                  </a:moveTo>
                  <a:cubicBezTo>
                    <a:pt x="9657" y="44"/>
                    <a:pt x="9604" y="73"/>
                    <a:pt x="9542" y="77"/>
                  </a:cubicBezTo>
                  <a:lnTo>
                    <a:pt x="72" y="77"/>
                  </a:lnTo>
                  <a:lnTo>
                    <a:pt x="72" y="539"/>
                  </a:lnTo>
                  <a:cubicBezTo>
                    <a:pt x="72" y="640"/>
                    <a:pt x="48" y="732"/>
                    <a:pt x="0" y="818"/>
                  </a:cubicBezTo>
                  <a:lnTo>
                    <a:pt x="9715" y="818"/>
                  </a:lnTo>
                  <a:lnTo>
                    <a:pt x="9715" y="0"/>
                  </a:lnTo>
                  <a:close/>
                </a:path>
              </a:pathLst>
            </a:custGeom>
            <a:solidFill>
              <a:srgbClr val="67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2821311" y="3978583"/>
              <a:ext cx="28431" cy="66644"/>
            </a:xfrm>
            <a:custGeom>
              <a:rect b="b" l="l" r="r" t="t"/>
              <a:pathLst>
                <a:path extrusionOk="0" h="2541" w="1084">
                  <a:moveTo>
                    <a:pt x="1" y="0"/>
                  </a:moveTo>
                  <a:lnTo>
                    <a:pt x="1" y="2541"/>
                  </a:lnTo>
                  <a:lnTo>
                    <a:pt x="1083" y="2541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2872166" y="3946402"/>
              <a:ext cx="28562" cy="96439"/>
            </a:xfrm>
            <a:custGeom>
              <a:rect b="b" l="l" r="r" t="t"/>
              <a:pathLst>
                <a:path extrusionOk="0" h="3677" w="1089">
                  <a:moveTo>
                    <a:pt x="1" y="0"/>
                  </a:moveTo>
                  <a:lnTo>
                    <a:pt x="1" y="3676"/>
                  </a:lnTo>
                  <a:lnTo>
                    <a:pt x="1088" y="3676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2923152" y="3964315"/>
              <a:ext cx="27041" cy="78525"/>
            </a:xfrm>
            <a:custGeom>
              <a:rect b="b" l="l" r="r" t="t"/>
              <a:pathLst>
                <a:path extrusionOk="0" h="2994" w="1031">
                  <a:moveTo>
                    <a:pt x="1" y="1"/>
                  </a:moveTo>
                  <a:lnTo>
                    <a:pt x="1" y="2993"/>
                  </a:lnTo>
                  <a:lnTo>
                    <a:pt x="1030" y="299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974138" y="3905749"/>
              <a:ext cx="28431" cy="137091"/>
            </a:xfrm>
            <a:custGeom>
              <a:rect b="b" l="l" r="r" t="t"/>
              <a:pathLst>
                <a:path extrusionOk="0" h="5227" w="1084">
                  <a:moveTo>
                    <a:pt x="1" y="1"/>
                  </a:moveTo>
                  <a:lnTo>
                    <a:pt x="1" y="5226"/>
                  </a:lnTo>
                  <a:lnTo>
                    <a:pt x="1083" y="522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DE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2700926" y="3867510"/>
              <a:ext cx="334453" cy="208902"/>
            </a:xfrm>
            <a:custGeom>
              <a:rect b="b" l="l" r="r" t="t"/>
              <a:pathLst>
                <a:path extrusionOk="0" h="7965" w="12752">
                  <a:moveTo>
                    <a:pt x="2565" y="1598"/>
                  </a:moveTo>
                  <a:cubicBezTo>
                    <a:pt x="2926" y="1598"/>
                    <a:pt x="2926" y="2137"/>
                    <a:pt x="2565" y="2137"/>
                  </a:cubicBezTo>
                  <a:lnTo>
                    <a:pt x="1126" y="2137"/>
                  </a:lnTo>
                  <a:cubicBezTo>
                    <a:pt x="765" y="2137"/>
                    <a:pt x="765" y="1598"/>
                    <a:pt x="1126" y="1598"/>
                  </a:cubicBezTo>
                  <a:close/>
                  <a:moveTo>
                    <a:pt x="3349" y="2450"/>
                  </a:moveTo>
                  <a:cubicBezTo>
                    <a:pt x="3710" y="2450"/>
                    <a:pt x="3710" y="2994"/>
                    <a:pt x="3349" y="2994"/>
                  </a:cubicBezTo>
                  <a:lnTo>
                    <a:pt x="1126" y="2994"/>
                  </a:lnTo>
                  <a:cubicBezTo>
                    <a:pt x="765" y="2994"/>
                    <a:pt x="765" y="2450"/>
                    <a:pt x="1126" y="2450"/>
                  </a:cubicBezTo>
                  <a:close/>
                  <a:moveTo>
                    <a:pt x="3349" y="3302"/>
                  </a:moveTo>
                  <a:cubicBezTo>
                    <a:pt x="3710" y="3302"/>
                    <a:pt x="3710" y="3845"/>
                    <a:pt x="3349" y="3845"/>
                  </a:cubicBezTo>
                  <a:lnTo>
                    <a:pt x="1126" y="3845"/>
                  </a:lnTo>
                  <a:cubicBezTo>
                    <a:pt x="765" y="3845"/>
                    <a:pt x="765" y="3302"/>
                    <a:pt x="1126" y="3302"/>
                  </a:cubicBezTo>
                  <a:close/>
                  <a:moveTo>
                    <a:pt x="3349" y="4158"/>
                  </a:moveTo>
                  <a:cubicBezTo>
                    <a:pt x="3710" y="4158"/>
                    <a:pt x="3710" y="4697"/>
                    <a:pt x="3349" y="4697"/>
                  </a:cubicBezTo>
                  <a:lnTo>
                    <a:pt x="1126" y="4697"/>
                  </a:lnTo>
                  <a:cubicBezTo>
                    <a:pt x="765" y="4697"/>
                    <a:pt x="765" y="4158"/>
                    <a:pt x="1126" y="4158"/>
                  </a:cubicBezTo>
                  <a:close/>
                  <a:moveTo>
                    <a:pt x="7617" y="2469"/>
                  </a:moveTo>
                  <a:cubicBezTo>
                    <a:pt x="7766" y="2469"/>
                    <a:pt x="7887" y="2590"/>
                    <a:pt x="7887" y="2739"/>
                  </a:cubicBezTo>
                  <a:lnTo>
                    <a:pt x="7887" y="6954"/>
                  </a:lnTo>
                  <a:cubicBezTo>
                    <a:pt x="7887" y="7100"/>
                    <a:pt x="7771" y="7223"/>
                    <a:pt x="7626" y="7223"/>
                  </a:cubicBezTo>
                  <a:cubicBezTo>
                    <a:pt x="7623" y="7223"/>
                    <a:pt x="7620" y="7223"/>
                    <a:pt x="7617" y="7223"/>
                  </a:cubicBezTo>
                  <a:lnTo>
                    <a:pt x="6530" y="7223"/>
                  </a:lnTo>
                  <a:cubicBezTo>
                    <a:pt x="6527" y="7223"/>
                    <a:pt x="6524" y="7223"/>
                    <a:pt x="6521" y="7223"/>
                  </a:cubicBezTo>
                  <a:cubicBezTo>
                    <a:pt x="6376" y="7223"/>
                    <a:pt x="6260" y="7100"/>
                    <a:pt x="6260" y="6954"/>
                  </a:cubicBezTo>
                  <a:lnTo>
                    <a:pt x="6260" y="2739"/>
                  </a:lnTo>
                  <a:cubicBezTo>
                    <a:pt x="6260" y="2590"/>
                    <a:pt x="6381" y="2469"/>
                    <a:pt x="6530" y="2469"/>
                  </a:cubicBezTo>
                  <a:close/>
                  <a:moveTo>
                    <a:pt x="5678" y="3783"/>
                  </a:moveTo>
                  <a:cubicBezTo>
                    <a:pt x="5827" y="3783"/>
                    <a:pt x="5948" y="3903"/>
                    <a:pt x="5948" y="4057"/>
                  </a:cubicBezTo>
                  <a:lnTo>
                    <a:pt x="5948" y="6954"/>
                  </a:lnTo>
                  <a:cubicBezTo>
                    <a:pt x="5948" y="7103"/>
                    <a:pt x="5827" y="7228"/>
                    <a:pt x="5678" y="7228"/>
                  </a:cubicBezTo>
                  <a:lnTo>
                    <a:pt x="4591" y="7228"/>
                  </a:lnTo>
                  <a:cubicBezTo>
                    <a:pt x="4441" y="7228"/>
                    <a:pt x="4321" y="7103"/>
                    <a:pt x="4321" y="6954"/>
                  </a:cubicBezTo>
                  <a:lnTo>
                    <a:pt x="4321" y="4057"/>
                  </a:lnTo>
                  <a:lnTo>
                    <a:pt x="4316" y="4057"/>
                  </a:lnTo>
                  <a:cubicBezTo>
                    <a:pt x="4316" y="3903"/>
                    <a:pt x="4437" y="3783"/>
                    <a:pt x="4586" y="3783"/>
                  </a:cubicBezTo>
                  <a:close/>
                  <a:moveTo>
                    <a:pt x="9556" y="3153"/>
                  </a:moveTo>
                  <a:cubicBezTo>
                    <a:pt x="9705" y="3153"/>
                    <a:pt x="9831" y="3273"/>
                    <a:pt x="9831" y="3422"/>
                  </a:cubicBezTo>
                  <a:lnTo>
                    <a:pt x="9831" y="6954"/>
                  </a:lnTo>
                  <a:cubicBezTo>
                    <a:pt x="9831" y="7103"/>
                    <a:pt x="9705" y="7228"/>
                    <a:pt x="9556" y="7228"/>
                  </a:cubicBezTo>
                  <a:lnTo>
                    <a:pt x="8474" y="7228"/>
                  </a:lnTo>
                  <a:cubicBezTo>
                    <a:pt x="8325" y="7228"/>
                    <a:pt x="8199" y="7103"/>
                    <a:pt x="8204" y="6954"/>
                  </a:cubicBezTo>
                  <a:lnTo>
                    <a:pt x="8204" y="3422"/>
                  </a:lnTo>
                  <a:cubicBezTo>
                    <a:pt x="8199" y="3273"/>
                    <a:pt x="8325" y="3153"/>
                    <a:pt x="8474" y="3153"/>
                  </a:cubicBezTo>
                  <a:close/>
                  <a:moveTo>
                    <a:pt x="11500" y="915"/>
                  </a:moveTo>
                  <a:cubicBezTo>
                    <a:pt x="11649" y="915"/>
                    <a:pt x="11770" y="1035"/>
                    <a:pt x="11770" y="1189"/>
                  </a:cubicBezTo>
                  <a:lnTo>
                    <a:pt x="11770" y="6954"/>
                  </a:lnTo>
                  <a:cubicBezTo>
                    <a:pt x="11770" y="7103"/>
                    <a:pt x="11649" y="7228"/>
                    <a:pt x="11500" y="7228"/>
                  </a:cubicBezTo>
                  <a:lnTo>
                    <a:pt x="10418" y="7228"/>
                  </a:lnTo>
                  <a:cubicBezTo>
                    <a:pt x="10264" y="7228"/>
                    <a:pt x="10143" y="7103"/>
                    <a:pt x="10143" y="6954"/>
                  </a:cubicBezTo>
                  <a:lnTo>
                    <a:pt x="10143" y="1189"/>
                  </a:lnTo>
                  <a:cubicBezTo>
                    <a:pt x="10143" y="1035"/>
                    <a:pt x="10264" y="915"/>
                    <a:pt x="10413" y="915"/>
                  </a:cubicBezTo>
                  <a:close/>
                  <a:moveTo>
                    <a:pt x="0" y="1"/>
                  </a:moveTo>
                  <a:lnTo>
                    <a:pt x="0" y="4822"/>
                  </a:lnTo>
                  <a:lnTo>
                    <a:pt x="664" y="4822"/>
                  </a:lnTo>
                  <a:cubicBezTo>
                    <a:pt x="667" y="4822"/>
                    <a:pt x="670" y="4822"/>
                    <a:pt x="673" y="4822"/>
                  </a:cubicBezTo>
                  <a:cubicBezTo>
                    <a:pt x="823" y="4822"/>
                    <a:pt x="938" y="4945"/>
                    <a:pt x="938" y="5092"/>
                  </a:cubicBezTo>
                  <a:lnTo>
                    <a:pt x="938" y="5534"/>
                  </a:lnTo>
                  <a:cubicBezTo>
                    <a:pt x="1107" y="5587"/>
                    <a:pt x="1270" y="5655"/>
                    <a:pt x="1429" y="5736"/>
                  </a:cubicBezTo>
                  <a:lnTo>
                    <a:pt x="1742" y="5424"/>
                  </a:lnTo>
                  <a:cubicBezTo>
                    <a:pt x="1795" y="5371"/>
                    <a:pt x="1864" y="5344"/>
                    <a:pt x="1932" y="5344"/>
                  </a:cubicBezTo>
                  <a:cubicBezTo>
                    <a:pt x="2001" y="5344"/>
                    <a:pt x="2069" y="5371"/>
                    <a:pt x="2122" y="5424"/>
                  </a:cubicBezTo>
                  <a:lnTo>
                    <a:pt x="2945" y="6247"/>
                  </a:lnTo>
                  <a:cubicBezTo>
                    <a:pt x="3051" y="6352"/>
                    <a:pt x="3051" y="6526"/>
                    <a:pt x="2945" y="6631"/>
                  </a:cubicBezTo>
                  <a:lnTo>
                    <a:pt x="2632" y="6944"/>
                  </a:lnTo>
                  <a:cubicBezTo>
                    <a:pt x="2714" y="7098"/>
                    <a:pt x="2786" y="7267"/>
                    <a:pt x="2839" y="7435"/>
                  </a:cubicBezTo>
                  <a:lnTo>
                    <a:pt x="3282" y="7435"/>
                  </a:lnTo>
                  <a:cubicBezTo>
                    <a:pt x="3431" y="7435"/>
                    <a:pt x="3551" y="7555"/>
                    <a:pt x="3551" y="7704"/>
                  </a:cubicBezTo>
                  <a:lnTo>
                    <a:pt x="3551" y="7964"/>
                  </a:lnTo>
                  <a:lnTo>
                    <a:pt x="12751" y="7964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700926" y="3860822"/>
              <a:ext cx="334453" cy="133183"/>
            </a:xfrm>
            <a:custGeom>
              <a:rect b="b" l="l" r="r" t="t"/>
              <a:pathLst>
                <a:path extrusionOk="0" h="5078" w="12752">
                  <a:moveTo>
                    <a:pt x="0" y="1"/>
                  </a:moveTo>
                  <a:lnTo>
                    <a:pt x="0" y="5077"/>
                  </a:lnTo>
                  <a:lnTo>
                    <a:pt x="395" y="5077"/>
                  </a:lnTo>
                  <a:lnTo>
                    <a:pt x="395" y="617"/>
                  </a:lnTo>
                  <a:lnTo>
                    <a:pt x="12751" y="617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E8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2792172" y="4091912"/>
              <a:ext cx="13271" cy="13009"/>
            </a:xfrm>
            <a:custGeom>
              <a:rect b="b" l="l" r="r" t="t"/>
              <a:pathLst>
                <a:path extrusionOk="0" h="496" w="506">
                  <a:moveTo>
                    <a:pt x="72" y="0"/>
                  </a:moveTo>
                  <a:lnTo>
                    <a:pt x="72" y="313"/>
                  </a:lnTo>
                  <a:cubicBezTo>
                    <a:pt x="72" y="380"/>
                    <a:pt x="43" y="448"/>
                    <a:pt x="0" y="496"/>
                  </a:cubicBezTo>
                  <a:lnTo>
                    <a:pt x="428" y="496"/>
                  </a:lnTo>
                  <a:cubicBezTo>
                    <a:pt x="476" y="448"/>
                    <a:pt x="505" y="380"/>
                    <a:pt x="505" y="313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2626466" y="4008115"/>
              <a:ext cx="153352" cy="153483"/>
            </a:xfrm>
            <a:custGeom>
              <a:rect b="b" l="l" r="r" t="t"/>
              <a:pathLst>
                <a:path extrusionOk="0" h="5852" w="5847">
                  <a:moveTo>
                    <a:pt x="2955" y="1232"/>
                  </a:moveTo>
                  <a:cubicBezTo>
                    <a:pt x="3888" y="1232"/>
                    <a:pt x="4648" y="1992"/>
                    <a:pt x="4644" y="2926"/>
                  </a:cubicBezTo>
                  <a:cubicBezTo>
                    <a:pt x="4644" y="2959"/>
                    <a:pt x="4644" y="2993"/>
                    <a:pt x="4644" y="3022"/>
                  </a:cubicBezTo>
                  <a:lnTo>
                    <a:pt x="4644" y="3051"/>
                  </a:lnTo>
                  <a:cubicBezTo>
                    <a:pt x="4644" y="3075"/>
                    <a:pt x="4639" y="3099"/>
                    <a:pt x="4634" y="3118"/>
                  </a:cubicBezTo>
                  <a:cubicBezTo>
                    <a:pt x="4634" y="3133"/>
                    <a:pt x="4634" y="3142"/>
                    <a:pt x="4634" y="3152"/>
                  </a:cubicBezTo>
                  <a:cubicBezTo>
                    <a:pt x="4629" y="3176"/>
                    <a:pt x="4624" y="3195"/>
                    <a:pt x="4620" y="3219"/>
                  </a:cubicBezTo>
                  <a:cubicBezTo>
                    <a:pt x="4620" y="3229"/>
                    <a:pt x="4620" y="3238"/>
                    <a:pt x="4615" y="3248"/>
                  </a:cubicBezTo>
                  <a:cubicBezTo>
                    <a:pt x="4610" y="3272"/>
                    <a:pt x="4605" y="3296"/>
                    <a:pt x="4600" y="3325"/>
                  </a:cubicBezTo>
                  <a:lnTo>
                    <a:pt x="4595" y="3340"/>
                  </a:lnTo>
                  <a:cubicBezTo>
                    <a:pt x="4586" y="3373"/>
                    <a:pt x="4581" y="3402"/>
                    <a:pt x="4571" y="3431"/>
                  </a:cubicBezTo>
                  <a:cubicBezTo>
                    <a:pt x="4571" y="3441"/>
                    <a:pt x="4562" y="3450"/>
                    <a:pt x="4562" y="3460"/>
                  </a:cubicBezTo>
                  <a:cubicBezTo>
                    <a:pt x="4552" y="3479"/>
                    <a:pt x="4547" y="3498"/>
                    <a:pt x="4538" y="3522"/>
                  </a:cubicBezTo>
                  <a:cubicBezTo>
                    <a:pt x="4533" y="3542"/>
                    <a:pt x="4499" y="3546"/>
                    <a:pt x="4494" y="3561"/>
                  </a:cubicBezTo>
                  <a:cubicBezTo>
                    <a:pt x="4490" y="3575"/>
                    <a:pt x="4480" y="3590"/>
                    <a:pt x="4475" y="3604"/>
                  </a:cubicBezTo>
                  <a:cubicBezTo>
                    <a:pt x="4470" y="3619"/>
                    <a:pt x="4461" y="3633"/>
                    <a:pt x="4456" y="3652"/>
                  </a:cubicBezTo>
                  <a:lnTo>
                    <a:pt x="4442" y="3681"/>
                  </a:lnTo>
                  <a:cubicBezTo>
                    <a:pt x="4336" y="3893"/>
                    <a:pt x="4186" y="4081"/>
                    <a:pt x="4004" y="4230"/>
                  </a:cubicBezTo>
                  <a:cubicBezTo>
                    <a:pt x="3960" y="4263"/>
                    <a:pt x="3917" y="4297"/>
                    <a:pt x="3874" y="4331"/>
                  </a:cubicBezTo>
                  <a:cubicBezTo>
                    <a:pt x="3854" y="4340"/>
                    <a:pt x="3835" y="4355"/>
                    <a:pt x="3811" y="4369"/>
                  </a:cubicBezTo>
                  <a:lnTo>
                    <a:pt x="3792" y="4379"/>
                  </a:lnTo>
                  <a:lnTo>
                    <a:pt x="3744" y="4403"/>
                  </a:lnTo>
                  <a:lnTo>
                    <a:pt x="3725" y="4417"/>
                  </a:lnTo>
                  <a:lnTo>
                    <a:pt x="3662" y="4446"/>
                  </a:lnTo>
                  <a:lnTo>
                    <a:pt x="3657" y="4446"/>
                  </a:lnTo>
                  <a:cubicBezTo>
                    <a:pt x="3638" y="4461"/>
                    <a:pt x="3614" y="4470"/>
                    <a:pt x="3595" y="4480"/>
                  </a:cubicBezTo>
                  <a:lnTo>
                    <a:pt x="3575" y="4485"/>
                  </a:lnTo>
                  <a:lnTo>
                    <a:pt x="3522" y="4509"/>
                  </a:lnTo>
                  <a:lnTo>
                    <a:pt x="3498" y="4514"/>
                  </a:lnTo>
                  <a:lnTo>
                    <a:pt x="3431" y="4538"/>
                  </a:lnTo>
                  <a:lnTo>
                    <a:pt x="3426" y="4538"/>
                  </a:lnTo>
                  <a:cubicBezTo>
                    <a:pt x="3407" y="4547"/>
                    <a:pt x="3383" y="4552"/>
                    <a:pt x="3359" y="4557"/>
                  </a:cubicBezTo>
                  <a:lnTo>
                    <a:pt x="3335" y="4557"/>
                  </a:lnTo>
                  <a:lnTo>
                    <a:pt x="3282" y="4571"/>
                  </a:lnTo>
                  <a:lnTo>
                    <a:pt x="3258" y="4571"/>
                  </a:lnTo>
                  <a:cubicBezTo>
                    <a:pt x="3234" y="4576"/>
                    <a:pt x="3210" y="4581"/>
                    <a:pt x="3186" y="4586"/>
                  </a:cubicBezTo>
                  <a:cubicBezTo>
                    <a:pt x="3162" y="4591"/>
                    <a:pt x="3133" y="4591"/>
                    <a:pt x="3109" y="4595"/>
                  </a:cubicBezTo>
                  <a:lnTo>
                    <a:pt x="3094" y="4595"/>
                  </a:lnTo>
                  <a:lnTo>
                    <a:pt x="3032" y="4600"/>
                  </a:lnTo>
                  <a:lnTo>
                    <a:pt x="2834" y="4600"/>
                  </a:lnTo>
                  <a:lnTo>
                    <a:pt x="2777" y="4595"/>
                  </a:lnTo>
                  <a:lnTo>
                    <a:pt x="2757" y="4595"/>
                  </a:lnTo>
                  <a:cubicBezTo>
                    <a:pt x="2733" y="4591"/>
                    <a:pt x="2709" y="4591"/>
                    <a:pt x="2680" y="4586"/>
                  </a:cubicBezTo>
                  <a:lnTo>
                    <a:pt x="2676" y="4586"/>
                  </a:lnTo>
                  <a:lnTo>
                    <a:pt x="2637" y="4576"/>
                  </a:lnTo>
                  <a:lnTo>
                    <a:pt x="2608" y="4571"/>
                  </a:lnTo>
                  <a:lnTo>
                    <a:pt x="2594" y="4571"/>
                  </a:lnTo>
                  <a:cubicBezTo>
                    <a:pt x="2541" y="4562"/>
                    <a:pt x="2488" y="4547"/>
                    <a:pt x="2440" y="4533"/>
                  </a:cubicBezTo>
                  <a:lnTo>
                    <a:pt x="2430" y="4533"/>
                  </a:lnTo>
                  <a:lnTo>
                    <a:pt x="2368" y="4514"/>
                  </a:lnTo>
                  <a:lnTo>
                    <a:pt x="2358" y="4509"/>
                  </a:lnTo>
                  <a:cubicBezTo>
                    <a:pt x="2310" y="4490"/>
                    <a:pt x="2257" y="4470"/>
                    <a:pt x="2209" y="4446"/>
                  </a:cubicBezTo>
                  <a:lnTo>
                    <a:pt x="2204" y="4446"/>
                  </a:lnTo>
                  <a:lnTo>
                    <a:pt x="2170" y="4427"/>
                  </a:lnTo>
                  <a:lnTo>
                    <a:pt x="2146" y="4417"/>
                  </a:lnTo>
                  <a:lnTo>
                    <a:pt x="2122" y="4408"/>
                  </a:lnTo>
                  <a:lnTo>
                    <a:pt x="2084" y="4379"/>
                  </a:lnTo>
                  <a:lnTo>
                    <a:pt x="2079" y="4379"/>
                  </a:lnTo>
                  <a:lnTo>
                    <a:pt x="2060" y="4369"/>
                  </a:lnTo>
                  <a:cubicBezTo>
                    <a:pt x="2036" y="4355"/>
                    <a:pt x="2016" y="4345"/>
                    <a:pt x="1997" y="4331"/>
                  </a:cubicBezTo>
                  <a:lnTo>
                    <a:pt x="1992" y="4326"/>
                  </a:lnTo>
                  <a:cubicBezTo>
                    <a:pt x="1728" y="4143"/>
                    <a:pt x="1516" y="3893"/>
                    <a:pt x="1391" y="3599"/>
                  </a:cubicBezTo>
                  <a:cubicBezTo>
                    <a:pt x="1391" y="3595"/>
                    <a:pt x="1386" y="3590"/>
                    <a:pt x="1381" y="3585"/>
                  </a:cubicBezTo>
                  <a:cubicBezTo>
                    <a:pt x="1381" y="3580"/>
                    <a:pt x="1376" y="3561"/>
                    <a:pt x="1372" y="3551"/>
                  </a:cubicBezTo>
                  <a:lnTo>
                    <a:pt x="1362" y="3527"/>
                  </a:lnTo>
                  <a:cubicBezTo>
                    <a:pt x="1348" y="3498"/>
                    <a:pt x="1338" y="3469"/>
                    <a:pt x="1333" y="3445"/>
                  </a:cubicBezTo>
                  <a:lnTo>
                    <a:pt x="1333" y="3436"/>
                  </a:lnTo>
                  <a:cubicBezTo>
                    <a:pt x="1309" y="3373"/>
                    <a:pt x="1295" y="3306"/>
                    <a:pt x="1280" y="3243"/>
                  </a:cubicBezTo>
                  <a:lnTo>
                    <a:pt x="1280" y="3229"/>
                  </a:lnTo>
                  <a:cubicBezTo>
                    <a:pt x="1275" y="3200"/>
                    <a:pt x="1275" y="3176"/>
                    <a:pt x="1271" y="3147"/>
                  </a:cubicBezTo>
                  <a:cubicBezTo>
                    <a:pt x="1271" y="3137"/>
                    <a:pt x="1271" y="3133"/>
                    <a:pt x="1266" y="3123"/>
                  </a:cubicBezTo>
                  <a:cubicBezTo>
                    <a:pt x="1266" y="3099"/>
                    <a:pt x="1261" y="3075"/>
                    <a:pt x="1261" y="3051"/>
                  </a:cubicBezTo>
                  <a:lnTo>
                    <a:pt x="1261" y="3022"/>
                  </a:lnTo>
                  <a:lnTo>
                    <a:pt x="1261" y="2931"/>
                  </a:lnTo>
                  <a:lnTo>
                    <a:pt x="1261" y="2926"/>
                  </a:lnTo>
                  <a:cubicBezTo>
                    <a:pt x="1261" y="1992"/>
                    <a:pt x="2016" y="1232"/>
                    <a:pt x="2955" y="1232"/>
                  </a:cubicBezTo>
                  <a:close/>
                  <a:moveTo>
                    <a:pt x="2613" y="0"/>
                  </a:moveTo>
                  <a:lnTo>
                    <a:pt x="2613" y="380"/>
                  </a:lnTo>
                  <a:cubicBezTo>
                    <a:pt x="2613" y="505"/>
                    <a:pt x="2526" y="616"/>
                    <a:pt x="2401" y="645"/>
                  </a:cubicBezTo>
                  <a:cubicBezTo>
                    <a:pt x="2146" y="703"/>
                    <a:pt x="1901" y="804"/>
                    <a:pt x="1680" y="943"/>
                  </a:cubicBezTo>
                  <a:cubicBezTo>
                    <a:pt x="1635" y="971"/>
                    <a:pt x="1585" y="985"/>
                    <a:pt x="1536" y="985"/>
                  </a:cubicBezTo>
                  <a:cubicBezTo>
                    <a:pt x="1467" y="985"/>
                    <a:pt x="1398" y="958"/>
                    <a:pt x="1348" y="905"/>
                  </a:cubicBezTo>
                  <a:lnTo>
                    <a:pt x="1078" y="640"/>
                  </a:lnTo>
                  <a:lnTo>
                    <a:pt x="635" y="1078"/>
                  </a:lnTo>
                  <a:lnTo>
                    <a:pt x="905" y="1347"/>
                  </a:lnTo>
                  <a:cubicBezTo>
                    <a:pt x="996" y="1434"/>
                    <a:pt x="1011" y="1574"/>
                    <a:pt x="943" y="1684"/>
                  </a:cubicBezTo>
                  <a:cubicBezTo>
                    <a:pt x="804" y="1906"/>
                    <a:pt x="703" y="2146"/>
                    <a:pt x="645" y="2406"/>
                  </a:cubicBezTo>
                  <a:cubicBezTo>
                    <a:pt x="616" y="2526"/>
                    <a:pt x="506" y="2613"/>
                    <a:pt x="380" y="2613"/>
                  </a:cubicBezTo>
                  <a:lnTo>
                    <a:pt x="0" y="2613"/>
                  </a:lnTo>
                  <a:lnTo>
                    <a:pt x="0" y="3238"/>
                  </a:lnTo>
                  <a:lnTo>
                    <a:pt x="380" y="3238"/>
                  </a:lnTo>
                  <a:cubicBezTo>
                    <a:pt x="506" y="3238"/>
                    <a:pt x="616" y="3325"/>
                    <a:pt x="645" y="3445"/>
                  </a:cubicBezTo>
                  <a:cubicBezTo>
                    <a:pt x="703" y="3705"/>
                    <a:pt x="804" y="3946"/>
                    <a:pt x="943" y="4167"/>
                  </a:cubicBezTo>
                  <a:cubicBezTo>
                    <a:pt x="1011" y="4278"/>
                    <a:pt x="996" y="4413"/>
                    <a:pt x="905" y="4504"/>
                  </a:cubicBezTo>
                  <a:lnTo>
                    <a:pt x="635" y="4773"/>
                  </a:lnTo>
                  <a:lnTo>
                    <a:pt x="1078" y="5211"/>
                  </a:lnTo>
                  <a:lnTo>
                    <a:pt x="1348" y="4942"/>
                  </a:lnTo>
                  <a:cubicBezTo>
                    <a:pt x="1398" y="4892"/>
                    <a:pt x="1465" y="4866"/>
                    <a:pt x="1534" y="4866"/>
                  </a:cubicBezTo>
                  <a:cubicBezTo>
                    <a:pt x="1584" y="4866"/>
                    <a:pt x="1635" y="4880"/>
                    <a:pt x="1680" y="4908"/>
                  </a:cubicBezTo>
                  <a:cubicBezTo>
                    <a:pt x="1901" y="5048"/>
                    <a:pt x="2146" y="5149"/>
                    <a:pt x="2401" y="5206"/>
                  </a:cubicBezTo>
                  <a:cubicBezTo>
                    <a:pt x="2526" y="5235"/>
                    <a:pt x="2613" y="5346"/>
                    <a:pt x="2613" y="5471"/>
                  </a:cubicBezTo>
                  <a:lnTo>
                    <a:pt x="2613" y="5851"/>
                  </a:lnTo>
                  <a:lnTo>
                    <a:pt x="3234" y="5851"/>
                  </a:lnTo>
                  <a:lnTo>
                    <a:pt x="3234" y="5471"/>
                  </a:lnTo>
                  <a:cubicBezTo>
                    <a:pt x="3234" y="5346"/>
                    <a:pt x="3325" y="5235"/>
                    <a:pt x="3445" y="5206"/>
                  </a:cubicBezTo>
                  <a:cubicBezTo>
                    <a:pt x="3700" y="5149"/>
                    <a:pt x="3946" y="5048"/>
                    <a:pt x="4167" y="4908"/>
                  </a:cubicBezTo>
                  <a:cubicBezTo>
                    <a:pt x="4212" y="4880"/>
                    <a:pt x="4263" y="4866"/>
                    <a:pt x="4313" y="4866"/>
                  </a:cubicBezTo>
                  <a:cubicBezTo>
                    <a:pt x="4382" y="4866"/>
                    <a:pt x="4451" y="4892"/>
                    <a:pt x="4504" y="4942"/>
                  </a:cubicBezTo>
                  <a:lnTo>
                    <a:pt x="4774" y="5211"/>
                  </a:lnTo>
                  <a:lnTo>
                    <a:pt x="5211" y="4773"/>
                  </a:lnTo>
                  <a:lnTo>
                    <a:pt x="4942" y="4504"/>
                  </a:lnTo>
                  <a:cubicBezTo>
                    <a:pt x="4855" y="4413"/>
                    <a:pt x="4836" y="4278"/>
                    <a:pt x="4903" y="4167"/>
                  </a:cubicBezTo>
                  <a:cubicBezTo>
                    <a:pt x="5043" y="3946"/>
                    <a:pt x="5149" y="3705"/>
                    <a:pt x="5207" y="3445"/>
                  </a:cubicBezTo>
                  <a:cubicBezTo>
                    <a:pt x="5235" y="3325"/>
                    <a:pt x="5341" y="3238"/>
                    <a:pt x="5466" y="3238"/>
                  </a:cubicBezTo>
                  <a:lnTo>
                    <a:pt x="5847" y="3238"/>
                  </a:lnTo>
                  <a:lnTo>
                    <a:pt x="5847" y="2613"/>
                  </a:lnTo>
                  <a:lnTo>
                    <a:pt x="5466" y="2613"/>
                  </a:lnTo>
                  <a:cubicBezTo>
                    <a:pt x="5341" y="2613"/>
                    <a:pt x="5235" y="2526"/>
                    <a:pt x="5207" y="2406"/>
                  </a:cubicBezTo>
                  <a:cubicBezTo>
                    <a:pt x="5149" y="2146"/>
                    <a:pt x="5043" y="1906"/>
                    <a:pt x="4903" y="1684"/>
                  </a:cubicBezTo>
                  <a:cubicBezTo>
                    <a:pt x="4836" y="1574"/>
                    <a:pt x="4855" y="1434"/>
                    <a:pt x="4942" y="1347"/>
                  </a:cubicBezTo>
                  <a:lnTo>
                    <a:pt x="5211" y="1078"/>
                  </a:lnTo>
                  <a:lnTo>
                    <a:pt x="4774" y="640"/>
                  </a:lnTo>
                  <a:lnTo>
                    <a:pt x="4504" y="905"/>
                  </a:lnTo>
                  <a:cubicBezTo>
                    <a:pt x="4451" y="958"/>
                    <a:pt x="4381" y="985"/>
                    <a:pt x="4311" y="985"/>
                  </a:cubicBezTo>
                  <a:cubicBezTo>
                    <a:pt x="4261" y="985"/>
                    <a:pt x="4211" y="971"/>
                    <a:pt x="4167" y="943"/>
                  </a:cubicBezTo>
                  <a:cubicBezTo>
                    <a:pt x="3946" y="804"/>
                    <a:pt x="3700" y="703"/>
                    <a:pt x="3445" y="645"/>
                  </a:cubicBezTo>
                  <a:cubicBezTo>
                    <a:pt x="3325" y="616"/>
                    <a:pt x="3234" y="505"/>
                    <a:pt x="3234" y="380"/>
                  </a:cubicBezTo>
                  <a:lnTo>
                    <a:pt x="3234" y="0"/>
                  </a:ln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612199" y="3824733"/>
              <a:ext cx="449041" cy="351108"/>
            </a:xfrm>
            <a:custGeom>
              <a:rect b="b" l="l" r="r" t="t"/>
              <a:pathLst>
                <a:path extrusionOk="0" h="13387" w="17121">
                  <a:moveTo>
                    <a:pt x="16577" y="544"/>
                  </a:moveTo>
                  <a:lnTo>
                    <a:pt x="16577" y="1088"/>
                  </a:lnTo>
                  <a:lnTo>
                    <a:pt x="14595" y="1088"/>
                  </a:lnTo>
                  <a:cubicBezTo>
                    <a:pt x="14234" y="1088"/>
                    <a:pt x="14234" y="1632"/>
                    <a:pt x="14595" y="1632"/>
                  </a:cubicBezTo>
                  <a:lnTo>
                    <a:pt x="16129" y="1632"/>
                  </a:lnTo>
                  <a:lnTo>
                    <a:pt x="16129" y="9595"/>
                  </a:lnTo>
                  <a:lnTo>
                    <a:pt x="6929" y="9595"/>
                  </a:lnTo>
                  <a:lnTo>
                    <a:pt x="6929" y="9335"/>
                  </a:lnTo>
                  <a:cubicBezTo>
                    <a:pt x="6929" y="9186"/>
                    <a:pt x="6809" y="9066"/>
                    <a:pt x="6660" y="9066"/>
                  </a:cubicBezTo>
                  <a:lnTo>
                    <a:pt x="6217" y="9066"/>
                  </a:lnTo>
                  <a:cubicBezTo>
                    <a:pt x="6164" y="8898"/>
                    <a:pt x="6097" y="8729"/>
                    <a:pt x="6010" y="8575"/>
                  </a:cubicBezTo>
                  <a:lnTo>
                    <a:pt x="6328" y="8262"/>
                  </a:lnTo>
                  <a:cubicBezTo>
                    <a:pt x="6429" y="8157"/>
                    <a:pt x="6429" y="7983"/>
                    <a:pt x="6328" y="7878"/>
                  </a:cubicBezTo>
                  <a:lnTo>
                    <a:pt x="5510" y="7055"/>
                  </a:lnTo>
                  <a:cubicBezTo>
                    <a:pt x="5457" y="7002"/>
                    <a:pt x="5387" y="6975"/>
                    <a:pt x="5318" y="6975"/>
                  </a:cubicBezTo>
                  <a:cubicBezTo>
                    <a:pt x="5249" y="6975"/>
                    <a:pt x="5180" y="7002"/>
                    <a:pt x="5130" y="7055"/>
                  </a:cubicBezTo>
                  <a:lnTo>
                    <a:pt x="4812" y="7367"/>
                  </a:lnTo>
                  <a:cubicBezTo>
                    <a:pt x="4658" y="7286"/>
                    <a:pt x="4495" y="7218"/>
                    <a:pt x="4321" y="7165"/>
                  </a:cubicBezTo>
                  <a:lnTo>
                    <a:pt x="4321" y="6723"/>
                  </a:lnTo>
                  <a:cubicBezTo>
                    <a:pt x="4321" y="6574"/>
                    <a:pt x="4201" y="6453"/>
                    <a:pt x="4052" y="6453"/>
                  </a:cubicBezTo>
                  <a:lnTo>
                    <a:pt x="3383" y="6453"/>
                  </a:lnTo>
                  <a:lnTo>
                    <a:pt x="3383" y="1632"/>
                  </a:lnTo>
                  <a:lnTo>
                    <a:pt x="13661" y="1632"/>
                  </a:lnTo>
                  <a:cubicBezTo>
                    <a:pt x="14022" y="1632"/>
                    <a:pt x="14022" y="1088"/>
                    <a:pt x="13661" y="1088"/>
                  </a:cubicBezTo>
                  <a:lnTo>
                    <a:pt x="2936" y="1088"/>
                  </a:lnTo>
                  <a:lnTo>
                    <a:pt x="2936" y="544"/>
                  </a:lnTo>
                  <a:close/>
                  <a:moveTo>
                    <a:pt x="16582" y="10139"/>
                  </a:moveTo>
                  <a:lnTo>
                    <a:pt x="16582" y="10683"/>
                  </a:lnTo>
                  <a:lnTo>
                    <a:pt x="6862" y="10683"/>
                  </a:lnTo>
                  <a:cubicBezTo>
                    <a:pt x="6905" y="10635"/>
                    <a:pt x="6934" y="10567"/>
                    <a:pt x="6934" y="10500"/>
                  </a:cubicBezTo>
                  <a:lnTo>
                    <a:pt x="6934" y="10187"/>
                  </a:lnTo>
                  <a:lnTo>
                    <a:pt x="16404" y="10187"/>
                  </a:lnTo>
                  <a:cubicBezTo>
                    <a:pt x="16462" y="10187"/>
                    <a:pt x="16514" y="10173"/>
                    <a:pt x="16563" y="10139"/>
                  </a:cubicBezTo>
                  <a:close/>
                  <a:moveTo>
                    <a:pt x="3783" y="6992"/>
                  </a:moveTo>
                  <a:lnTo>
                    <a:pt x="3783" y="7372"/>
                  </a:lnTo>
                  <a:cubicBezTo>
                    <a:pt x="3783" y="7497"/>
                    <a:pt x="3869" y="7608"/>
                    <a:pt x="3989" y="7637"/>
                  </a:cubicBezTo>
                  <a:cubicBezTo>
                    <a:pt x="4244" y="7695"/>
                    <a:pt x="4490" y="7796"/>
                    <a:pt x="4711" y="7940"/>
                  </a:cubicBezTo>
                  <a:cubicBezTo>
                    <a:pt x="4755" y="7966"/>
                    <a:pt x="4804" y="7979"/>
                    <a:pt x="4853" y="7979"/>
                  </a:cubicBezTo>
                  <a:cubicBezTo>
                    <a:pt x="4924" y="7979"/>
                    <a:pt x="4994" y="7953"/>
                    <a:pt x="5048" y="7902"/>
                  </a:cubicBezTo>
                  <a:lnTo>
                    <a:pt x="5318" y="7632"/>
                  </a:lnTo>
                  <a:lnTo>
                    <a:pt x="5755" y="8070"/>
                  </a:lnTo>
                  <a:lnTo>
                    <a:pt x="5486" y="8339"/>
                  </a:lnTo>
                  <a:cubicBezTo>
                    <a:pt x="5399" y="8431"/>
                    <a:pt x="5380" y="8570"/>
                    <a:pt x="5447" y="8676"/>
                  </a:cubicBezTo>
                  <a:cubicBezTo>
                    <a:pt x="5592" y="8898"/>
                    <a:pt x="5693" y="9143"/>
                    <a:pt x="5751" y="9398"/>
                  </a:cubicBezTo>
                  <a:cubicBezTo>
                    <a:pt x="5779" y="9518"/>
                    <a:pt x="5885" y="9610"/>
                    <a:pt x="6015" y="9610"/>
                  </a:cubicBezTo>
                  <a:lnTo>
                    <a:pt x="6395" y="9610"/>
                  </a:lnTo>
                  <a:lnTo>
                    <a:pt x="6395" y="10230"/>
                  </a:lnTo>
                  <a:lnTo>
                    <a:pt x="6015" y="10230"/>
                  </a:lnTo>
                  <a:cubicBezTo>
                    <a:pt x="5885" y="10230"/>
                    <a:pt x="5779" y="10317"/>
                    <a:pt x="5751" y="10442"/>
                  </a:cubicBezTo>
                  <a:cubicBezTo>
                    <a:pt x="5693" y="10697"/>
                    <a:pt x="5592" y="10943"/>
                    <a:pt x="5447" y="11164"/>
                  </a:cubicBezTo>
                  <a:cubicBezTo>
                    <a:pt x="5380" y="11270"/>
                    <a:pt x="5399" y="11409"/>
                    <a:pt x="5486" y="11496"/>
                  </a:cubicBezTo>
                  <a:lnTo>
                    <a:pt x="5755" y="11765"/>
                  </a:lnTo>
                  <a:lnTo>
                    <a:pt x="5318" y="12208"/>
                  </a:lnTo>
                  <a:lnTo>
                    <a:pt x="5048" y="11939"/>
                  </a:lnTo>
                  <a:cubicBezTo>
                    <a:pt x="4995" y="11885"/>
                    <a:pt x="4925" y="11858"/>
                    <a:pt x="4855" y="11858"/>
                  </a:cubicBezTo>
                  <a:cubicBezTo>
                    <a:pt x="4805" y="11858"/>
                    <a:pt x="4755" y="11872"/>
                    <a:pt x="4711" y="11900"/>
                  </a:cubicBezTo>
                  <a:cubicBezTo>
                    <a:pt x="4490" y="12040"/>
                    <a:pt x="4244" y="12141"/>
                    <a:pt x="3989" y="12198"/>
                  </a:cubicBezTo>
                  <a:cubicBezTo>
                    <a:pt x="3869" y="12227"/>
                    <a:pt x="3778" y="12338"/>
                    <a:pt x="3783" y="12463"/>
                  </a:cubicBezTo>
                  <a:lnTo>
                    <a:pt x="3783" y="12843"/>
                  </a:lnTo>
                  <a:lnTo>
                    <a:pt x="3157" y="12843"/>
                  </a:lnTo>
                  <a:lnTo>
                    <a:pt x="3157" y="12463"/>
                  </a:lnTo>
                  <a:cubicBezTo>
                    <a:pt x="3157" y="12338"/>
                    <a:pt x="3070" y="12227"/>
                    <a:pt x="2945" y="12198"/>
                  </a:cubicBezTo>
                  <a:cubicBezTo>
                    <a:pt x="2690" y="12141"/>
                    <a:pt x="2445" y="12040"/>
                    <a:pt x="2224" y="11900"/>
                  </a:cubicBezTo>
                  <a:cubicBezTo>
                    <a:pt x="2179" y="11872"/>
                    <a:pt x="2129" y="11858"/>
                    <a:pt x="2080" y="11858"/>
                  </a:cubicBezTo>
                  <a:cubicBezTo>
                    <a:pt x="2011" y="11858"/>
                    <a:pt x="1942" y="11885"/>
                    <a:pt x="1892" y="11939"/>
                  </a:cubicBezTo>
                  <a:lnTo>
                    <a:pt x="1622" y="12208"/>
                  </a:lnTo>
                  <a:lnTo>
                    <a:pt x="1179" y="11765"/>
                  </a:lnTo>
                  <a:lnTo>
                    <a:pt x="1449" y="11496"/>
                  </a:lnTo>
                  <a:cubicBezTo>
                    <a:pt x="1540" y="11409"/>
                    <a:pt x="1555" y="11270"/>
                    <a:pt x="1487" y="11164"/>
                  </a:cubicBezTo>
                  <a:cubicBezTo>
                    <a:pt x="1348" y="10943"/>
                    <a:pt x="1247" y="10697"/>
                    <a:pt x="1189" y="10442"/>
                  </a:cubicBezTo>
                  <a:cubicBezTo>
                    <a:pt x="1160" y="10317"/>
                    <a:pt x="1050" y="10230"/>
                    <a:pt x="924" y="10230"/>
                  </a:cubicBezTo>
                  <a:lnTo>
                    <a:pt x="544" y="10230"/>
                  </a:lnTo>
                  <a:lnTo>
                    <a:pt x="544" y="9610"/>
                  </a:lnTo>
                  <a:lnTo>
                    <a:pt x="924" y="9610"/>
                  </a:lnTo>
                  <a:cubicBezTo>
                    <a:pt x="1050" y="9610"/>
                    <a:pt x="1160" y="9518"/>
                    <a:pt x="1189" y="9398"/>
                  </a:cubicBezTo>
                  <a:cubicBezTo>
                    <a:pt x="1247" y="9143"/>
                    <a:pt x="1348" y="8898"/>
                    <a:pt x="1487" y="8676"/>
                  </a:cubicBezTo>
                  <a:cubicBezTo>
                    <a:pt x="1555" y="8570"/>
                    <a:pt x="1540" y="8431"/>
                    <a:pt x="1449" y="8339"/>
                  </a:cubicBezTo>
                  <a:lnTo>
                    <a:pt x="1179" y="8070"/>
                  </a:lnTo>
                  <a:lnTo>
                    <a:pt x="1622" y="7632"/>
                  </a:lnTo>
                  <a:lnTo>
                    <a:pt x="1892" y="7902"/>
                  </a:lnTo>
                  <a:cubicBezTo>
                    <a:pt x="1943" y="7953"/>
                    <a:pt x="2012" y="7979"/>
                    <a:pt x="2082" y="7979"/>
                  </a:cubicBezTo>
                  <a:cubicBezTo>
                    <a:pt x="2131" y="7979"/>
                    <a:pt x="2180" y="7966"/>
                    <a:pt x="2224" y="7940"/>
                  </a:cubicBezTo>
                  <a:cubicBezTo>
                    <a:pt x="2445" y="7796"/>
                    <a:pt x="2690" y="7695"/>
                    <a:pt x="2945" y="7637"/>
                  </a:cubicBezTo>
                  <a:cubicBezTo>
                    <a:pt x="3070" y="7608"/>
                    <a:pt x="3157" y="7497"/>
                    <a:pt x="3157" y="7372"/>
                  </a:cubicBezTo>
                  <a:lnTo>
                    <a:pt x="3157" y="6992"/>
                  </a:lnTo>
                  <a:close/>
                  <a:moveTo>
                    <a:pt x="2666" y="1"/>
                  </a:moveTo>
                  <a:cubicBezTo>
                    <a:pt x="2517" y="1"/>
                    <a:pt x="2397" y="121"/>
                    <a:pt x="2397" y="275"/>
                  </a:cubicBezTo>
                  <a:lnTo>
                    <a:pt x="2397" y="1358"/>
                  </a:lnTo>
                  <a:cubicBezTo>
                    <a:pt x="2397" y="1507"/>
                    <a:pt x="2517" y="1632"/>
                    <a:pt x="2666" y="1632"/>
                  </a:cubicBezTo>
                  <a:lnTo>
                    <a:pt x="2839" y="1632"/>
                  </a:lnTo>
                  <a:lnTo>
                    <a:pt x="2839" y="6453"/>
                  </a:lnTo>
                  <a:cubicBezTo>
                    <a:pt x="2710" y="6477"/>
                    <a:pt x="2618" y="6588"/>
                    <a:pt x="2618" y="6723"/>
                  </a:cubicBezTo>
                  <a:lnTo>
                    <a:pt x="2618" y="7165"/>
                  </a:lnTo>
                  <a:cubicBezTo>
                    <a:pt x="2445" y="7218"/>
                    <a:pt x="2281" y="7286"/>
                    <a:pt x="2127" y="7367"/>
                  </a:cubicBezTo>
                  <a:lnTo>
                    <a:pt x="1810" y="7055"/>
                  </a:lnTo>
                  <a:cubicBezTo>
                    <a:pt x="1757" y="7002"/>
                    <a:pt x="1688" y="6975"/>
                    <a:pt x="1620" y="6975"/>
                  </a:cubicBezTo>
                  <a:cubicBezTo>
                    <a:pt x="1551" y="6975"/>
                    <a:pt x="1483" y="7002"/>
                    <a:pt x="1430" y="7055"/>
                  </a:cubicBezTo>
                  <a:lnTo>
                    <a:pt x="607" y="7878"/>
                  </a:lnTo>
                  <a:cubicBezTo>
                    <a:pt x="501" y="7983"/>
                    <a:pt x="501" y="8157"/>
                    <a:pt x="607" y="8262"/>
                  </a:cubicBezTo>
                  <a:lnTo>
                    <a:pt x="920" y="8575"/>
                  </a:lnTo>
                  <a:cubicBezTo>
                    <a:pt x="838" y="8729"/>
                    <a:pt x="770" y="8898"/>
                    <a:pt x="717" y="9066"/>
                  </a:cubicBezTo>
                  <a:lnTo>
                    <a:pt x="275" y="9066"/>
                  </a:lnTo>
                  <a:cubicBezTo>
                    <a:pt x="126" y="9066"/>
                    <a:pt x="1" y="9186"/>
                    <a:pt x="5" y="9335"/>
                  </a:cubicBezTo>
                  <a:lnTo>
                    <a:pt x="5" y="10500"/>
                  </a:lnTo>
                  <a:cubicBezTo>
                    <a:pt x="1" y="10649"/>
                    <a:pt x="126" y="10769"/>
                    <a:pt x="275" y="10769"/>
                  </a:cubicBezTo>
                  <a:lnTo>
                    <a:pt x="717" y="10769"/>
                  </a:lnTo>
                  <a:cubicBezTo>
                    <a:pt x="770" y="10938"/>
                    <a:pt x="838" y="11106"/>
                    <a:pt x="920" y="11260"/>
                  </a:cubicBezTo>
                  <a:lnTo>
                    <a:pt x="607" y="11578"/>
                  </a:lnTo>
                  <a:cubicBezTo>
                    <a:pt x="501" y="11679"/>
                    <a:pt x="501" y="11852"/>
                    <a:pt x="607" y="11958"/>
                  </a:cubicBezTo>
                  <a:lnTo>
                    <a:pt x="1430" y="12781"/>
                  </a:lnTo>
                  <a:cubicBezTo>
                    <a:pt x="1483" y="12834"/>
                    <a:pt x="1551" y="12860"/>
                    <a:pt x="1620" y="12860"/>
                  </a:cubicBezTo>
                  <a:cubicBezTo>
                    <a:pt x="1688" y="12860"/>
                    <a:pt x="1757" y="12834"/>
                    <a:pt x="1810" y="12781"/>
                  </a:cubicBezTo>
                  <a:lnTo>
                    <a:pt x="2123" y="12468"/>
                  </a:lnTo>
                  <a:cubicBezTo>
                    <a:pt x="2281" y="12550"/>
                    <a:pt x="2445" y="12617"/>
                    <a:pt x="2618" y="12670"/>
                  </a:cubicBezTo>
                  <a:lnTo>
                    <a:pt x="2618" y="13113"/>
                  </a:lnTo>
                  <a:cubicBezTo>
                    <a:pt x="2613" y="13262"/>
                    <a:pt x="2738" y="13387"/>
                    <a:pt x="2888" y="13387"/>
                  </a:cubicBezTo>
                  <a:lnTo>
                    <a:pt x="4047" y="13387"/>
                  </a:lnTo>
                  <a:cubicBezTo>
                    <a:pt x="4196" y="13387"/>
                    <a:pt x="4317" y="13262"/>
                    <a:pt x="4317" y="13113"/>
                  </a:cubicBezTo>
                  <a:lnTo>
                    <a:pt x="4317" y="12670"/>
                  </a:lnTo>
                  <a:cubicBezTo>
                    <a:pt x="4490" y="12617"/>
                    <a:pt x="4653" y="12550"/>
                    <a:pt x="4812" y="12468"/>
                  </a:cubicBezTo>
                  <a:lnTo>
                    <a:pt x="5125" y="12781"/>
                  </a:lnTo>
                  <a:cubicBezTo>
                    <a:pt x="5178" y="12834"/>
                    <a:pt x="5247" y="12860"/>
                    <a:pt x="5315" y="12860"/>
                  </a:cubicBezTo>
                  <a:cubicBezTo>
                    <a:pt x="5384" y="12860"/>
                    <a:pt x="5452" y="12834"/>
                    <a:pt x="5505" y="12781"/>
                  </a:cubicBezTo>
                  <a:lnTo>
                    <a:pt x="6328" y="11958"/>
                  </a:lnTo>
                  <a:cubicBezTo>
                    <a:pt x="6434" y="11852"/>
                    <a:pt x="6434" y="11679"/>
                    <a:pt x="6328" y="11573"/>
                  </a:cubicBezTo>
                  <a:lnTo>
                    <a:pt x="6015" y="11260"/>
                  </a:lnTo>
                  <a:cubicBezTo>
                    <a:pt x="6020" y="11251"/>
                    <a:pt x="6025" y="11236"/>
                    <a:pt x="6034" y="11227"/>
                  </a:cubicBezTo>
                  <a:lnTo>
                    <a:pt x="16846" y="11227"/>
                  </a:lnTo>
                  <a:cubicBezTo>
                    <a:pt x="16996" y="11227"/>
                    <a:pt x="17116" y="11101"/>
                    <a:pt x="17116" y="10952"/>
                  </a:cubicBezTo>
                  <a:lnTo>
                    <a:pt x="17116" y="9865"/>
                  </a:lnTo>
                  <a:cubicBezTo>
                    <a:pt x="17116" y="9716"/>
                    <a:pt x="16996" y="9595"/>
                    <a:pt x="16846" y="9595"/>
                  </a:cubicBezTo>
                  <a:lnTo>
                    <a:pt x="16673" y="9595"/>
                  </a:lnTo>
                  <a:lnTo>
                    <a:pt x="16673" y="1632"/>
                  </a:lnTo>
                  <a:lnTo>
                    <a:pt x="16851" y="1632"/>
                  </a:lnTo>
                  <a:cubicBezTo>
                    <a:pt x="17000" y="1632"/>
                    <a:pt x="17121" y="1507"/>
                    <a:pt x="17121" y="1358"/>
                  </a:cubicBezTo>
                  <a:lnTo>
                    <a:pt x="17121" y="275"/>
                  </a:lnTo>
                  <a:cubicBezTo>
                    <a:pt x="17121" y="121"/>
                    <a:pt x="17000" y="1"/>
                    <a:pt x="16851" y="1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2814255" y="3966702"/>
              <a:ext cx="42672" cy="90406"/>
            </a:xfrm>
            <a:custGeom>
              <a:rect b="b" l="l" r="r" t="t"/>
              <a:pathLst>
                <a:path extrusionOk="0" h="3447" w="1627">
                  <a:moveTo>
                    <a:pt x="1083" y="545"/>
                  </a:moveTo>
                  <a:lnTo>
                    <a:pt x="1083" y="2902"/>
                  </a:lnTo>
                  <a:lnTo>
                    <a:pt x="539" y="2902"/>
                  </a:lnTo>
                  <a:lnTo>
                    <a:pt x="539" y="545"/>
                  </a:lnTo>
                  <a:close/>
                  <a:moveTo>
                    <a:pt x="270" y="1"/>
                  </a:moveTo>
                  <a:cubicBezTo>
                    <a:pt x="120" y="1"/>
                    <a:pt x="0" y="121"/>
                    <a:pt x="0" y="275"/>
                  </a:cubicBezTo>
                  <a:lnTo>
                    <a:pt x="0" y="3172"/>
                  </a:lnTo>
                  <a:cubicBezTo>
                    <a:pt x="0" y="3321"/>
                    <a:pt x="120" y="3446"/>
                    <a:pt x="270" y="3446"/>
                  </a:cubicBezTo>
                  <a:lnTo>
                    <a:pt x="1357" y="3446"/>
                  </a:lnTo>
                  <a:cubicBezTo>
                    <a:pt x="1506" y="3446"/>
                    <a:pt x="1627" y="3321"/>
                    <a:pt x="1627" y="3172"/>
                  </a:cubicBezTo>
                  <a:lnTo>
                    <a:pt x="1627" y="275"/>
                  </a:lnTo>
                  <a:cubicBezTo>
                    <a:pt x="1627" y="121"/>
                    <a:pt x="1506" y="1"/>
                    <a:pt x="1357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2865110" y="3932265"/>
              <a:ext cx="42672" cy="124843"/>
            </a:xfrm>
            <a:custGeom>
              <a:rect b="b" l="l" r="r" t="t"/>
              <a:pathLst>
                <a:path extrusionOk="0" h="4760" w="1627">
                  <a:moveTo>
                    <a:pt x="1088" y="539"/>
                  </a:moveTo>
                  <a:lnTo>
                    <a:pt x="1088" y="4215"/>
                  </a:lnTo>
                  <a:lnTo>
                    <a:pt x="539" y="4215"/>
                  </a:lnTo>
                  <a:lnTo>
                    <a:pt x="539" y="539"/>
                  </a:lnTo>
                  <a:close/>
                  <a:moveTo>
                    <a:pt x="270" y="0"/>
                  </a:moveTo>
                  <a:cubicBezTo>
                    <a:pt x="121" y="0"/>
                    <a:pt x="0" y="121"/>
                    <a:pt x="0" y="270"/>
                  </a:cubicBezTo>
                  <a:lnTo>
                    <a:pt x="0" y="4485"/>
                  </a:lnTo>
                  <a:cubicBezTo>
                    <a:pt x="0" y="4634"/>
                    <a:pt x="121" y="4759"/>
                    <a:pt x="270" y="4759"/>
                  </a:cubicBezTo>
                  <a:lnTo>
                    <a:pt x="1357" y="4759"/>
                  </a:lnTo>
                  <a:cubicBezTo>
                    <a:pt x="1506" y="4759"/>
                    <a:pt x="1627" y="4634"/>
                    <a:pt x="1627" y="4485"/>
                  </a:cubicBezTo>
                  <a:lnTo>
                    <a:pt x="1627" y="270"/>
                  </a:lnTo>
                  <a:cubicBezTo>
                    <a:pt x="1627" y="121"/>
                    <a:pt x="1506" y="0"/>
                    <a:pt x="1357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2916097" y="3950179"/>
              <a:ext cx="42672" cy="106930"/>
            </a:xfrm>
            <a:custGeom>
              <a:rect b="b" l="l" r="r" t="t"/>
              <a:pathLst>
                <a:path extrusionOk="0" h="4077" w="1627">
                  <a:moveTo>
                    <a:pt x="1088" y="544"/>
                  </a:moveTo>
                  <a:lnTo>
                    <a:pt x="1088" y="3532"/>
                  </a:lnTo>
                  <a:lnTo>
                    <a:pt x="539" y="3532"/>
                  </a:lnTo>
                  <a:lnTo>
                    <a:pt x="539" y="544"/>
                  </a:lnTo>
                  <a:close/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3802"/>
                  </a:lnTo>
                  <a:cubicBezTo>
                    <a:pt x="0" y="3951"/>
                    <a:pt x="121" y="4076"/>
                    <a:pt x="270" y="4076"/>
                  </a:cubicBezTo>
                  <a:lnTo>
                    <a:pt x="1357" y="4076"/>
                  </a:lnTo>
                  <a:cubicBezTo>
                    <a:pt x="1506" y="4076"/>
                    <a:pt x="1627" y="3951"/>
                    <a:pt x="1627" y="3802"/>
                  </a:cubicBezTo>
                  <a:lnTo>
                    <a:pt x="1627" y="270"/>
                  </a:lnTo>
                  <a:cubicBezTo>
                    <a:pt x="1627" y="121"/>
                    <a:pt x="1506" y="1"/>
                    <a:pt x="1357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2966952" y="3891508"/>
              <a:ext cx="42672" cy="165600"/>
            </a:xfrm>
            <a:custGeom>
              <a:rect b="b" l="l" r="r" t="t"/>
              <a:pathLst>
                <a:path extrusionOk="0" h="6314" w="1627">
                  <a:moveTo>
                    <a:pt x="1088" y="544"/>
                  </a:moveTo>
                  <a:lnTo>
                    <a:pt x="1088" y="5769"/>
                  </a:lnTo>
                  <a:lnTo>
                    <a:pt x="544" y="5769"/>
                  </a:lnTo>
                  <a:lnTo>
                    <a:pt x="544" y="544"/>
                  </a:lnTo>
                  <a:close/>
                  <a:moveTo>
                    <a:pt x="275" y="0"/>
                  </a:moveTo>
                  <a:cubicBezTo>
                    <a:pt x="121" y="0"/>
                    <a:pt x="0" y="120"/>
                    <a:pt x="0" y="274"/>
                  </a:cubicBezTo>
                  <a:lnTo>
                    <a:pt x="0" y="6039"/>
                  </a:lnTo>
                  <a:cubicBezTo>
                    <a:pt x="0" y="6188"/>
                    <a:pt x="121" y="6313"/>
                    <a:pt x="275" y="6313"/>
                  </a:cubicBezTo>
                  <a:lnTo>
                    <a:pt x="1357" y="6313"/>
                  </a:lnTo>
                  <a:cubicBezTo>
                    <a:pt x="1506" y="6313"/>
                    <a:pt x="1627" y="6188"/>
                    <a:pt x="1627" y="6039"/>
                  </a:cubicBezTo>
                  <a:lnTo>
                    <a:pt x="1627" y="274"/>
                  </a:lnTo>
                  <a:cubicBezTo>
                    <a:pt x="1627" y="120"/>
                    <a:pt x="1506" y="0"/>
                    <a:pt x="1357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2720990" y="3909421"/>
              <a:ext cx="56678" cy="14163"/>
            </a:xfrm>
            <a:custGeom>
              <a:rect b="b" l="l" r="r" t="t"/>
              <a:pathLst>
                <a:path extrusionOk="0" h="540" w="2161">
                  <a:moveTo>
                    <a:pt x="361" y="0"/>
                  </a:moveTo>
                  <a:cubicBezTo>
                    <a:pt x="0" y="0"/>
                    <a:pt x="0" y="539"/>
                    <a:pt x="361" y="539"/>
                  </a:cubicBezTo>
                  <a:lnTo>
                    <a:pt x="1800" y="539"/>
                  </a:lnTo>
                  <a:cubicBezTo>
                    <a:pt x="2161" y="539"/>
                    <a:pt x="2161" y="0"/>
                    <a:pt x="1800" y="0"/>
                  </a:cubicBezTo>
                  <a:close/>
                </a:path>
              </a:pathLst>
            </a:custGeom>
            <a:solidFill>
              <a:srgbClr val="2E5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2720990" y="3931767"/>
              <a:ext cx="77371" cy="14268"/>
            </a:xfrm>
            <a:custGeom>
              <a:rect b="b" l="l" r="r" t="t"/>
              <a:pathLst>
                <a:path extrusionOk="0" h="544" w="2950">
                  <a:moveTo>
                    <a:pt x="361" y="0"/>
                  </a:moveTo>
                  <a:cubicBezTo>
                    <a:pt x="0" y="0"/>
                    <a:pt x="0" y="544"/>
                    <a:pt x="361" y="544"/>
                  </a:cubicBezTo>
                  <a:lnTo>
                    <a:pt x="2589" y="544"/>
                  </a:lnTo>
                  <a:cubicBezTo>
                    <a:pt x="2950" y="544"/>
                    <a:pt x="2950" y="0"/>
                    <a:pt x="2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720990" y="3954087"/>
              <a:ext cx="77371" cy="14294"/>
            </a:xfrm>
            <a:custGeom>
              <a:rect b="b" l="l" r="r" t="t"/>
              <a:pathLst>
                <a:path extrusionOk="0" h="545" w="2950">
                  <a:moveTo>
                    <a:pt x="361" y="1"/>
                  </a:moveTo>
                  <a:cubicBezTo>
                    <a:pt x="0" y="1"/>
                    <a:pt x="0" y="544"/>
                    <a:pt x="361" y="544"/>
                  </a:cubicBezTo>
                  <a:lnTo>
                    <a:pt x="2589" y="544"/>
                  </a:lnTo>
                  <a:cubicBezTo>
                    <a:pt x="2950" y="544"/>
                    <a:pt x="2950" y="1"/>
                    <a:pt x="2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2720990" y="3976564"/>
              <a:ext cx="77371" cy="14163"/>
            </a:xfrm>
            <a:custGeom>
              <a:rect b="b" l="l" r="r" t="t"/>
              <a:pathLst>
                <a:path extrusionOk="0" h="540" w="2950">
                  <a:moveTo>
                    <a:pt x="361" y="0"/>
                  </a:moveTo>
                  <a:cubicBezTo>
                    <a:pt x="0" y="0"/>
                    <a:pt x="0" y="539"/>
                    <a:pt x="361" y="539"/>
                  </a:cubicBezTo>
                  <a:lnTo>
                    <a:pt x="2589" y="539"/>
                  </a:lnTo>
                  <a:cubicBezTo>
                    <a:pt x="2950" y="539"/>
                    <a:pt x="2950" y="0"/>
                    <a:pt x="2589" y="0"/>
                  </a:cubicBezTo>
                  <a:close/>
                </a:path>
              </a:pathLst>
            </a:custGeom>
            <a:solidFill>
              <a:srgbClr val="577B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644957" y="4040533"/>
              <a:ext cx="105199" cy="88754"/>
            </a:xfrm>
            <a:custGeom>
              <a:rect b="b" l="l" r="r" t="t"/>
              <a:pathLst>
                <a:path extrusionOk="0" h="3384" w="4011">
                  <a:moveTo>
                    <a:pt x="2197" y="0"/>
                  </a:moveTo>
                  <a:cubicBezTo>
                    <a:pt x="850" y="0"/>
                    <a:pt x="1" y="1578"/>
                    <a:pt x="859" y="2719"/>
                  </a:cubicBezTo>
                  <a:cubicBezTo>
                    <a:pt x="919" y="2797"/>
                    <a:pt x="995" y="2829"/>
                    <a:pt x="1068" y="2829"/>
                  </a:cubicBezTo>
                  <a:cubicBezTo>
                    <a:pt x="1266" y="2829"/>
                    <a:pt x="1450" y="2599"/>
                    <a:pt x="1292" y="2392"/>
                  </a:cubicBezTo>
                  <a:cubicBezTo>
                    <a:pt x="709" y="1616"/>
                    <a:pt x="1289" y="542"/>
                    <a:pt x="2202" y="542"/>
                  </a:cubicBezTo>
                  <a:cubicBezTo>
                    <a:pt x="2268" y="542"/>
                    <a:pt x="2335" y="547"/>
                    <a:pt x="2404" y="559"/>
                  </a:cubicBezTo>
                  <a:cubicBezTo>
                    <a:pt x="3429" y="732"/>
                    <a:pt x="3722" y="2070"/>
                    <a:pt x="2856" y="2652"/>
                  </a:cubicBezTo>
                  <a:lnTo>
                    <a:pt x="2817" y="2681"/>
                  </a:lnTo>
                  <a:lnTo>
                    <a:pt x="2803" y="2686"/>
                  </a:lnTo>
                  <a:lnTo>
                    <a:pt x="2769" y="2705"/>
                  </a:lnTo>
                  <a:lnTo>
                    <a:pt x="2760" y="2715"/>
                  </a:lnTo>
                  <a:lnTo>
                    <a:pt x="2712" y="2734"/>
                  </a:lnTo>
                  <a:lnTo>
                    <a:pt x="2668" y="2753"/>
                  </a:lnTo>
                  <a:lnTo>
                    <a:pt x="2654" y="2763"/>
                  </a:lnTo>
                  <a:lnTo>
                    <a:pt x="2620" y="2777"/>
                  </a:lnTo>
                  <a:lnTo>
                    <a:pt x="2606" y="2782"/>
                  </a:lnTo>
                  <a:lnTo>
                    <a:pt x="2558" y="2796"/>
                  </a:lnTo>
                  <a:lnTo>
                    <a:pt x="2510" y="2811"/>
                  </a:lnTo>
                  <a:lnTo>
                    <a:pt x="2495" y="2816"/>
                  </a:lnTo>
                  <a:lnTo>
                    <a:pt x="2461" y="2820"/>
                  </a:lnTo>
                  <a:lnTo>
                    <a:pt x="2442" y="2825"/>
                  </a:lnTo>
                  <a:lnTo>
                    <a:pt x="2399" y="2835"/>
                  </a:lnTo>
                  <a:lnTo>
                    <a:pt x="2394" y="2835"/>
                  </a:lnTo>
                  <a:lnTo>
                    <a:pt x="2341" y="2840"/>
                  </a:lnTo>
                  <a:lnTo>
                    <a:pt x="2091" y="2840"/>
                  </a:lnTo>
                  <a:lnTo>
                    <a:pt x="2043" y="2835"/>
                  </a:lnTo>
                  <a:lnTo>
                    <a:pt x="2038" y="2835"/>
                  </a:lnTo>
                  <a:lnTo>
                    <a:pt x="1990" y="2825"/>
                  </a:lnTo>
                  <a:lnTo>
                    <a:pt x="1975" y="2825"/>
                  </a:lnTo>
                  <a:lnTo>
                    <a:pt x="1937" y="2816"/>
                  </a:lnTo>
                  <a:lnTo>
                    <a:pt x="1922" y="2811"/>
                  </a:lnTo>
                  <a:lnTo>
                    <a:pt x="1874" y="2796"/>
                  </a:lnTo>
                  <a:lnTo>
                    <a:pt x="1831" y="2782"/>
                  </a:lnTo>
                  <a:lnTo>
                    <a:pt x="1817" y="2777"/>
                  </a:lnTo>
                  <a:cubicBezTo>
                    <a:pt x="1786" y="2765"/>
                    <a:pt x="1753" y="2760"/>
                    <a:pt x="1722" y="2760"/>
                  </a:cubicBezTo>
                  <a:cubicBezTo>
                    <a:pt x="1612" y="2760"/>
                    <a:pt x="1508" y="2828"/>
                    <a:pt x="1470" y="2936"/>
                  </a:cubicBezTo>
                  <a:cubicBezTo>
                    <a:pt x="1417" y="3075"/>
                    <a:pt x="1489" y="3229"/>
                    <a:pt x="1629" y="3282"/>
                  </a:cubicBezTo>
                  <a:lnTo>
                    <a:pt x="1643" y="3292"/>
                  </a:lnTo>
                  <a:cubicBezTo>
                    <a:pt x="1667" y="3297"/>
                    <a:pt x="1692" y="3306"/>
                    <a:pt x="1716" y="3316"/>
                  </a:cubicBezTo>
                  <a:lnTo>
                    <a:pt x="1788" y="3335"/>
                  </a:lnTo>
                  <a:lnTo>
                    <a:pt x="1812" y="3340"/>
                  </a:lnTo>
                  <a:lnTo>
                    <a:pt x="1865" y="3355"/>
                  </a:lnTo>
                  <a:lnTo>
                    <a:pt x="1889" y="3359"/>
                  </a:lnTo>
                  <a:cubicBezTo>
                    <a:pt x="1908" y="3359"/>
                    <a:pt x="1932" y="3364"/>
                    <a:pt x="1956" y="3369"/>
                  </a:cubicBezTo>
                  <a:lnTo>
                    <a:pt x="1966" y="3369"/>
                  </a:lnTo>
                  <a:cubicBezTo>
                    <a:pt x="1990" y="3374"/>
                    <a:pt x="2014" y="3379"/>
                    <a:pt x="2038" y="3379"/>
                  </a:cubicBezTo>
                  <a:lnTo>
                    <a:pt x="2062" y="3379"/>
                  </a:lnTo>
                  <a:lnTo>
                    <a:pt x="2120" y="3383"/>
                  </a:lnTo>
                  <a:lnTo>
                    <a:pt x="2312" y="3383"/>
                  </a:lnTo>
                  <a:lnTo>
                    <a:pt x="2370" y="3379"/>
                  </a:lnTo>
                  <a:lnTo>
                    <a:pt x="2394" y="3379"/>
                  </a:lnTo>
                  <a:cubicBezTo>
                    <a:pt x="2418" y="3374"/>
                    <a:pt x="2442" y="3369"/>
                    <a:pt x="2471" y="3369"/>
                  </a:cubicBezTo>
                  <a:cubicBezTo>
                    <a:pt x="2495" y="3364"/>
                    <a:pt x="2519" y="3359"/>
                    <a:pt x="2543" y="3355"/>
                  </a:cubicBezTo>
                  <a:lnTo>
                    <a:pt x="2567" y="3350"/>
                  </a:lnTo>
                  <a:lnTo>
                    <a:pt x="2620" y="3335"/>
                  </a:lnTo>
                  <a:lnTo>
                    <a:pt x="2639" y="3331"/>
                  </a:lnTo>
                  <a:lnTo>
                    <a:pt x="2712" y="3311"/>
                  </a:lnTo>
                  <a:lnTo>
                    <a:pt x="2716" y="3311"/>
                  </a:lnTo>
                  <a:lnTo>
                    <a:pt x="2784" y="3287"/>
                  </a:lnTo>
                  <a:lnTo>
                    <a:pt x="2808" y="3278"/>
                  </a:lnTo>
                  <a:lnTo>
                    <a:pt x="2856" y="3258"/>
                  </a:lnTo>
                  <a:lnTo>
                    <a:pt x="2875" y="3249"/>
                  </a:lnTo>
                  <a:lnTo>
                    <a:pt x="2943" y="3220"/>
                  </a:lnTo>
                  <a:lnTo>
                    <a:pt x="2947" y="3220"/>
                  </a:lnTo>
                  <a:lnTo>
                    <a:pt x="3010" y="3186"/>
                  </a:lnTo>
                  <a:lnTo>
                    <a:pt x="3029" y="3177"/>
                  </a:lnTo>
                  <a:lnTo>
                    <a:pt x="3077" y="3152"/>
                  </a:lnTo>
                  <a:lnTo>
                    <a:pt x="3097" y="3138"/>
                  </a:lnTo>
                  <a:cubicBezTo>
                    <a:pt x="3116" y="3128"/>
                    <a:pt x="3135" y="3114"/>
                    <a:pt x="3154" y="3100"/>
                  </a:cubicBezTo>
                  <a:cubicBezTo>
                    <a:pt x="3732" y="2715"/>
                    <a:pt x="4011" y="2017"/>
                    <a:pt x="3866" y="1338"/>
                  </a:cubicBezTo>
                  <a:cubicBezTo>
                    <a:pt x="3717" y="660"/>
                    <a:pt x="3174" y="140"/>
                    <a:pt x="2490" y="25"/>
                  </a:cubicBezTo>
                  <a:cubicBezTo>
                    <a:pt x="2390" y="8"/>
                    <a:pt x="2292" y="0"/>
                    <a:pt x="21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1" name="Google Shape;891;p32"/>
          <p:cNvPicPr preferRelativeResize="0"/>
          <p:nvPr/>
        </p:nvPicPr>
        <p:blipFill rotWithShape="1">
          <a:blip r:embed="rId3">
            <a:alphaModFix/>
          </a:blip>
          <a:srcRect b="0" l="19" r="19" t="0"/>
          <a:stretch/>
        </p:blipFill>
        <p:spPr>
          <a:xfrm>
            <a:off x="931675" y="3091675"/>
            <a:ext cx="607073" cy="62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32"/>
          <p:cNvPicPr preferRelativeResize="0"/>
          <p:nvPr/>
        </p:nvPicPr>
        <p:blipFill rotWithShape="1">
          <a:blip r:embed="rId3">
            <a:alphaModFix/>
          </a:blip>
          <a:srcRect b="0" l="19" r="19" t="0"/>
          <a:stretch/>
        </p:blipFill>
        <p:spPr>
          <a:xfrm>
            <a:off x="4883787" y="3134575"/>
            <a:ext cx="607073" cy="62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32"/>
          <p:cNvPicPr preferRelativeResize="0"/>
          <p:nvPr/>
        </p:nvPicPr>
        <p:blipFill rotWithShape="1">
          <a:blip r:embed="rId4">
            <a:alphaModFix/>
          </a:blip>
          <a:srcRect b="2928" l="0" r="0" t="2918"/>
          <a:stretch/>
        </p:blipFill>
        <p:spPr>
          <a:xfrm>
            <a:off x="2951362" y="3091675"/>
            <a:ext cx="607075" cy="62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32"/>
          <p:cNvPicPr preferRelativeResize="0"/>
          <p:nvPr/>
        </p:nvPicPr>
        <p:blipFill rotWithShape="1">
          <a:blip r:embed="rId5">
            <a:alphaModFix/>
          </a:blip>
          <a:srcRect b="0" l="-3060" r="0" t="-8213"/>
          <a:stretch/>
        </p:blipFill>
        <p:spPr>
          <a:xfrm>
            <a:off x="6728714" y="3206912"/>
            <a:ext cx="1816761" cy="3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32"/>
          <p:cNvSpPr txBox="1"/>
          <p:nvPr/>
        </p:nvSpPr>
        <p:spPr>
          <a:xfrm>
            <a:off x="1776338" y="1869781"/>
            <a:ext cx="9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Montserrat"/>
                <a:ea typeface="Montserrat"/>
                <a:cs typeface="Montserrat"/>
                <a:sym typeface="Montserrat"/>
              </a:rPr>
              <a:t>Extract</a:t>
            </a:r>
            <a:endParaRPr b="1" sz="1000">
              <a:solidFill>
                <a:srgbClr val="445D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32"/>
          <p:cNvSpPr txBox="1"/>
          <p:nvPr/>
        </p:nvSpPr>
        <p:spPr>
          <a:xfrm>
            <a:off x="2607513" y="1376938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Montserrat"/>
                <a:ea typeface="Montserrat"/>
                <a:cs typeface="Montserrat"/>
                <a:sym typeface="Montserrat"/>
              </a:rPr>
              <a:t>Transoform</a:t>
            </a:r>
            <a:endParaRPr b="1" sz="1000">
              <a:solidFill>
                <a:srgbClr val="445D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32"/>
          <p:cNvSpPr txBox="1"/>
          <p:nvPr/>
        </p:nvSpPr>
        <p:spPr>
          <a:xfrm>
            <a:off x="3558425" y="1869781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Montserrat"/>
                <a:ea typeface="Montserrat"/>
                <a:cs typeface="Montserrat"/>
                <a:sym typeface="Montserrat"/>
              </a:rPr>
              <a:t>Load</a:t>
            </a:r>
            <a:endParaRPr b="1" sz="1000">
              <a:solidFill>
                <a:srgbClr val="445D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32"/>
          <p:cNvSpPr txBox="1"/>
          <p:nvPr/>
        </p:nvSpPr>
        <p:spPr>
          <a:xfrm>
            <a:off x="5719888" y="1869781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45D73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  <a:endParaRPr b="1" sz="1000">
              <a:solidFill>
                <a:srgbClr val="445D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32"/>
          <p:cNvSpPr txBox="1"/>
          <p:nvPr/>
        </p:nvSpPr>
        <p:spPr>
          <a:xfrm>
            <a:off x="643800" y="2686875"/>
            <a:ext cx="151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 Light"/>
                <a:ea typeface="Montserrat Light"/>
                <a:cs typeface="Montserrat Light"/>
                <a:sym typeface="Montserrat Light"/>
              </a:rPr>
              <a:t>Source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00" name="Google Shape;900;p32"/>
          <p:cNvSpPr txBox="1"/>
          <p:nvPr/>
        </p:nvSpPr>
        <p:spPr>
          <a:xfrm>
            <a:off x="2409363" y="4039275"/>
            <a:ext cx="151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 Light"/>
                <a:ea typeface="Montserrat Light"/>
                <a:cs typeface="Montserrat Light"/>
                <a:sym typeface="Montserrat Light"/>
              </a:rPr>
              <a:t>Python Notebook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01" name="Google Shape;901;p32"/>
          <p:cNvSpPr txBox="1"/>
          <p:nvPr/>
        </p:nvSpPr>
        <p:spPr>
          <a:xfrm>
            <a:off x="4276800" y="4039275"/>
            <a:ext cx="191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 Light"/>
                <a:ea typeface="Montserrat Light"/>
                <a:cs typeface="Montserrat Light"/>
                <a:sym typeface="Montserrat Light"/>
              </a:rPr>
              <a:t>PostgreSQL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02" name="Google Shape;902;p32"/>
          <p:cNvSpPr txBox="1"/>
          <p:nvPr/>
        </p:nvSpPr>
        <p:spPr>
          <a:xfrm>
            <a:off x="689763" y="4039275"/>
            <a:ext cx="151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 Light"/>
                <a:ea typeface="Montserrat Light"/>
                <a:cs typeface="Montserrat Light"/>
                <a:sym typeface="Montserrat Light"/>
              </a:rPr>
              <a:t>PostgreSQL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03" name="Google Shape;903;p32"/>
          <p:cNvSpPr txBox="1"/>
          <p:nvPr/>
        </p:nvSpPr>
        <p:spPr>
          <a:xfrm>
            <a:off x="4372675" y="2713500"/>
            <a:ext cx="151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 Light"/>
                <a:ea typeface="Montserrat Light"/>
                <a:cs typeface="Montserrat Light"/>
                <a:sym typeface="Montserrat Light"/>
              </a:rPr>
              <a:t>Data Warehouse</a:t>
            </a:r>
            <a:endParaRPr sz="1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3"/>
          <p:cNvSpPr/>
          <p:nvPr/>
        </p:nvSpPr>
        <p:spPr>
          <a:xfrm>
            <a:off x="953850" y="1378625"/>
            <a:ext cx="7236300" cy="1795200"/>
          </a:xfrm>
          <a:prstGeom prst="roundRect">
            <a:avLst>
              <a:gd fmla="val 518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pic>
        <p:nvPicPr>
          <p:cNvPr id="910" name="Google Shape;9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25" y="1557175"/>
            <a:ext cx="6695551" cy="14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3"/>
          <p:cNvSpPr txBox="1"/>
          <p:nvPr/>
        </p:nvSpPr>
        <p:spPr>
          <a:xfrm>
            <a:off x="996250" y="335045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Left Join Data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4"/>
          <p:cNvSpPr/>
          <p:nvPr/>
        </p:nvSpPr>
        <p:spPr>
          <a:xfrm>
            <a:off x="410275" y="1322825"/>
            <a:ext cx="5171400" cy="3199500"/>
          </a:xfrm>
          <a:prstGeom prst="roundRect">
            <a:avLst>
              <a:gd fmla="val 43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  <p:pic>
        <p:nvPicPr>
          <p:cNvPr id="918" name="Google Shape;9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50" y="1508875"/>
            <a:ext cx="4861325" cy="27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34"/>
          <p:cNvSpPr txBox="1"/>
          <p:nvPr/>
        </p:nvSpPr>
        <p:spPr>
          <a:xfrm>
            <a:off x="5693300" y="1322825"/>
            <a:ext cx="306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In general, sales have been good. However, in several sector areas and categories there are problematic sales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5"/>
          <p:cNvSpPr/>
          <p:nvPr/>
        </p:nvSpPr>
        <p:spPr>
          <a:xfrm>
            <a:off x="410275" y="1322825"/>
            <a:ext cx="5171400" cy="3199500"/>
          </a:xfrm>
          <a:prstGeom prst="roundRect">
            <a:avLst>
              <a:gd fmla="val 43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</a:t>
            </a:r>
            <a:endParaRPr/>
          </a:p>
        </p:txBody>
      </p:sp>
      <p:sp>
        <p:nvSpPr>
          <p:cNvPr id="926" name="Google Shape;926;p35"/>
          <p:cNvSpPr txBox="1"/>
          <p:nvPr/>
        </p:nvSpPr>
        <p:spPr>
          <a:xfrm>
            <a:off x="5684000" y="1322825"/>
            <a:ext cx="306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Sales at the beginning of the year are always low, while inthe end of the year sales will increase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27" name="Google Shape;9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00" y="1398638"/>
            <a:ext cx="4942350" cy="3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6"/>
          <p:cNvSpPr/>
          <p:nvPr/>
        </p:nvSpPr>
        <p:spPr>
          <a:xfrm>
            <a:off x="410275" y="1322825"/>
            <a:ext cx="5171400" cy="3199500"/>
          </a:xfrm>
          <a:prstGeom prst="roundRect">
            <a:avLst>
              <a:gd fmla="val 43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Product Category</a:t>
            </a:r>
            <a:endParaRPr/>
          </a:p>
        </p:txBody>
      </p:sp>
      <p:sp>
        <p:nvSpPr>
          <p:cNvPr id="934" name="Google Shape;934;p36"/>
          <p:cNvSpPr txBox="1"/>
          <p:nvPr/>
        </p:nvSpPr>
        <p:spPr>
          <a:xfrm>
            <a:off x="5684000" y="1322825"/>
            <a:ext cx="306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Sales by Product Category evenly distributed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35" name="Google Shape;9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75" y="1661475"/>
            <a:ext cx="3257525" cy="252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7"/>
          <p:cNvSpPr/>
          <p:nvPr/>
        </p:nvSpPr>
        <p:spPr>
          <a:xfrm>
            <a:off x="410275" y="1322825"/>
            <a:ext cx="5171400" cy="3199500"/>
          </a:xfrm>
          <a:prstGeom prst="roundRect">
            <a:avLst>
              <a:gd fmla="val 43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Product Category</a:t>
            </a:r>
            <a:endParaRPr/>
          </a:p>
        </p:txBody>
      </p:sp>
      <p:sp>
        <p:nvSpPr>
          <p:cNvPr id="942" name="Google Shape;942;p37"/>
          <p:cNvSpPr txBox="1"/>
          <p:nvPr/>
        </p:nvSpPr>
        <p:spPr>
          <a:xfrm>
            <a:off x="5684000" y="1322825"/>
            <a:ext cx="306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The furniture category is the category that has the lowest profit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from year to year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43" name="Google Shape;9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75" y="1516225"/>
            <a:ext cx="4940874" cy="289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8"/>
          <p:cNvSpPr/>
          <p:nvPr/>
        </p:nvSpPr>
        <p:spPr>
          <a:xfrm>
            <a:off x="3154075" y="1257700"/>
            <a:ext cx="2688000" cy="3199500"/>
          </a:xfrm>
          <a:prstGeom prst="roundRect">
            <a:avLst>
              <a:gd fmla="val 43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Top Customer</a:t>
            </a:r>
            <a:endParaRPr/>
          </a:p>
        </p:txBody>
      </p:sp>
      <p:pic>
        <p:nvPicPr>
          <p:cNvPr id="950" name="Google Shape;9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800" y="1492063"/>
            <a:ext cx="2192101" cy="27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