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6"/>
    </p:embeddedFont>
    <p:embeddedFont>
      <p:font typeface="Poppins" panose="00000500000000000000" pitchFamily="2" charset="0"/>
      <p:regular r:id="rId7"/>
      <p:bold r:id="rId8"/>
      <p:italic r:id="rId9"/>
      <p:boldItalic r:id="rId10"/>
    </p:embeddedFont>
    <p:embeddedFont>
      <p:font typeface="Poppins SemiBold" panose="00000700000000000000" pitchFamily="2" charset="0"/>
      <p:regular r:id="rId11"/>
      <p:bold r:id="rId12"/>
      <p:italic r:id="rId13"/>
      <p:boldItalic r:id="rId14"/>
    </p:embeddedFont>
    <p:embeddedFont>
      <p:font typeface="Work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F8"/>
    <a:srgbClr val="FB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3AF93-1979-4319-A47D-11B3E59AB131}">
  <a:tblStyle styleId="{1763AF93-1979-4319-A47D-11B3E59AB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6/11/relationships/changesInfo" Target="changesInfos/changesInfo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khairul" userId="aab881704c30e994" providerId="LiveId" clId="{4CFF164E-419A-4BB5-B31A-3EFEA73A9307}"/>
    <pc:docChg chg="undo custSel addSld delSld modSld delMainMaster">
      <pc:chgData name="muhammad khairul" userId="aab881704c30e994" providerId="LiveId" clId="{4CFF164E-419A-4BB5-B31A-3EFEA73A9307}" dt="2022-06-27T12:43:03.471" v="58" actId="207"/>
      <pc:docMkLst>
        <pc:docMk/>
      </pc:docMkLst>
      <pc:sldChg chg="modSp add del mod">
        <pc:chgData name="muhammad khairul" userId="aab881704c30e994" providerId="LiveId" clId="{4CFF164E-419A-4BB5-B31A-3EFEA73A9307}" dt="2022-06-27T12:43:03.471" v="58" actId="207"/>
        <pc:sldMkLst>
          <pc:docMk/>
          <pc:sldMk cId="0" sldId="258"/>
        </pc:sldMkLst>
        <pc:spChg chg="mod">
          <ac:chgData name="muhammad khairul" userId="aab881704c30e994" providerId="LiveId" clId="{4CFF164E-419A-4BB5-B31A-3EFEA73A9307}" dt="2022-06-27T12:43:03.471" v="58" actId="207"/>
          <ac:spMkLst>
            <pc:docMk/>
            <pc:sldMk cId="0" sldId="258"/>
            <ac:spMk id="433" creationId="{00000000-0000-0000-0000-000000000000}"/>
          </ac:spMkLst>
        </pc:spChg>
      </pc:sldChg>
      <pc:sldChg chg="del">
        <pc:chgData name="muhammad khairul" userId="aab881704c30e994" providerId="LiveId" clId="{4CFF164E-419A-4BB5-B31A-3EFEA73A9307}" dt="2022-06-27T12:18:00.669" v="0" actId="47"/>
        <pc:sldMkLst>
          <pc:docMk/>
          <pc:sldMk cId="0" sldId="259"/>
        </pc:sldMkLst>
      </pc:sldChg>
      <pc:sldChg chg="delSp modSp add del mod">
        <pc:chgData name="muhammad khairul" userId="aab881704c30e994" providerId="LiveId" clId="{4CFF164E-419A-4BB5-B31A-3EFEA73A9307}" dt="2022-06-27T12:33:48.718" v="52" actId="47"/>
        <pc:sldMkLst>
          <pc:docMk/>
          <pc:sldMk cId="1663036633" sldId="259"/>
        </pc:sldMkLst>
        <pc:spChg chg="mod">
          <ac:chgData name="muhammad khairul" userId="aab881704c30e994" providerId="LiveId" clId="{4CFF164E-419A-4BB5-B31A-3EFEA73A9307}" dt="2022-06-27T12:33:33.927" v="51" actId="1076"/>
          <ac:spMkLst>
            <pc:docMk/>
            <pc:sldMk cId="1663036633" sldId="259"/>
            <ac:spMk id="422" creationId="{00000000-0000-0000-0000-000000000000}"/>
          </ac:spMkLst>
        </pc:spChg>
        <pc:spChg chg="del">
          <ac:chgData name="muhammad khairul" userId="aab881704c30e994" providerId="LiveId" clId="{4CFF164E-419A-4BB5-B31A-3EFEA73A9307}" dt="2022-06-27T12:33:14.512" v="45" actId="478"/>
          <ac:spMkLst>
            <pc:docMk/>
            <pc:sldMk cId="1663036633" sldId="259"/>
            <ac:spMk id="433" creationId="{00000000-0000-0000-0000-000000000000}"/>
          </ac:spMkLst>
        </pc:spChg>
        <pc:cxnChg chg="del mod">
          <ac:chgData name="muhammad khairul" userId="aab881704c30e994" providerId="LiveId" clId="{4CFF164E-419A-4BB5-B31A-3EFEA73A9307}" dt="2022-06-27T12:33:19.135" v="47" actId="478"/>
          <ac:cxnSpMkLst>
            <pc:docMk/>
            <pc:sldMk cId="1663036633" sldId="259"/>
            <ac:cxnSpMk id="432" creationId="{00000000-0000-0000-0000-000000000000}"/>
          </ac:cxnSpMkLst>
        </pc:cxnChg>
        <pc:cxnChg chg="mod">
          <ac:chgData name="muhammad khairul" userId="aab881704c30e994" providerId="LiveId" clId="{4CFF164E-419A-4BB5-B31A-3EFEA73A9307}" dt="2022-06-27T12:33:33.927" v="51" actId="1076"/>
          <ac:cxnSpMkLst>
            <pc:docMk/>
            <pc:sldMk cId="1663036633" sldId="259"/>
            <ac:cxnSpMk id="435" creationId="{00000000-0000-0000-0000-000000000000}"/>
          </ac:cxnSpMkLst>
        </pc:cxnChg>
        <pc:cxnChg chg="del mod">
          <ac:chgData name="muhammad khairul" userId="aab881704c30e994" providerId="LiveId" clId="{4CFF164E-419A-4BB5-B31A-3EFEA73A9307}" dt="2022-06-27T12:33:22.192" v="48" actId="478"/>
          <ac:cxnSpMkLst>
            <pc:docMk/>
            <pc:sldMk cId="1663036633" sldId="259"/>
            <ac:cxnSpMk id="436" creationId="{00000000-0000-0000-0000-000000000000}"/>
          </ac:cxnSpMkLst>
        </pc:cxnChg>
      </pc:sldChg>
      <pc:sldChg chg="del">
        <pc:chgData name="muhammad khairul" userId="aab881704c30e994" providerId="LiveId" clId="{4CFF164E-419A-4BB5-B31A-3EFEA73A9307}" dt="2022-06-27T12:18:00.869" v="1" actId="47"/>
        <pc:sldMkLst>
          <pc:docMk/>
          <pc:sldMk cId="0" sldId="260"/>
        </pc:sldMkLst>
      </pc:sldChg>
      <pc:sldChg chg="del">
        <pc:chgData name="muhammad khairul" userId="aab881704c30e994" providerId="LiveId" clId="{4CFF164E-419A-4BB5-B31A-3EFEA73A9307}" dt="2022-06-27T12:18:01.061" v="2" actId="47"/>
        <pc:sldMkLst>
          <pc:docMk/>
          <pc:sldMk cId="0" sldId="261"/>
        </pc:sldMkLst>
      </pc:sldChg>
      <pc:sldChg chg="del">
        <pc:chgData name="muhammad khairul" userId="aab881704c30e994" providerId="LiveId" clId="{4CFF164E-419A-4BB5-B31A-3EFEA73A9307}" dt="2022-06-27T12:18:01.244" v="3" actId="47"/>
        <pc:sldMkLst>
          <pc:docMk/>
          <pc:sldMk cId="0" sldId="262"/>
        </pc:sldMkLst>
      </pc:sldChg>
      <pc:sldChg chg="del">
        <pc:chgData name="muhammad khairul" userId="aab881704c30e994" providerId="LiveId" clId="{4CFF164E-419A-4BB5-B31A-3EFEA73A9307}" dt="2022-06-27T12:18:01.452" v="4" actId="47"/>
        <pc:sldMkLst>
          <pc:docMk/>
          <pc:sldMk cId="0" sldId="263"/>
        </pc:sldMkLst>
      </pc:sldChg>
      <pc:sldChg chg="del">
        <pc:chgData name="muhammad khairul" userId="aab881704c30e994" providerId="LiveId" clId="{4CFF164E-419A-4BB5-B31A-3EFEA73A9307}" dt="2022-06-27T12:18:01.622" v="5" actId="47"/>
        <pc:sldMkLst>
          <pc:docMk/>
          <pc:sldMk cId="0" sldId="264"/>
        </pc:sldMkLst>
      </pc:sldChg>
      <pc:sldChg chg="del">
        <pc:chgData name="muhammad khairul" userId="aab881704c30e994" providerId="LiveId" clId="{4CFF164E-419A-4BB5-B31A-3EFEA73A9307}" dt="2022-06-27T12:18:01.801" v="6" actId="47"/>
        <pc:sldMkLst>
          <pc:docMk/>
          <pc:sldMk cId="0" sldId="265"/>
        </pc:sldMkLst>
      </pc:sldChg>
      <pc:sldChg chg="del">
        <pc:chgData name="muhammad khairul" userId="aab881704c30e994" providerId="LiveId" clId="{4CFF164E-419A-4BB5-B31A-3EFEA73A9307}" dt="2022-06-27T12:18:01.987" v="7" actId="47"/>
        <pc:sldMkLst>
          <pc:docMk/>
          <pc:sldMk cId="0" sldId="266"/>
        </pc:sldMkLst>
      </pc:sldChg>
      <pc:sldChg chg="del">
        <pc:chgData name="muhammad khairul" userId="aab881704c30e994" providerId="LiveId" clId="{4CFF164E-419A-4BB5-B31A-3EFEA73A9307}" dt="2022-06-27T12:18:02.151" v="8" actId="47"/>
        <pc:sldMkLst>
          <pc:docMk/>
          <pc:sldMk cId="0" sldId="267"/>
        </pc:sldMkLst>
      </pc:sldChg>
      <pc:sldChg chg="del">
        <pc:chgData name="muhammad khairul" userId="aab881704c30e994" providerId="LiveId" clId="{4CFF164E-419A-4BB5-B31A-3EFEA73A9307}" dt="2022-06-27T12:18:02.347" v="9" actId="47"/>
        <pc:sldMkLst>
          <pc:docMk/>
          <pc:sldMk cId="0" sldId="268"/>
        </pc:sldMkLst>
      </pc:sldChg>
      <pc:sldChg chg="del">
        <pc:chgData name="muhammad khairul" userId="aab881704c30e994" providerId="LiveId" clId="{4CFF164E-419A-4BB5-B31A-3EFEA73A9307}" dt="2022-06-27T12:18:02.537" v="10" actId="47"/>
        <pc:sldMkLst>
          <pc:docMk/>
          <pc:sldMk cId="0" sldId="269"/>
        </pc:sldMkLst>
      </pc:sldChg>
      <pc:sldChg chg="del">
        <pc:chgData name="muhammad khairul" userId="aab881704c30e994" providerId="LiveId" clId="{4CFF164E-419A-4BB5-B31A-3EFEA73A9307}" dt="2022-06-27T12:18:02.758" v="11" actId="47"/>
        <pc:sldMkLst>
          <pc:docMk/>
          <pc:sldMk cId="0" sldId="270"/>
        </pc:sldMkLst>
      </pc:sldChg>
      <pc:sldChg chg="del">
        <pc:chgData name="muhammad khairul" userId="aab881704c30e994" providerId="LiveId" clId="{4CFF164E-419A-4BB5-B31A-3EFEA73A9307}" dt="2022-06-27T12:18:02.873" v="12" actId="47"/>
        <pc:sldMkLst>
          <pc:docMk/>
          <pc:sldMk cId="0" sldId="271"/>
        </pc:sldMkLst>
      </pc:sldChg>
      <pc:sldChg chg="del">
        <pc:chgData name="muhammad khairul" userId="aab881704c30e994" providerId="LiveId" clId="{4CFF164E-419A-4BB5-B31A-3EFEA73A9307}" dt="2022-06-27T12:18:03.049" v="13" actId="47"/>
        <pc:sldMkLst>
          <pc:docMk/>
          <pc:sldMk cId="0" sldId="272"/>
        </pc:sldMkLst>
      </pc:sldChg>
      <pc:sldChg chg="del">
        <pc:chgData name="muhammad khairul" userId="aab881704c30e994" providerId="LiveId" clId="{4CFF164E-419A-4BB5-B31A-3EFEA73A9307}" dt="2022-06-27T12:18:03.249" v="14" actId="47"/>
        <pc:sldMkLst>
          <pc:docMk/>
          <pc:sldMk cId="0" sldId="273"/>
        </pc:sldMkLst>
      </pc:sldChg>
      <pc:sldChg chg="del">
        <pc:chgData name="muhammad khairul" userId="aab881704c30e994" providerId="LiveId" clId="{4CFF164E-419A-4BB5-B31A-3EFEA73A9307}" dt="2022-06-27T12:18:03.430" v="15" actId="47"/>
        <pc:sldMkLst>
          <pc:docMk/>
          <pc:sldMk cId="0" sldId="274"/>
        </pc:sldMkLst>
      </pc:sldChg>
      <pc:sldChg chg="del">
        <pc:chgData name="muhammad khairul" userId="aab881704c30e994" providerId="LiveId" clId="{4CFF164E-419A-4BB5-B31A-3EFEA73A9307}" dt="2022-06-27T12:18:03.599" v="16" actId="47"/>
        <pc:sldMkLst>
          <pc:docMk/>
          <pc:sldMk cId="0" sldId="275"/>
        </pc:sldMkLst>
      </pc:sldChg>
      <pc:sldChg chg="del">
        <pc:chgData name="muhammad khairul" userId="aab881704c30e994" providerId="LiveId" clId="{4CFF164E-419A-4BB5-B31A-3EFEA73A9307}" dt="2022-06-27T12:18:03.786" v="17" actId="47"/>
        <pc:sldMkLst>
          <pc:docMk/>
          <pc:sldMk cId="0" sldId="276"/>
        </pc:sldMkLst>
      </pc:sldChg>
      <pc:sldChg chg="del">
        <pc:chgData name="muhammad khairul" userId="aab881704c30e994" providerId="LiveId" clId="{4CFF164E-419A-4BB5-B31A-3EFEA73A9307}" dt="2022-06-27T12:18:03.966" v="18" actId="47"/>
        <pc:sldMkLst>
          <pc:docMk/>
          <pc:sldMk cId="0" sldId="277"/>
        </pc:sldMkLst>
      </pc:sldChg>
      <pc:sldChg chg="del">
        <pc:chgData name="muhammad khairul" userId="aab881704c30e994" providerId="LiveId" clId="{4CFF164E-419A-4BB5-B31A-3EFEA73A9307}" dt="2022-06-27T12:18:04.207" v="19" actId="47"/>
        <pc:sldMkLst>
          <pc:docMk/>
          <pc:sldMk cId="0" sldId="278"/>
        </pc:sldMkLst>
      </pc:sldChg>
      <pc:sldChg chg="del">
        <pc:chgData name="muhammad khairul" userId="aab881704c30e994" providerId="LiveId" clId="{4CFF164E-419A-4BB5-B31A-3EFEA73A9307}" dt="2022-06-27T12:18:04.388" v="20" actId="47"/>
        <pc:sldMkLst>
          <pc:docMk/>
          <pc:sldMk cId="0" sldId="279"/>
        </pc:sldMkLst>
      </pc:sldChg>
      <pc:sldChg chg="del">
        <pc:chgData name="muhammad khairul" userId="aab881704c30e994" providerId="LiveId" clId="{4CFF164E-419A-4BB5-B31A-3EFEA73A9307}" dt="2022-06-27T12:18:04.583" v="21" actId="47"/>
        <pc:sldMkLst>
          <pc:docMk/>
          <pc:sldMk cId="0" sldId="280"/>
        </pc:sldMkLst>
      </pc:sldChg>
      <pc:sldChg chg="del">
        <pc:chgData name="muhammad khairul" userId="aab881704c30e994" providerId="LiveId" clId="{4CFF164E-419A-4BB5-B31A-3EFEA73A9307}" dt="2022-06-27T12:18:04.746" v="22" actId="47"/>
        <pc:sldMkLst>
          <pc:docMk/>
          <pc:sldMk cId="0" sldId="281"/>
        </pc:sldMkLst>
      </pc:sldChg>
      <pc:sldChg chg="del">
        <pc:chgData name="muhammad khairul" userId="aab881704c30e994" providerId="LiveId" clId="{4CFF164E-419A-4BB5-B31A-3EFEA73A9307}" dt="2022-06-27T12:18:04.927" v="23" actId="47"/>
        <pc:sldMkLst>
          <pc:docMk/>
          <pc:sldMk cId="0" sldId="282"/>
        </pc:sldMkLst>
      </pc:sldChg>
      <pc:sldChg chg="del">
        <pc:chgData name="muhammad khairul" userId="aab881704c30e994" providerId="LiveId" clId="{4CFF164E-419A-4BB5-B31A-3EFEA73A9307}" dt="2022-06-27T12:18:05.109" v="24" actId="47"/>
        <pc:sldMkLst>
          <pc:docMk/>
          <pc:sldMk cId="0" sldId="283"/>
        </pc:sldMkLst>
      </pc:sldChg>
      <pc:sldChg chg="del">
        <pc:chgData name="muhammad khairul" userId="aab881704c30e994" providerId="LiveId" clId="{4CFF164E-419A-4BB5-B31A-3EFEA73A9307}" dt="2022-06-27T12:18:05.289" v="25" actId="47"/>
        <pc:sldMkLst>
          <pc:docMk/>
          <pc:sldMk cId="0" sldId="284"/>
        </pc:sldMkLst>
      </pc:sldChg>
      <pc:sldChg chg="del">
        <pc:chgData name="muhammad khairul" userId="aab881704c30e994" providerId="LiveId" clId="{4CFF164E-419A-4BB5-B31A-3EFEA73A9307}" dt="2022-06-27T12:18:05.475" v="26" actId="47"/>
        <pc:sldMkLst>
          <pc:docMk/>
          <pc:sldMk cId="0" sldId="285"/>
        </pc:sldMkLst>
      </pc:sldChg>
      <pc:sldChg chg="del">
        <pc:chgData name="muhammad khairul" userId="aab881704c30e994" providerId="LiveId" clId="{4CFF164E-419A-4BB5-B31A-3EFEA73A9307}" dt="2022-06-27T12:18:05.632" v="27" actId="47"/>
        <pc:sldMkLst>
          <pc:docMk/>
          <pc:sldMk cId="0" sldId="286"/>
        </pc:sldMkLst>
      </pc:sldChg>
      <pc:sldChg chg="del">
        <pc:chgData name="muhammad khairul" userId="aab881704c30e994" providerId="LiveId" clId="{4CFF164E-419A-4BB5-B31A-3EFEA73A9307}" dt="2022-06-27T12:18:05.995" v="28" actId="47"/>
        <pc:sldMkLst>
          <pc:docMk/>
          <pc:sldMk cId="0" sldId="287"/>
        </pc:sldMkLst>
      </pc:sldChg>
      <pc:sldChg chg="del">
        <pc:chgData name="muhammad khairul" userId="aab881704c30e994" providerId="LiveId" clId="{4CFF164E-419A-4BB5-B31A-3EFEA73A9307}" dt="2022-06-27T12:18:06.313" v="29" actId="47"/>
        <pc:sldMkLst>
          <pc:docMk/>
          <pc:sldMk cId="0" sldId="288"/>
        </pc:sldMkLst>
      </pc:sldChg>
      <pc:sldChg chg="del">
        <pc:chgData name="muhammad khairul" userId="aab881704c30e994" providerId="LiveId" clId="{4CFF164E-419A-4BB5-B31A-3EFEA73A9307}" dt="2022-06-27T12:18:06.365" v="30" actId="47"/>
        <pc:sldMkLst>
          <pc:docMk/>
          <pc:sldMk cId="0" sldId="289"/>
        </pc:sldMkLst>
      </pc:sldChg>
      <pc:sldChg chg="del">
        <pc:chgData name="muhammad khairul" userId="aab881704c30e994" providerId="LiveId" clId="{4CFF164E-419A-4BB5-B31A-3EFEA73A9307}" dt="2022-06-27T12:18:06.400" v="31" actId="47"/>
        <pc:sldMkLst>
          <pc:docMk/>
          <pc:sldMk cId="0" sldId="290"/>
        </pc:sldMkLst>
      </pc:sldChg>
      <pc:sldChg chg="del">
        <pc:chgData name="muhammad khairul" userId="aab881704c30e994" providerId="LiveId" clId="{4CFF164E-419A-4BB5-B31A-3EFEA73A9307}" dt="2022-06-27T12:18:06.528" v="32" actId="47"/>
        <pc:sldMkLst>
          <pc:docMk/>
          <pc:sldMk cId="0" sldId="291"/>
        </pc:sldMkLst>
      </pc:sldChg>
      <pc:sldChg chg="del">
        <pc:chgData name="muhammad khairul" userId="aab881704c30e994" providerId="LiveId" clId="{4CFF164E-419A-4BB5-B31A-3EFEA73A9307}" dt="2022-06-27T12:18:06.706" v="33" actId="47"/>
        <pc:sldMkLst>
          <pc:docMk/>
          <pc:sldMk cId="0" sldId="292"/>
        </pc:sldMkLst>
      </pc:sldChg>
      <pc:sldChg chg="del">
        <pc:chgData name="muhammad khairul" userId="aab881704c30e994" providerId="LiveId" clId="{4CFF164E-419A-4BB5-B31A-3EFEA73A9307}" dt="2022-06-27T12:18:07.093" v="34" actId="47"/>
        <pc:sldMkLst>
          <pc:docMk/>
          <pc:sldMk cId="0" sldId="293"/>
        </pc:sldMkLst>
      </pc:sldChg>
      <pc:sldChg chg="del">
        <pc:chgData name="muhammad khairul" userId="aab881704c30e994" providerId="LiveId" clId="{4CFF164E-419A-4BB5-B31A-3EFEA73A9307}" dt="2022-06-27T12:18:07.266" v="35" actId="47"/>
        <pc:sldMkLst>
          <pc:docMk/>
          <pc:sldMk cId="0" sldId="294"/>
        </pc:sldMkLst>
      </pc:sldChg>
      <pc:sldChg chg="del">
        <pc:chgData name="muhammad khairul" userId="aab881704c30e994" providerId="LiveId" clId="{4CFF164E-419A-4BB5-B31A-3EFEA73A9307}" dt="2022-06-27T12:18:07.449" v="36" actId="47"/>
        <pc:sldMkLst>
          <pc:docMk/>
          <pc:sldMk cId="0" sldId="295"/>
        </pc:sldMkLst>
      </pc:sldChg>
      <pc:sldChg chg="del">
        <pc:chgData name="muhammad khairul" userId="aab881704c30e994" providerId="LiveId" clId="{4CFF164E-419A-4BB5-B31A-3EFEA73A9307}" dt="2022-06-27T12:18:07.642" v="37" actId="47"/>
        <pc:sldMkLst>
          <pc:docMk/>
          <pc:sldMk cId="0" sldId="296"/>
        </pc:sldMkLst>
      </pc:sldChg>
      <pc:sldChg chg="del">
        <pc:chgData name="muhammad khairul" userId="aab881704c30e994" providerId="LiveId" clId="{4CFF164E-419A-4BB5-B31A-3EFEA73A9307}" dt="2022-06-27T12:18:07.818" v="38" actId="47"/>
        <pc:sldMkLst>
          <pc:docMk/>
          <pc:sldMk cId="0" sldId="297"/>
        </pc:sldMkLst>
      </pc:sldChg>
      <pc:sldChg chg="del">
        <pc:chgData name="muhammad khairul" userId="aab881704c30e994" providerId="LiveId" clId="{4CFF164E-419A-4BB5-B31A-3EFEA73A9307}" dt="2022-06-27T12:18:07.992" v="39" actId="47"/>
        <pc:sldMkLst>
          <pc:docMk/>
          <pc:sldMk cId="0" sldId="298"/>
        </pc:sldMkLst>
      </pc:sldChg>
      <pc:sldChg chg="del">
        <pc:chgData name="muhammad khairul" userId="aab881704c30e994" providerId="LiveId" clId="{4CFF164E-419A-4BB5-B31A-3EFEA73A9307}" dt="2022-06-27T12:18:08.170" v="40" actId="47"/>
        <pc:sldMkLst>
          <pc:docMk/>
          <pc:sldMk cId="0" sldId="299"/>
        </pc:sldMkLst>
      </pc:sldChg>
      <pc:sldChg chg="del">
        <pc:chgData name="muhammad khairul" userId="aab881704c30e994" providerId="LiveId" clId="{4CFF164E-419A-4BB5-B31A-3EFEA73A9307}" dt="2022-06-27T12:18:08.339" v="41" actId="47"/>
        <pc:sldMkLst>
          <pc:docMk/>
          <pc:sldMk cId="0" sldId="300"/>
        </pc:sldMkLst>
      </pc:sldChg>
      <pc:sldMasterChg chg="addSldLayout delSldLayout">
        <pc:chgData name="muhammad khairul" userId="aab881704c30e994" providerId="LiveId" clId="{4CFF164E-419A-4BB5-B31A-3EFEA73A9307}" dt="2022-06-27T12:18:09.382" v="43" actId="47"/>
        <pc:sldMasterMkLst>
          <pc:docMk/>
          <pc:sldMasterMk cId="0" sldId="2147483681"/>
        </pc:sldMasterMkLst>
        <pc:sldLayoutChg chg="del">
          <pc:chgData name="muhammad khairul" userId="aab881704c30e994" providerId="LiveId" clId="{4CFF164E-419A-4BB5-B31A-3EFEA73A9307}" dt="2022-06-27T12:18:01.061" v="2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muhammad khairul" userId="aab881704c30e994" providerId="LiveId" clId="{4CFF164E-419A-4BB5-B31A-3EFEA73A9307}" dt="2022-06-27T12:18:04.927" v="23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muhammad khairul" userId="aab881704c30e994" providerId="LiveId" clId="{4CFF164E-419A-4BB5-B31A-3EFEA73A9307}" dt="2022-06-27T12:18:01.244" v="3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muhammad khairul" userId="aab881704c30e994" providerId="LiveId" clId="{4CFF164E-419A-4BB5-B31A-3EFEA73A9307}" dt="2022-06-27T12:18:02.537" v="10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muhammad khairul" userId="aab881704c30e994" providerId="LiveId" clId="{4CFF164E-419A-4BB5-B31A-3EFEA73A9307}" dt="2022-06-27T12:18:02.347" v="9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muhammad khairul" userId="aab881704c30e994" providerId="LiveId" clId="{4CFF164E-419A-4BB5-B31A-3EFEA73A9307}" dt="2022-06-27T12:18:00.669" v="0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uhammad khairul" userId="aab881704c30e994" providerId="LiveId" clId="{4CFF164E-419A-4BB5-B31A-3EFEA73A9307}" dt="2022-06-27T12:18:01.801" v="6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muhammad khairul" userId="aab881704c30e994" providerId="LiveId" clId="{4CFF164E-419A-4BB5-B31A-3EFEA73A9307}" dt="2022-06-27T12:18:03.966" v="18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muhammad khairul" userId="aab881704c30e994" providerId="LiveId" clId="{4CFF164E-419A-4BB5-B31A-3EFEA73A9307}" dt="2022-06-27T12:18:02.758" v="11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muhammad khairul" userId="aab881704c30e994" providerId="LiveId" clId="{4CFF164E-419A-4BB5-B31A-3EFEA73A9307}" dt="2022-06-27T12:18:02.151" v="8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muhammad khairul" userId="aab881704c30e994" providerId="LiveId" clId="{4CFF164E-419A-4BB5-B31A-3EFEA73A9307}" dt="2022-06-27T12:18:01.622" v="5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muhammad khairul" userId="aab881704c30e994" providerId="LiveId" clId="{4CFF164E-419A-4BB5-B31A-3EFEA73A9307}" dt="2022-06-27T12:18:01.452" v="4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muhammad khairul" userId="aab881704c30e994" providerId="LiveId" clId="{4CFF164E-419A-4BB5-B31A-3EFEA73A9307}" dt="2022-06-27T12:18:03.430" v="15" actId="47"/>
          <pc:sldLayoutMkLst>
            <pc:docMk/>
            <pc:sldMasterMk cId="0" sldId="2147483681"/>
            <pc:sldLayoutMk cId="0" sldId="2147483663"/>
          </pc:sldLayoutMkLst>
        </pc:sldLayoutChg>
        <pc:sldLayoutChg chg="add del">
          <pc:chgData name="muhammad khairul" userId="aab881704c30e994" providerId="LiveId" clId="{4CFF164E-419A-4BB5-B31A-3EFEA73A9307}" dt="2022-06-27T12:18:09.382" v="43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muhammad khairul" userId="aab881704c30e994" providerId="LiveId" clId="{4CFF164E-419A-4BB5-B31A-3EFEA73A9307}" dt="2022-06-27T12:18:00.869" v="1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muhammad khairul" userId="aab881704c30e994" providerId="LiveId" clId="{4CFF164E-419A-4BB5-B31A-3EFEA73A9307}" dt="2022-06-27T12:18:03.049" v="13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muhammad khairul" userId="aab881704c30e994" providerId="LiveId" clId="{4CFF164E-419A-4BB5-B31A-3EFEA73A9307}" dt="2022-06-27T12:18:04.207" v="19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uhammad khairul" userId="aab881704c30e994" providerId="LiveId" clId="{4CFF164E-419A-4BB5-B31A-3EFEA73A9307}" dt="2022-06-27T12:18:01.987" v="7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muhammad khairul" userId="aab881704c30e994" providerId="LiveId" clId="{4CFF164E-419A-4BB5-B31A-3EFEA73A9307}" dt="2022-06-27T12:18:03.599" v="16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muhammad khairul" userId="aab881704c30e994" providerId="LiveId" clId="{4CFF164E-419A-4BB5-B31A-3EFEA73A9307}" dt="2022-06-27T12:18:02.873" v="12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muhammad khairul" userId="aab881704c30e994" providerId="LiveId" clId="{4CFF164E-419A-4BB5-B31A-3EFEA73A9307}" dt="2022-06-27T12:18:03.786" v="17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muhammad khairul" userId="aab881704c30e994" providerId="LiveId" clId="{4CFF164E-419A-4BB5-B31A-3EFEA73A9307}" dt="2022-06-27T12:18:03.249" v="14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muhammad khairul" userId="aab881704c30e994" providerId="LiveId" clId="{4CFF164E-419A-4BB5-B31A-3EFEA73A9307}" dt="2022-06-27T12:18:04.388" v="20" actId="47"/>
          <pc:sldLayoutMkLst>
            <pc:docMk/>
            <pc:sldMasterMk cId="0" sldId="2147483681"/>
            <pc:sldLayoutMk cId="0" sldId="2147483674"/>
          </pc:sldLayoutMkLst>
        </pc:sldLayoutChg>
      </pc:sldMasterChg>
      <pc:sldMasterChg chg="del delSldLayout">
        <pc:chgData name="muhammad khairul" userId="aab881704c30e994" providerId="LiveId" clId="{4CFF164E-419A-4BB5-B31A-3EFEA73A9307}" dt="2022-06-27T12:18:05.632" v="27" actId="47"/>
        <pc:sldMasterMkLst>
          <pc:docMk/>
          <pc:sldMasterMk cId="0" sldId="2147483682"/>
        </pc:sldMasterMkLst>
        <pc:sldLayoutChg chg="del">
          <pc:chgData name="muhammad khairul" userId="aab881704c30e994" providerId="LiveId" clId="{4CFF164E-419A-4BB5-B31A-3EFEA73A9307}" dt="2022-06-27T12:18:05.632" v="27" actId="47"/>
          <pc:sldLayoutMkLst>
            <pc:docMk/>
            <pc:sldMasterMk cId="0" sldId="2147483682"/>
            <pc:sldLayoutMk cId="0" sldId="2147483677"/>
          </pc:sldLayoutMkLst>
        </pc:sldLayoutChg>
        <pc:sldLayoutChg chg="del">
          <pc:chgData name="muhammad khairul" userId="aab881704c30e994" providerId="LiveId" clId="{4CFF164E-419A-4BB5-B31A-3EFEA73A9307}" dt="2022-06-27T12:18:05.632" v="27" actId="47"/>
          <pc:sldLayoutMkLst>
            <pc:docMk/>
            <pc:sldMasterMk cId="0" sldId="2147483682"/>
            <pc:sldLayoutMk cId="0" sldId="2147483678"/>
          </pc:sldLayoutMkLst>
        </pc:sldLayoutChg>
      </pc:sldMasterChg>
      <pc:sldMasterChg chg="del delSldLayout">
        <pc:chgData name="muhammad khairul" userId="aab881704c30e994" providerId="LiveId" clId="{4CFF164E-419A-4BB5-B31A-3EFEA73A9307}" dt="2022-06-27T12:18:08.339" v="41" actId="47"/>
        <pc:sldMasterMkLst>
          <pc:docMk/>
          <pc:sldMasterMk cId="0" sldId="2147483683"/>
        </pc:sldMasterMkLst>
        <pc:sldLayoutChg chg="del">
          <pc:chgData name="muhammad khairul" userId="aab881704c30e994" providerId="LiveId" clId="{4CFF164E-419A-4BB5-B31A-3EFEA73A9307}" dt="2022-06-27T12:18:08.339" v="41" actId="47"/>
          <pc:sldLayoutMkLst>
            <pc:docMk/>
            <pc:sldMasterMk cId="0" sldId="2147483683"/>
            <pc:sldLayoutMk cId="0" sldId="2147483679"/>
          </pc:sldLayoutMkLst>
        </pc:sldLayoutChg>
        <pc:sldLayoutChg chg="del">
          <pc:chgData name="muhammad khairul" userId="aab881704c30e994" providerId="LiveId" clId="{4CFF164E-419A-4BB5-B31A-3EFEA73A9307}" dt="2022-06-27T12:18:07.093" v="34" actId="47"/>
          <pc:sldLayoutMkLst>
            <pc:docMk/>
            <pc:sldMasterMk cId="0" sldId="2147483683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ef52cb4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ef52cb4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26425" y="1073200"/>
            <a:ext cx="4102500" cy="24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69800" y="389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838438" cy="5143516"/>
          </a:xfrm>
          <a:custGeom>
            <a:avLst/>
            <a:gdLst/>
            <a:ahLst/>
            <a:cxnLst/>
            <a:rect l="l" t="t" r="r" b="b"/>
            <a:pathLst>
              <a:path w="33802" h="19569" extrusionOk="0">
                <a:moveTo>
                  <a:pt x="1" y="0"/>
                </a:moveTo>
                <a:lnTo>
                  <a:pt x="1" y="19569"/>
                </a:lnTo>
                <a:lnTo>
                  <a:pt x="33801" y="19569"/>
                </a:lnTo>
                <a:lnTo>
                  <a:pt x="338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4181" y="460075"/>
            <a:ext cx="409433" cy="409504"/>
          </a:xfrm>
          <a:custGeom>
            <a:avLst/>
            <a:gdLst/>
            <a:ahLst/>
            <a:cxnLst/>
            <a:rect l="l" t="t" r="r" b="b"/>
            <a:pathLst>
              <a:path w="5785" h="5786" extrusionOk="0">
                <a:moveTo>
                  <a:pt x="2684" y="0"/>
                </a:moveTo>
                <a:lnTo>
                  <a:pt x="2684" y="2391"/>
                </a:lnTo>
                <a:lnTo>
                  <a:pt x="995" y="700"/>
                </a:lnTo>
                <a:lnTo>
                  <a:pt x="701" y="995"/>
                </a:lnTo>
                <a:lnTo>
                  <a:pt x="2392" y="2685"/>
                </a:lnTo>
                <a:lnTo>
                  <a:pt x="0" y="2685"/>
                </a:lnTo>
                <a:lnTo>
                  <a:pt x="0" y="3100"/>
                </a:lnTo>
                <a:lnTo>
                  <a:pt x="2392" y="3100"/>
                </a:lnTo>
                <a:lnTo>
                  <a:pt x="701" y="4791"/>
                </a:lnTo>
                <a:lnTo>
                  <a:pt x="995" y="5085"/>
                </a:lnTo>
                <a:lnTo>
                  <a:pt x="2684" y="3395"/>
                </a:lnTo>
                <a:lnTo>
                  <a:pt x="2684" y="5785"/>
                </a:lnTo>
                <a:lnTo>
                  <a:pt x="3101" y="5785"/>
                </a:lnTo>
                <a:lnTo>
                  <a:pt x="3101" y="3395"/>
                </a:lnTo>
                <a:lnTo>
                  <a:pt x="4790" y="5085"/>
                </a:lnTo>
                <a:lnTo>
                  <a:pt x="5084" y="4791"/>
                </a:lnTo>
                <a:lnTo>
                  <a:pt x="3395" y="3100"/>
                </a:lnTo>
                <a:lnTo>
                  <a:pt x="5784" y="3100"/>
                </a:lnTo>
                <a:lnTo>
                  <a:pt x="5784" y="2685"/>
                </a:lnTo>
                <a:lnTo>
                  <a:pt x="3395" y="2685"/>
                </a:lnTo>
                <a:lnTo>
                  <a:pt x="5084" y="995"/>
                </a:lnTo>
                <a:lnTo>
                  <a:pt x="4790" y="700"/>
                </a:lnTo>
                <a:lnTo>
                  <a:pt x="3101" y="2391"/>
                </a:lnTo>
                <a:lnTo>
                  <a:pt x="31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224181" y="460075"/>
            <a:ext cx="409433" cy="409504"/>
          </a:xfrm>
          <a:custGeom>
            <a:avLst/>
            <a:gdLst/>
            <a:ahLst/>
            <a:cxnLst/>
            <a:rect l="l" t="t" r="r" b="b"/>
            <a:pathLst>
              <a:path w="5785" h="5786" extrusionOk="0">
                <a:moveTo>
                  <a:pt x="2684" y="0"/>
                </a:moveTo>
                <a:lnTo>
                  <a:pt x="2684" y="2391"/>
                </a:lnTo>
                <a:lnTo>
                  <a:pt x="995" y="700"/>
                </a:lnTo>
                <a:lnTo>
                  <a:pt x="701" y="995"/>
                </a:lnTo>
                <a:lnTo>
                  <a:pt x="2392" y="2685"/>
                </a:lnTo>
                <a:lnTo>
                  <a:pt x="0" y="2685"/>
                </a:lnTo>
                <a:lnTo>
                  <a:pt x="0" y="3100"/>
                </a:lnTo>
                <a:lnTo>
                  <a:pt x="2392" y="3100"/>
                </a:lnTo>
                <a:lnTo>
                  <a:pt x="701" y="4791"/>
                </a:lnTo>
                <a:lnTo>
                  <a:pt x="995" y="5085"/>
                </a:lnTo>
                <a:lnTo>
                  <a:pt x="2684" y="3395"/>
                </a:lnTo>
                <a:lnTo>
                  <a:pt x="2684" y="5785"/>
                </a:lnTo>
                <a:lnTo>
                  <a:pt x="3101" y="5785"/>
                </a:lnTo>
                <a:lnTo>
                  <a:pt x="3101" y="3395"/>
                </a:lnTo>
                <a:lnTo>
                  <a:pt x="4790" y="5085"/>
                </a:lnTo>
                <a:lnTo>
                  <a:pt x="5084" y="4791"/>
                </a:lnTo>
                <a:lnTo>
                  <a:pt x="3395" y="3100"/>
                </a:lnTo>
                <a:lnTo>
                  <a:pt x="5784" y="3100"/>
                </a:lnTo>
                <a:lnTo>
                  <a:pt x="5784" y="2685"/>
                </a:lnTo>
                <a:lnTo>
                  <a:pt x="3395" y="2685"/>
                </a:lnTo>
                <a:lnTo>
                  <a:pt x="5084" y="995"/>
                </a:lnTo>
                <a:lnTo>
                  <a:pt x="4790" y="700"/>
                </a:lnTo>
                <a:lnTo>
                  <a:pt x="3101" y="2391"/>
                </a:lnTo>
                <a:lnTo>
                  <a:pt x="3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 hasCustomPrompt="1"/>
          </p:nvPr>
        </p:nvSpPr>
        <p:spPr>
          <a:xfrm>
            <a:off x="800100" y="1327438"/>
            <a:ext cx="521100" cy="52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713700" y="2310588"/>
            <a:ext cx="24063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2" hasCustomPrompt="1"/>
          </p:nvPr>
        </p:nvSpPr>
        <p:spPr>
          <a:xfrm>
            <a:off x="800112" y="3104263"/>
            <a:ext cx="521100" cy="52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3369653" y="2310588"/>
            <a:ext cx="24048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4" hasCustomPrompt="1"/>
          </p:nvPr>
        </p:nvSpPr>
        <p:spPr>
          <a:xfrm>
            <a:off x="3458548" y="1327438"/>
            <a:ext cx="521100" cy="52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5"/>
          </p:nvPr>
        </p:nvSpPr>
        <p:spPr>
          <a:xfrm>
            <a:off x="6024107" y="2310588"/>
            <a:ext cx="24048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6" hasCustomPrompt="1"/>
          </p:nvPr>
        </p:nvSpPr>
        <p:spPr>
          <a:xfrm>
            <a:off x="3458550" y="3104269"/>
            <a:ext cx="521100" cy="52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7"/>
          </p:nvPr>
        </p:nvSpPr>
        <p:spPr>
          <a:xfrm>
            <a:off x="713700" y="4087400"/>
            <a:ext cx="24063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8" hasCustomPrompt="1"/>
          </p:nvPr>
        </p:nvSpPr>
        <p:spPr>
          <a:xfrm>
            <a:off x="6117011" y="1327444"/>
            <a:ext cx="521100" cy="52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9"/>
          </p:nvPr>
        </p:nvSpPr>
        <p:spPr>
          <a:xfrm>
            <a:off x="3369653" y="4087400"/>
            <a:ext cx="24048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 idx="13" hasCustomPrompt="1"/>
          </p:nvPr>
        </p:nvSpPr>
        <p:spPr>
          <a:xfrm>
            <a:off x="6116998" y="3104269"/>
            <a:ext cx="521100" cy="52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14"/>
          </p:nvPr>
        </p:nvSpPr>
        <p:spPr>
          <a:xfrm>
            <a:off x="6024107" y="4087400"/>
            <a:ext cx="24048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6"/>
          </p:nvPr>
        </p:nvSpPr>
        <p:spPr>
          <a:xfrm>
            <a:off x="713700" y="1877038"/>
            <a:ext cx="20484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17"/>
          </p:nvPr>
        </p:nvSpPr>
        <p:spPr>
          <a:xfrm>
            <a:off x="3369653" y="1877038"/>
            <a:ext cx="20484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8"/>
          </p:nvPr>
        </p:nvSpPr>
        <p:spPr>
          <a:xfrm>
            <a:off x="6024107" y="1877038"/>
            <a:ext cx="20484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19"/>
          </p:nvPr>
        </p:nvSpPr>
        <p:spPr>
          <a:xfrm>
            <a:off x="713700" y="3661975"/>
            <a:ext cx="20496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20"/>
          </p:nvPr>
        </p:nvSpPr>
        <p:spPr>
          <a:xfrm>
            <a:off x="3369653" y="3661975"/>
            <a:ext cx="20484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21"/>
          </p:nvPr>
        </p:nvSpPr>
        <p:spPr>
          <a:xfrm>
            <a:off x="6024107" y="3661975"/>
            <a:ext cx="2048400" cy="5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SemiBold"/>
              <a:buNone/>
              <a:defRPr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2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6607192" y="752664"/>
            <a:ext cx="1821582" cy="156149"/>
            <a:chOff x="4119875" y="5300175"/>
            <a:chExt cx="691775" cy="59300"/>
          </a:xfrm>
        </p:grpSpPr>
        <p:sp>
          <p:nvSpPr>
            <p:cNvPr id="189" name="Google Shape;189;p18"/>
            <p:cNvSpPr/>
            <p:nvPr/>
          </p:nvSpPr>
          <p:spPr>
            <a:xfrm>
              <a:off x="4119875" y="5300175"/>
              <a:ext cx="59325" cy="59300"/>
            </a:xfrm>
            <a:custGeom>
              <a:avLst/>
              <a:gdLst/>
              <a:ahLst/>
              <a:cxnLst/>
              <a:rect l="l" t="t" r="r" b="b"/>
              <a:pathLst>
                <a:path w="2373" h="2372" extrusionOk="0">
                  <a:moveTo>
                    <a:pt x="1186" y="0"/>
                  </a:moveTo>
                  <a:cubicBezTo>
                    <a:pt x="532" y="0"/>
                    <a:pt x="1" y="531"/>
                    <a:pt x="1" y="1185"/>
                  </a:cubicBezTo>
                  <a:cubicBezTo>
                    <a:pt x="1" y="1840"/>
                    <a:pt x="532" y="2371"/>
                    <a:pt x="1186" y="2371"/>
                  </a:cubicBezTo>
                  <a:cubicBezTo>
                    <a:pt x="1841" y="2371"/>
                    <a:pt x="2372" y="1840"/>
                    <a:pt x="2372" y="1185"/>
                  </a:cubicBezTo>
                  <a:cubicBezTo>
                    <a:pt x="2372" y="531"/>
                    <a:pt x="1841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225275" y="5300175"/>
              <a:ext cx="59325" cy="59300"/>
            </a:xfrm>
            <a:custGeom>
              <a:avLst/>
              <a:gdLst/>
              <a:ahLst/>
              <a:cxnLst/>
              <a:rect l="l" t="t" r="r" b="b"/>
              <a:pathLst>
                <a:path w="2373" h="2372" extrusionOk="0">
                  <a:moveTo>
                    <a:pt x="1186" y="0"/>
                  </a:moveTo>
                  <a:cubicBezTo>
                    <a:pt x="531" y="0"/>
                    <a:pt x="0" y="531"/>
                    <a:pt x="0" y="1185"/>
                  </a:cubicBezTo>
                  <a:cubicBezTo>
                    <a:pt x="0" y="1840"/>
                    <a:pt x="531" y="2371"/>
                    <a:pt x="1186" y="2371"/>
                  </a:cubicBezTo>
                  <a:cubicBezTo>
                    <a:pt x="1841" y="2371"/>
                    <a:pt x="2372" y="1840"/>
                    <a:pt x="2372" y="1185"/>
                  </a:cubicBezTo>
                  <a:cubicBezTo>
                    <a:pt x="2372" y="531"/>
                    <a:pt x="1841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330700" y="5300175"/>
              <a:ext cx="59325" cy="59300"/>
            </a:xfrm>
            <a:custGeom>
              <a:avLst/>
              <a:gdLst/>
              <a:ahLst/>
              <a:cxnLst/>
              <a:rect l="l" t="t" r="r" b="b"/>
              <a:pathLst>
                <a:path w="2373" h="2372" extrusionOk="0">
                  <a:moveTo>
                    <a:pt x="1186" y="0"/>
                  </a:moveTo>
                  <a:cubicBezTo>
                    <a:pt x="531" y="0"/>
                    <a:pt x="0" y="531"/>
                    <a:pt x="0" y="1185"/>
                  </a:cubicBezTo>
                  <a:cubicBezTo>
                    <a:pt x="0" y="1840"/>
                    <a:pt x="531" y="2371"/>
                    <a:pt x="1186" y="2371"/>
                  </a:cubicBezTo>
                  <a:cubicBezTo>
                    <a:pt x="1841" y="2371"/>
                    <a:pt x="2372" y="1840"/>
                    <a:pt x="2372" y="1185"/>
                  </a:cubicBezTo>
                  <a:cubicBezTo>
                    <a:pt x="2372" y="531"/>
                    <a:pt x="1841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436125" y="5300175"/>
              <a:ext cx="59300" cy="59300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6" y="0"/>
                  </a:moveTo>
                  <a:cubicBezTo>
                    <a:pt x="531" y="0"/>
                    <a:pt x="0" y="531"/>
                    <a:pt x="0" y="1185"/>
                  </a:cubicBezTo>
                  <a:cubicBezTo>
                    <a:pt x="0" y="1840"/>
                    <a:pt x="531" y="2371"/>
                    <a:pt x="1186" y="2371"/>
                  </a:cubicBezTo>
                  <a:cubicBezTo>
                    <a:pt x="1841" y="2371"/>
                    <a:pt x="2372" y="1840"/>
                    <a:pt x="2372" y="1185"/>
                  </a:cubicBezTo>
                  <a:cubicBezTo>
                    <a:pt x="2372" y="531"/>
                    <a:pt x="1841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4541500" y="5300175"/>
              <a:ext cx="59300" cy="59300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7" y="0"/>
                  </a:moveTo>
                  <a:cubicBezTo>
                    <a:pt x="532" y="0"/>
                    <a:pt x="1" y="531"/>
                    <a:pt x="1" y="1185"/>
                  </a:cubicBezTo>
                  <a:cubicBezTo>
                    <a:pt x="1" y="1840"/>
                    <a:pt x="532" y="2371"/>
                    <a:pt x="1187" y="2371"/>
                  </a:cubicBezTo>
                  <a:cubicBezTo>
                    <a:pt x="1842" y="2371"/>
                    <a:pt x="2372" y="1840"/>
                    <a:pt x="2372" y="1185"/>
                  </a:cubicBezTo>
                  <a:cubicBezTo>
                    <a:pt x="2372" y="531"/>
                    <a:pt x="1842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646925" y="5300175"/>
              <a:ext cx="59300" cy="59300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7" y="0"/>
                  </a:moveTo>
                  <a:cubicBezTo>
                    <a:pt x="532" y="0"/>
                    <a:pt x="1" y="531"/>
                    <a:pt x="1" y="1185"/>
                  </a:cubicBezTo>
                  <a:cubicBezTo>
                    <a:pt x="1" y="1840"/>
                    <a:pt x="532" y="2371"/>
                    <a:pt x="1187" y="2371"/>
                  </a:cubicBezTo>
                  <a:cubicBezTo>
                    <a:pt x="1842" y="2371"/>
                    <a:pt x="2372" y="1840"/>
                    <a:pt x="2372" y="1185"/>
                  </a:cubicBezTo>
                  <a:cubicBezTo>
                    <a:pt x="2372" y="531"/>
                    <a:pt x="1842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752350" y="5300175"/>
              <a:ext cx="59300" cy="59300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7" y="0"/>
                  </a:moveTo>
                  <a:cubicBezTo>
                    <a:pt x="532" y="0"/>
                    <a:pt x="1" y="531"/>
                    <a:pt x="1" y="1185"/>
                  </a:cubicBezTo>
                  <a:cubicBezTo>
                    <a:pt x="1" y="1840"/>
                    <a:pt x="532" y="2371"/>
                    <a:pt x="1187" y="2371"/>
                  </a:cubicBezTo>
                  <a:cubicBezTo>
                    <a:pt x="1841" y="2371"/>
                    <a:pt x="2371" y="1840"/>
                    <a:pt x="2371" y="1185"/>
                  </a:cubicBezTo>
                  <a:cubicBezTo>
                    <a:pt x="2371" y="531"/>
                    <a:pt x="1841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/>
          <p:nvPr/>
        </p:nvSpPr>
        <p:spPr>
          <a:xfrm>
            <a:off x="5219700" y="0"/>
            <a:ext cx="39255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5219700" y="2571750"/>
            <a:ext cx="39255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 rot="10800000">
            <a:off x="7167409" y="2571900"/>
            <a:ext cx="1976700" cy="216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8224181" y="460075"/>
            <a:ext cx="409433" cy="409504"/>
          </a:xfrm>
          <a:custGeom>
            <a:avLst/>
            <a:gdLst/>
            <a:ahLst/>
            <a:cxnLst/>
            <a:rect l="l" t="t" r="r" b="b"/>
            <a:pathLst>
              <a:path w="5785" h="5786" extrusionOk="0">
                <a:moveTo>
                  <a:pt x="2684" y="0"/>
                </a:moveTo>
                <a:lnTo>
                  <a:pt x="2684" y="2391"/>
                </a:lnTo>
                <a:lnTo>
                  <a:pt x="995" y="700"/>
                </a:lnTo>
                <a:lnTo>
                  <a:pt x="701" y="995"/>
                </a:lnTo>
                <a:lnTo>
                  <a:pt x="2392" y="2685"/>
                </a:lnTo>
                <a:lnTo>
                  <a:pt x="0" y="2685"/>
                </a:lnTo>
                <a:lnTo>
                  <a:pt x="0" y="3100"/>
                </a:lnTo>
                <a:lnTo>
                  <a:pt x="2392" y="3100"/>
                </a:lnTo>
                <a:lnTo>
                  <a:pt x="701" y="4791"/>
                </a:lnTo>
                <a:lnTo>
                  <a:pt x="995" y="5085"/>
                </a:lnTo>
                <a:lnTo>
                  <a:pt x="2684" y="3395"/>
                </a:lnTo>
                <a:lnTo>
                  <a:pt x="2684" y="5785"/>
                </a:lnTo>
                <a:lnTo>
                  <a:pt x="3101" y="5785"/>
                </a:lnTo>
                <a:lnTo>
                  <a:pt x="3101" y="3395"/>
                </a:lnTo>
                <a:lnTo>
                  <a:pt x="4790" y="5085"/>
                </a:lnTo>
                <a:lnTo>
                  <a:pt x="5084" y="4791"/>
                </a:lnTo>
                <a:lnTo>
                  <a:pt x="3395" y="3100"/>
                </a:lnTo>
                <a:lnTo>
                  <a:pt x="5784" y="3100"/>
                </a:lnTo>
                <a:lnTo>
                  <a:pt x="5784" y="2685"/>
                </a:lnTo>
                <a:lnTo>
                  <a:pt x="3395" y="2685"/>
                </a:lnTo>
                <a:lnTo>
                  <a:pt x="5084" y="995"/>
                </a:lnTo>
                <a:lnTo>
                  <a:pt x="4790" y="700"/>
                </a:lnTo>
                <a:lnTo>
                  <a:pt x="3101" y="2391"/>
                </a:lnTo>
                <a:lnTo>
                  <a:pt x="31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7538800" y="3036000"/>
            <a:ext cx="1233900" cy="1233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7817500" y="3314700"/>
            <a:ext cx="676500" cy="6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>
            <a:off x="6305550" y="0"/>
            <a:ext cx="2838438" cy="5143516"/>
          </a:xfrm>
          <a:custGeom>
            <a:avLst/>
            <a:gdLst/>
            <a:ahLst/>
            <a:cxnLst/>
            <a:rect l="l" t="t" r="r" b="b"/>
            <a:pathLst>
              <a:path w="33802" h="19569" extrusionOk="0">
                <a:moveTo>
                  <a:pt x="1" y="0"/>
                </a:moveTo>
                <a:lnTo>
                  <a:pt x="1" y="19569"/>
                </a:lnTo>
                <a:lnTo>
                  <a:pt x="33801" y="19569"/>
                </a:lnTo>
                <a:lnTo>
                  <a:pt x="338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>
            <a:off x="7229343" y="685609"/>
            <a:ext cx="2259925" cy="3772300"/>
            <a:chOff x="3057031" y="1184590"/>
            <a:chExt cx="1782275" cy="2975000"/>
          </a:xfrm>
        </p:grpSpPr>
        <p:sp>
          <p:nvSpPr>
            <p:cNvPr id="354" name="Google Shape;354;p30"/>
            <p:cNvSpPr/>
            <p:nvPr/>
          </p:nvSpPr>
          <p:spPr>
            <a:xfrm rot="2255084">
              <a:off x="4377231" y="1264914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 rot="2255084">
              <a:off x="3739056" y="1436364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 rot="2255084">
              <a:off x="3291481" y="1884039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 rot="2255084">
              <a:off x="3129556" y="2493639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 rot="2255084">
              <a:off x="3291481" y="3103239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 rot="2255084">
              <a:off x="3739056" y="3531864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 rot="2255084">
              <a:off x="4377231" y="3709214"/>
              <a:ext cx="389550" cy="3700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0"/>
          <p:cNvSpPr/>
          <p:nvPr/>
        </p:nvSpPr>
        <p:spPr>
          <a:xfrm>
            <a:off x="510381" y="460075"/>
            <a:ext cx="409433" cy="409504"/>
          </a:xfrm>
          <a:custGeom>
            <a:avLst/>
            <a:gdLst/>
            <a:ahLst/>
            <a:cxnLst/>
            <a:rect l="l" t="t" r="r" b="b"/>
            <a:pathLst>
              <a:path w="5785" h="5786" extrusionOk="0">
                <a:moveTo>
                  <a:pt x="2684" y="0"/>
                </a:moveTo>
                <a:lnTo>
                  <a:pt x="2684" y="2391"/>
                </a:lnTo>
                <a:lnTo>
                  <a:pt x="995" y="700"/>
                </a:lnTo>
                <a:lnTo>
                  <a:pt x="701" y="995"/>
                </a:lnTo>
                <a:lnTo>
                  <a:pt x="2392" y="2685"/>
                </a:lnTo>
                <a:lnTo>
                  <a:pt x="0" y="2685"/>
                </a:lnTo>
                <a:lnTo>
                  <a:pt x="0" y="3100"/>
                </a:lnTo>
                <a:lnTo>
                  <a:pt x="2392" y="3100"/>
                </a:lnTo>
                <a:lnTo>
                  <a:pt x="701" y="4791"/>
                </a:lnTo>
                <a:lnTo>
                  <a:pt x="995" y="5085"/>
                </a:lnTo>
                <a:lnTo>
                  <a:pt x="2684" y="3395"/>
                </a:lnTo>
                <a:lnTo>
                  <a:pt x="2684" y="5785"/>
                </a:lnTo>
                <a:lnTo>
                  <a:pt x="3101" y="5785"/>
                </a:lnTo>
                <a:lnTo>
                  <a:pt x="3101" y="3395"/>
                </a:lnTo>
                <a:lnTo>
                  <a:pt x="4790" y="5085"/>
                </a:lnTo>
                <a:lnTo>
                  <a:pt x="5084" y="4791"/>
                </a:lnTo>
                <a:lnTo>
                  <a:pt x="3395" y="3100"/>
                </a:lnTo>
                <a:lnTo>
                  <a:pt x="5784" y="3100"/>
                </a:lnTo>
                <a:lnTo>
                  <a:pt x="5784" y="2685"/>
                </a:lnTo>
                <a:lnTo>
                  <a:pt x="3395" y="2685"/>
                </a:lnTo>
                <a:lnTo>
                  <a:pt x="5084" y="995"/>
                </a:lnTo>
                <a:lnTo>
                  <a:pt x="4790" y="700"/>
                </a:lnTo>
                <a:lnTo>
                  <a:pt x="3101" y="2391"/>
                </a:lnTo>
                <a:lnTo>
                  <a:pt x="31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0"/>
          <p:cNvGrpSpPr/>
          <p:nvPr/>
        </p:nvGrpSpPr>
        <p:grpSpPr>
          <a:xfrm>
            <a:off x="715056" y="4517472"/>
            <a:ext cx="1919689" cy="182053"/>
            <a:chOff x="715100" y="4613025"/>
            <a:chExt cx="2275052" cy="266081"/>
          </a:xfrm>
        </p:grpSpPr>
        <p:sp>
          <p:nvSpPr>
            <p:cNvPr id="363" name="Google Shape;363;p30"/>
            <p:cNvSpPr/>
            <p:nvPr/>
          </p:nvSpPr>
          <p:spPr>
            <a:xfrm>
              <a:off x="2231570" y="4613049"/>
              <a:ext cx="381064" cy="266058"/>
            </a:xfrm>
            <a:custGeom>
              <a:avLst/>
              <a:gdLst/>
              <a:ahLst/>
              <a:cxnLst/>
              <a:rect l="l" t="t" r="r" b="b"/>
              <a:pathLst>
                <a:path w="2144" h="5608" extrusionOk="0">
                  <a:moveTo>
                    <a:pt x="1107" y="1"/>
                  </a:moveTo>
                  <a:lnTo>
                    <a:pt x="0" y="5608"/>
                  </a:lnTo>
                  <a:lnTo>
                    <a:pt x="2143" y="56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608910" y="4613049"/>
              <a:ext cx="381242" cy="266058"/>
            </a:xfrm>
            <a:custGeom>
              <a:avLst/>
              <a:gdLst/>
              <a:ahLst/>
              <a:cxnLst/>
              <a:rect l="l" t="t" r="r" b="b"/>
              <a:pathLst>
                <a:path w="2145" h="5608" extrusionOk="0">
                  <a:moveTo>
                    <a:pt x="1106" y="1"/>
                  </a:moveTo>
                  <a:lnTo>
                    <a:pt x="0" y="5608"/>
                  </a:lnTo>
                  <a:lnTo>
                    <a:pt x="2144" y="560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15100" y="4613049"/>
              <a:ext cx="380708" cy="266010"/>
            </a:xfrm>
            <a:custGeom>
              <a:avLst/>
              <a:gdLst/>
              <a:ahLst/>
              <a:cxnLst/>
              <a:rect l="l" t="t" r="r" b="b"/>
              <a:pathLst>
                <a:path w="2142" h="5607" extrusionOk="0">
                  <a:moveTo>
                    <a:pt x="1106" y="0"/>
                  </a:moveTo>
                  <a:lnTo>
                    <a:pt x="0" y="5607"/>
                  </a:lnTo>
                  <a:lnTo>
                    <a:pt x="2142" y="560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092440" y="4613049"/>
              <a:ext cx="380886" cy="266010"/>
            </a:xfrm>
            <a:custGeom>
              <a:avLst/>
              <a:gdLst/>
              <a:ahLst/>
              <a:cxnLst/>
              <a:rect l="l" t="t" r="r" b="b"/>
              <a:pathLst>
                <a:path w="2143" h="5607" extrusionOk="0">
                  <a:moveTo>
                    <a:pt x="1106" y="0"/>
                  </a:moveTo>
                  <a:lnTo>
                    <a:pt x="0" y="5607"/>
                  </a:lnTo>
                  <a:lnTo>
                    <a:pt x="2143" y="560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473335" y="4613025"/>
              <a:ext cx="380708" cy="266058"/>
            </a:xfrm>
            <a:custGeom>
              <a:avLst/>
              <a:gdLst/>
              <a:ahLst/>
              <a:cxnLst/>
              <a:rect l="l" t="t" r="r" b="b"/>
              <a:pathLst>
                <a:path w="2142" h="5608" extrusionOk="0">
                  <a:moveTo>
                    <a:pt x="1106" y="1"/>
                  </a:moveTo>
                  <a:lnTo>
                    <a:pt x="0" y="5608"/>
                  </a:lnTo>
                  <a:lnTo>
                    <a:pt x="2142" y="560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850675" y="4613025"/>
              <a:ext cx="380886" cy="266058"/>
            </a:xfrm>
            <a:custGeom>
              <a:avLst/>
              <a:gdLst/>
              <a:ahLst/>
              <a:cxnLst/>
              <a:rect l="l" t="t" r="r" b="b"/>
              <a:pathLst>
                <a:path w="2143" h="5608" extrusionOk="0">
                  <a:moveTo>
                    <a:pt x="1106" y="1"/>
                  </a:moveTo>
                  <a:lnTo>
                    <a:pt x="0" y="5608"/>
                  </a:lnTo>
                  <a:lnTo>
                    <a:pt x="2143" y="560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oppins"/>
              <a:buNone/>
              <a:defRPr sz="30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4" r:id="rId4"/>
    <p:sldLayoutId id="2147483668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>
            <a:spLocks noGrp="1"/>
          </p:cNvSpPr>
          <p:nvPr>
            <p:ph type="ctrTitle"/>
          </p:nvPr>
        </p:nvSpPr>
        <p:spPr>
          <a:xfrm>
            <a:off x="4326425" y="1073200"/>
            <a:ext cx="4102500" cy="24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dk2"/>
                </a:solidFill>
              </a:rPr>
              <a:t>Final Project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386" name="Google Shape;386;p37"/>
          <p:cNvSpPr txBox="1">
            <a:spLocks noGrp="1"/>
          </p:cNvSpPr>
          <p:nvPr>
            <p:ph type="subTitle" idx="1"/>
          </p:nvPr>
        </p:nvSpPr>
        <p:spPr>
          <a:xfrm>
            <a:off x="4069800" y="389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Khairul</a:t>
            </a:r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687719" y="1247765"/>
            <a:ext cx="2793409" cy="2792203"/>
            <a:chOff x="4007575" y="4789325"/>
            <a:chExt cx="338050" cy="337900"/>
          </a:xfrm>
        </p:grpSpPr>
        <p:sp>
          <p:nvSpPr>
            <p:cNvPr id="388" name="Google Shape;388;p37"/>
            <p:cNvSpPr/>
            <p:nvPr/>
          </p:nvSpPr>
          <p:spPr>
            <a:xfrm>
              <a:off x="4082050" y="4865300"/>
              <a:ext cx="93925" cy="93925"/>
            </a:xfrm>
            <a:custGeom>
              <a:avLst/>
              <a:gdLst/>
              <a:ahLst/>
              <a:cxnLst/>
              <a:rect l="l" t="t" r="r" b="b"/>
              <a:pathLst>
                <a:path w="3757" h="3757" extrusionOk="0">
                  <a:moveTo>
                    <a:pt x="1" y="1"/>
                  </a:moveTo>
                  <a:lnTo>
                    <a:pt x="1" y="3757"/>
                  </a:lnTo>
                  <a:lnTo>
                    <a:pt x="3756" y="3757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rgbClr val="172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007575" y="4789325"/>
              <a:ext cx="168400" cy="169875"/>
            </a:xfrm>
            <a:custGeom>
              <a:avLst/>
              <a:gdLst/>
              <a:ahLst/>
              <a:cxnLst/>
              <a:rect l="l" t="t" r="r" b="b"/>
              <a:pathLst>
                <a:path w="6736" h="6795" extrusionOk="0">
                  <a:moveTo>
                    <a:pt x="3755" y="1"/>
                  </a:moveTo>
                  <a:lnTo>
                    <a:pt x="1" y="3756"/>
                  </a:lnTo>
                  <a:lnTo>
                    <a:pt x="2980" y="6795"/>
                  </a:lnTo>
                  <a:lnTo>
                    <a:pt x="6735" y="6795"/>
                  </a:lnTo>
                  <a:lnTo>
                    <a:pt x="6735" y="3040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007575" y="4789325"/>
              <a:ext cx="93925" cy="93925"/>
            </a:xfrm>
            <a:custGeom>
              <a:avLst/>
              <a:gdLst/>
              <a:ahLst/>
              <a:cxnLst/>
              <a:rect l="l" t="t" r="r" b="b"/>
              <a:pathLst>
                <a:path w="3757" h="3757" extrusionOk="0">
                  <a:moveTo>
                    <a:pt x="1" y="1"/>
                  </a:moveTo>
                  <a:lnTo>
                    <a:pt x="1" y="3756"/>
                  </a:lnTo>
                  <a:lnTo>
                    <a:pt x="3756" y="3756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173950" y="4789325"/>
              <a:ext cx="168375" cy="169875"/>
            </a:xfrm>
            <a:custGeom>
              <a:avLst/>
              <a:gdLst/>
              <a:ahLst/>
              <a:cxnLst/>
              <a:rect l="l" t="t" r="r" b="b"/>
              <a:pathLst>
                <a:path w="6735" h="6795" extrusionOk="0">
                  <a:moveTo>
                    <a:pt x="3755" y="1"/>
                  </a:moveTo>
                  <a:lnTo>
                    <a:pt x="0" y="3756"/>
                  </a:lnTo>
                  <a:lnTo>
                    <a:pt x="2980" y="6795"/>
                  </a:lnTo>
                  <a:lnTo>
                    <a:pt x="6735" y="6795"/>
                  </a:lnTo>
                  <a:lnTo>
                    <a:pt x="6735" y="3040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173950" y="4789325"/>
              <a:ext cx="93900" cy="93925"/>
            </a:xfrm>
            <a:custGeom>
              <a:avLst/>
              <a:gdLst/>
              <a:ahLst/>
              <a:cxnLst/>
              <a:rect l="l" t="t" r="r" b="b"/>
              <a:pathLst>
                <a:path w="3756" h="3757" extrusionOk="0">
                  <a:moveTo>
                    <a:pt x="0" y="1"/>
                  </a:moveTo>
                  <a:lnTo>
                    <a:pt x="0" y="3756"/>
                  </a:lnTo>
                  <a:lnTo>
                    <a:pt x="3756" y="3756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10850" y="4957350"/>
              <a:ext cx="168425" cy="169875"/>
            </a:xfrm>
            <a:custGeom>
              <a:avLst/>
              <a:gdLst/>
              <a:ahLst/>
              <a:cxnLst/>
              <a:rect l="l" t="t" r="r" b="b"/>
              <a:pathLst>
                <a:path w="6737" h="6795" extrusionOk="0">
                  <a:moveTo>
                    <a:pt x="3756" y="1"/>
                  </a:moveTo>
                  <a:lnTo>
                    <a:pt x="1" y="3756"/>
                  </a:lnTo>
                  <a:lnTo>
                    <a:pt x="2981" y="6794"/>
                  </a:lnTo>
                  <a:lnTo>
                    <a:pt x="6736" y="6794"/>
                  </a:lnTo>
                  <a:lnTo>
                    <a:pt x="6736" y="3040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010850" y="4957350"/>
              <a:ext cx="93925" cy="93925"/>
            </a:xfrm>
            <a:custGeom>
              <a:avLst/>
              <a:gdLst/>
              <a:ahLst/>
              <a:cxnLst/>
              <a:rect l="l" t="t" r="r" b="b"/>
              <a:pathLst>
                <a:path w="3757" h="3757" extrusionOk="0">
                  <a:moveTo>
                    <a:pt x="1" y="1"/>
                  </a:moveTo>
                  <a:lnTo>
                    <a:pt x="1" y="3756"/>
                  </a:lnTo>
                  <a:lnTo>
                    <a:pt x="3757" y="3756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177225" y="4957350"/>
              <a:ext cx="168400" cy="169875"/>
            </a:xfrm>
            <a:custGeom>
              <a:avLst/>
              <a:gdLst/>
              <a:ahLst/>
              <a:cxnLst/>
              <a:rect l="l" t="t" r="r" b="b"/>
              <a:pathLst>
                <a:path w="6736" h="6795" extrusionOk="0">
                  <a:moveTo>
                    <a:pt x="3757" y="1"/>
                  </a:moveTo>
                  <a:lnTo>
                    <a:pt x="0" y="3756"/>
                  </a:lnTo>
                  <a:lnTo>
                    <a:pt x="2981" y="6794"/>
                  </a:lnTo>
                  <a:lnTo>
                    <a:pt x="6736" y="6794"/>
                  </a:lnTo>
                  <a:lnTo>
                    <a:pt x="6736" y="3040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4177225" y="4957350"/>
              <a:ext cx="93925" cy="93925"/>
            </a:xfrm>
            <a:custGeom>
              <a:avLst/>
              <a:gdLst/>
              <a:ahLst/>
              <a:cxnLst/>
              <a:rect l="l" t="t" r="r" b="b"/>
              <a:pathLst>
                <a:path w="3757" h="3757" extrusionOk="0">
                  <a:moveTo>
                    <a:pt x="0" y="1"/>
                  </a:moveTo>
                  <a:lnTo>
                    <a:pt x="0" y="3756"/>
                  </a:lnTo>
                  <a:lnTo>
                    <a:pt x="3757" y="3756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7" name="Google Shape;3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76" y="-5687"/>
            <a:ext cx="1457550" cy="108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757900" y="1773888"/>
            <a:ext cx="982775" cy="1111350"/>
          </a:xfrm>
          <a:prstGeom prst="flowChartMagneticDisk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3504225" y="1773900"/>
            <a:ext cx="1668425" cy="1111350"/>
          </a:xfrm>
          <a:prstGeom prst="flowChartMagneticDisk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Lake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2255025" y="1934613"/>
            <a:ext cx="734700" cy="78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Data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5686988" y="2066025"/>
            <a:ext cx="1326300" cy="52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Data</a:t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7527650" y="1773888"/>
            <a:ext cx="982775" cy="1111350"/>
          </a:xfrm>
          <a:prstGeom prst="flowChartMagneticDisk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Mart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8" name="Google Shape;408;p38"/>
          <p:cNvCxnSpPr>
            <a:stCxn id="403" idx="4"/>
            <a:endCxn id="405" idx="1"/>
          </p:cNvCxnSpPr>
          <p:nvPr/>
        </p:nvCxnSpPr>
        <p:spPr>
          <a:xfrm>
            <a:off x="1740675" y="2329563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8"/>
          <p:cNvCxnSpPr/>
          <p:nvPr/>
        </p:nvCxnSpPr>
        <p:spPr>
          <a:xfrm>
            <a:off x="2989725" y="2329563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5172650" y="2329563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1" name="Google Shape;411;p38"/>
          <p:cNvCxnSpPr/>
          <p:nvPr/>
        </p:nvCxnSpPr>
        <p:spPr>
          <a:xfrm>
            <a:off x="7013300" y="2329563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38"/>
          <p:cNvSpPr/>
          <p:nvPr/>
        </p:nvSpPr>
        <p:spPr>
          <a:xfrm>
            <a:off x="3726863" y="3394100"/>
            <a:ext cx="1326300" cy="52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/Scheduler</a:t>
            </a:r>
            <a:endParaRPr/>
          </a:p>
        </p:txBody>
      </p:sp>
      <p:cxnSp>
        <p:nvCxnSpPr>
          <p:cNvPr id="413" name="Google Shape;413;p38"/>
          <p:cNvCxnSpPr>
            <a:stCxn id="406" idx="2"/>
            <a:endCxn id="412" idx="3"/>
          </p:cNvCxnSpPr>
          <p:nvPr/>
        </p:nvCxnSpPr>
        <p:spPr>
          <a:xfrm rot="5400000">
            <a:off x="5169488" y="2476875"/>
            <a:ext cx="1064400" cy="12969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8"/>
          <p:cNvCxnSpPr>
            <a:stCxn id="412" idx="1"/>
            <a:endCxn id="405" idx="2"/>
          </p:cNvCxnSpPr>
          <p:nvPr/>
        </p:nvCxnSpPr>
        <p:spPr>
          <a:xfrm rot="10800000">
            <a:off x="2622263" y="2724650"/>
            <a:ext cx="1104600" cy="9330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 idx="22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Data warehouse</a:t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3811700" y="2856600"/>
            <a:ext cx="1836900" cy="26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Fact_Order Details</a:t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176200" y="4006275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Dim_employee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6271175" y="2110450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Dim_users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6271175" y="1353550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Dim_events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6307925" y="3739875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Dim_order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3489875" y="4125675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Dim_inventory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1869600" y="1572900"/>
            <a:ext cx="1836900" cy="2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Dim_product</a:t>
            </a:r>
            <a:endParaRPr>
              <a:solidFill>
                <a:srgbClr val="F2F2F2"/>
              </a:solidFill>
            </a:endParaRPr>
          </a:p>
        </p:txBody>
      </p:sp>
      <p:cxnSp>
        <p:nvCxnSpPr>
          <p:cNvPr id="428" name="Google Shape;428;p39"/>
          <p:cNvCxnSpPr>
            <a:stCxn id="421" idx="2"/>
            <a:endCxn id="426" idx="0"/>
          </p:cNvCxnSpPr>
          <p:nvPr/>
        </p:nvCxnSpPr>
        <p:spPr>
          <a:xfrm flipH="1">
            <a:off x="4408250" y="3123000"/>
            <a:ext cx="321900" cy="10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9"/>
          <p:cNvCxnSpPr>
            <a:stCxn id="425" idx="1"/>
            <a:endCxn id="421" idx="3"/>
          </p:cNvCxnSpPr>
          <p:nvPr/>
        </p:nvCxnSpPr>
        <p:spPr>
          <a:xfrm rot="10800000">
            <a:off x="5648525" y="2989875"/>
            <a:ext cx="659400" cy="8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39"/>
          <p:cNvCxnSpPr>
            <a:stCxn id="427" idx="2"/>
            <a:endCxn id="421" idx="0"/>
          </p:cNvCxnSpPr>
          <p:nvPr/>
        </p:nvCxnSpPr>
        <p:spPr>
          <a:xfrm>
            <a:off x="2788050" y="1839300"/>
            <a:ext cx="1942200" cy="10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9"/>
          <p:cNvCxnSpPr>
            <a:stCxn id="423" idx="1"/>
            <a:endCxn id="421" idx="3"/>
          </p:cNvCxnSpPr>
          <p:nvPr/>
        </p:nvCxnSpPr>
        <p:spPr>
          <a:xfrm flipH="1">
            <a:off x="5648675" y="2243650"/>
            <a:ext cx="622500" cy="7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9"/>
          <p:cNvCxnSpPr>
            <a:stCxn id="427" idx="2"/>
            <a:endCxn id="433" idx="2"/>
          </p:cNvCxnSpPr>
          <p:nvPr/>
        </p:nvCxnSpPr>
        <p:spPr>
          <a:xfrm flipH="1">
            <a:off x="1633650" y="1839300"/>
            <a:ext cx="11544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39"/>
          <p:cNvCxnSpPr>
            <a:stCxn id="424" idx="2"/>
            <a:endCxn id="423" idx="0"/>
          </p:cNvCxnSpPr>
          <p:nvPr/>
        </p:nvCxnSpPr>
        <p:spPr>
          <a:xfrm>
            <a:off x="7189625" y="1619950"/>
            <a:ext cx="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39"/>
          <p:cNvCxnSpPr>
            <a:stCxn id="422" idx="0"/>
            <a:endCxn id="433" idx="2"/>
          </p:cNvCxnSpPr>
          <p:nvPr/>
        </p:nvCxnSpPr>
        <p:spPr>
          <a:xfrm rot="10800000" flipH="1">
            <a:off x="1094650" y="2977575"/>
            <a:ext cx="538800" cy="10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39"/>
          <p:cNvSpPr/>
          <p:nvPr/>
        </p:nvSpPr>
        <p:spPr>
          <a:xfrm>
            <a:off x="715100" y="2711100"/>
            <a:ext cx="1836900" cy="266400"/>
          </a:xfrm>
          <a:prstGeom prst="rect">
            <a:avLst/>
          </a:prstGeom>
          <a:solidFill>
            <a:srgbClr val="0413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dim_Distributions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36" name="Google Shape;436;p39"/>
          <p:cNvCxnSpPr>
            <a:stCxn id="426" idx="1"/>
            <a:endCxn id="433" idx="2"/>
          </p:cNvCxnSpPr>
          <p:nvPr/>
        </p:nvCxnSpPr>
        <p:spPr>
          <a:xfrm rot="10800000">
            <a:off x="1633475" y="2977575"/>
            <a:ext cx="1856400" cy="12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uropean Union History Thesis by Slidesgo">
  <a:themeElements>
    <a:clrScheme name="Simple Light">
      <a:dk1>
        <a:srgbClr val="000000"/>
      </a:dk1>
      <a:lt1>
        <a:srgbClr val="FBFAFF"/>
      </a:lt1>
      <a:dk2>
        <a:srgbClr val="051DAA"/>
      </a:dk2>
      <a:lt2>
        <a:srgbClr val="0413F8"/>
      </a:lt2>
      <a:accent1>
        <a:srgbClr val="FFE100"/>
      </a:accent1>
      <a:accent2>
        <a:srgbClr val="FFDE6B"/>
      </a:accent2>
      <a:accent3>
        <a:srgbClr val="FDF2B2"/>
      </a:accent3>
      <a:accent4>
        <a:srgbClr val="FBFAFF"/>
      </a:accent4>
      <a:accent5>
        <a:srgbClr val="FBFAFF"/>
      </a:accent5>
      <a:accent6>
        <a:srgbClr val="FBFA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Poppins SemiBold</vt:lpstr>
      <vt:lpstr>Bebas Neue</vt:lpstr>
      <vt:lpstr>Poppins</vt:lpstr>
      <vt:lpstr>Work Sans</vt:lpstr>
      <vt:lpstr>Arial</vt:lpstr>
      <vt:lpstr>European Union History Thesis by Slidesgo</vt:lpstr>
      <vt:lpstr>Final Project</vt:lpstr>
      <vt:lpstr>Arsitektur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muhammad khairul</cp:lastModifiedBy>
  <cp:revision>3</cp:revision>
  <dcterms:modified xsi:type="dcterms:W3CDTF">2022-06-27T13:12:27Z</dcterms:modified>
</cp:coreProperties>
</file>