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7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8" r:id="rId12"/>
    <p:sldId id="267" r:id="rId13"/>
    <p:sldId id="268" r:id="rId14"/>
    <p:sldId id="269" r:id="rId15"/>
    <p:sldId id="270" r:id="rId16"/>
    <p:sldId id="271" r:id="rId17"/>
    <p:sldId id="275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4BFB0-C22C-478E-A3CB-0D4D8189CF43}">
          <p14:sldIdLst>
            <p14:sldId id="257"/>
          </p14:sldIdLst>
        </p14:section>
        <p14:section name="Untitled Section" id="{7D913795-8208-45BD-8E8A-8781955E8E09}">
          <p14:sldIdLst>
            <p14:sldId id="258"/>
            <p14:sldId id="277"/>
          </p14:sldIdLst>
        </p14:section>
        <p14:section name="Untitled Section" id="{A4FF6003-5B50-42A7-94D4-7512D4C99F63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78"/>
            <p14:sldId id="267"/>
            <p14:sldId id="268"/>
            <p14:sldId id="269"/>
            <p14:sldId id="270"/>
            <p14:sldId id="271"/>
            <p14:sldId id="275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D9D5B4-AB67-443E-B34B-437398A607F0}" type="doc">
      <dgm:prSet loTypeId="urn:microsoft.com/office/officeart/2005/8/layout/cycle2" loCatId="cycle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C5EF5C-03D2-40D5-9616-AE2B57D9DDB0}">
      <dgm:prSet phldrT="[Text]" custT="1"/>
      <dgm:spPr/>
      <dgm:t>
        <a:bodyPr/>
        <a:lstStyle/>
        <a:p>
          <a:r>
            <a:rPr lang="en-US" sz="2000" b="1" i="0" dirty="0" smtClean="0">
              <a:latin typeface="Times New Roman" pitchFamily="18" charset="0"/>
              <a:cs typeface="Times New Roman" pitchFamily="18" charset="0"/>
            </a:rPr>
            <a:t>  </a:t>
          </a:r>
          <a:r>
            <a:rPr lang="en-US" sz="3200" b="1" i="0" dirty="0" smtClean="0">
              <a:latin typeface="Times New Roman" pitchFamily="18" charset="0"/>
              <a:cs typeface="Times New Roman" pitchFamily="18" charset="0"/>
            </a:rPr>
            <a:t>KHIRUL ISLAM  </a:t>
          </a:r>
        </a:p>
        <a:p>
          <a:r>
            <a:rPr lang="en-US" sz="3200" b="1" i="0" dirty="0" smtClean="0">
              <a:latin typeface="Times New Roman" pitchFamily="18" charset="0"/>
              <a:cs typeface="Times New Roman" pitchFamily="18" charset="0"/>
            </a:rPr>
            <a:t> 171-15-1375     </a:t>
          </a:r>
        </a:p>
        <a:p>
          <a:endParaRPr lang="en-US" sz="2000" b="1" i="0" dirty="0" smtClean="0">
            <a:latin typeface="Times New Roman" pitchFamily="18" charset="0"/>
            <a:cs typeface="Times New Roman" pitchFamily="18" charset="0"/>
          </a:endParaRPr>
        </a:p>
        <a:p>
          <a:r>
            <a:rPr lang="en-US" sz="2000" b="1" i="0" dirty="0" smtClean="0">
              <a:latin typeface="Times New Roman" pitchFamily="18" charset="0"/>
              <a:cs typeface="Times New Roman" pitchFamily="18" charset="0"/>
            </a:rPr>
            <a:t>                                           </a:t>
          </a:r>
        </a:p>
      </dgm:t>
    </dgm:pt>
    <dgm:pt modelId="{53149665-2A8F-4D61-9FE5-A4C72951EB65}" type="parTrans" cxnId="{456389C7-57A1-47E0-95DB-158401B2D6B1}">
      <dgm:prSet/>
      <dgm:spPr/>
      <dgm:t>
        <a:bodyPr/>
        <a:lstStyle/>
        <a:p>
          <a:endParaRPr lang="en-US"/>
        </a:p>
      </dgm:t>
    </dgm:pt>
    <dgm:pt modelId="{3C92FD5F-170B-4BA0-9BA6-CC02C7A962F8}" type="sibTrans" cxnId="{456389C7-57A1-47E0-95DB-158401B2D6B1}">
      <dgm:prSet custT="1"/>
      <dgm:spPr/>
      <dgm:t>
        <a:bodyPr/>
        <a:lstStyle/>
        <a:p>
          <a:endParaRPr lang="en-US" sz="1400" b="1" i="0">
            <a:latin typeface="Times New Roman" pitchFamily="18" charset="0"/>
            <a:cs typeface="Times New Roman" pitchFamily="18" charset="0"/>
          </a:endParaRPr>
        </a:p>
      </dgm:t>
    </dgm:pt>
    <dgm:pt modelId="{A1ED2DF3-D7E6-4664-84FE-683C7739936E}">
      <dgm:prSet custT="1"/>
      <dgm:spPr/>
      <dgm:t>
        <a:bodyPr/>
        <a:lstStyle/>
        <a:p>
          <a:r>
            <a:rPr lang="en-US" sz="2800" b="1" i="0" dirty="0" err="1" smtClean="0">
              <a:latin typeface="Times New Roman" pitchFamily="18" charset="0"/>
              <a:cs typeface="Times New Roman" pitchFamily="18" charset="0"/>
            </a:rPr>
            <a:t>Farzana</a:t>
          </a:r>
          <a:r>
            <a:rPr lang="en-US" sz="2800" b="1" i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i="0" dirty="0" err="1" smtClean="0">
              <a:latin typeface="Times New Roman" pitchFamily="18" charset="0"/>
              <a:cs typeface="Times New Roman" pitchFamily="18" charset="0"/>
            </a:rPr>
            <a:t>Hasnat</a:t>
          </a:r>
          <a:r>
            <a:rPr lang="en-US" sz="2800" b="1" i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i="0" dirty="0" err="1" smtClean="0">
              <a:latin typeface="Times New Roman" pitchFamily="18" charset="0"/>
              <a:cs typeface="Times New Roman" pitchFamily="18" charset="0"/>
            </a:rPr>
            <a:t>Mou</a:t>
          </a:r>
          <a:endParaRPr lang="en-US" sz="2800" b="1" i="0" dirty="0" smtClean="0">
            <a:latin typeface="Times New Roman" pitchFamily="18" charset="0"/>
            <a:cs typeface="Times New Roman" pitchFamily="18" charset="0"/>
          </a:endParaRPr>
        </a:p>
        <a:p>
          <a:r>
            <a:rPr lang="en-US" sz="2800" b="1" i="0" dirty="0" smtClean="0">
              <a:latin typeface="Times New Roman" pitchFamily="18" charset="0"/>
              <a:cs typeface="Times New Roman" pitchFamily="18" charset="0"/>
            </a:rPr>
            <a:t>171-15-1181</a:t>
          </a:r>
        </a:p>
      </dgm:t>
    </dgm:pt>
    <dgm:pt modelId="{59B844A2-7B5A-4C76-8E96-A696D3185AE8}" type="parTrans" cxnId="{AB1EA9DD-49B7-4BDA-9FAC-1F8269AE7C79}">
      <dgm:prSet/>
      <dgm:spPr/>
      <dgm:t>
        <a:bodyPr/>
        <a:lstStyle/>
        <a:p>
          <a:endParaRPr lang="en-GB"/>
        </a:p>
      </dgm:t>
    </dgm:pt>
    <dgm:pt modelId="{957FF36F-FFD5-4B72-BB5F-1BCD36A30615}" type="sibTrans" cxnId="{AB1EA9DD-49B7-4BDA-9FAC-1F8269AE7C79}">
      <dgm:prSet/>
      <dgm:spPr/>
      <dgm:t>
        <a:bodyPr/>
        <a:lstStyle/>
        <a:p>
          <a:endParaRPr lang="en-GB"/>
        </a:p>
      </dgm:t>
    </dgm:pt>
    <dgm:pt modelId="{419D3766-34C5-498B-B177-AC9B36F2C30F}" type="pres">
      <dgm:prSet presAssocID="{74D9D5B4-AB67-443E-B34B-437398A607F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83E730-EA6C-4E52-A499-7DBD01C2ECCC}" type="pres">
      <dgm:prSet presAssocID="{9CC5EF5C-03D2-40D5-9616-AE2B57D9DDB0}" presName="node" presStyleLbl="node1" presStyleIdx="0" presStyleCnt="2" custScaleX="120803" custRadScaleRad="100109" custRadScaleInc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FE46E7-B79F-4C21-8BCE-104B48FFFFE8}" type="pres">
      <dgm:prSet presAssocID="{3C92FD5F-170B-4BA0-9BA6-CC02C7A962F8}" presName="sibTrans" presStyleLbl="sibTrans2D1" presStyleIdx="0" presStyleCnt="2"/>
      <dgm:spPr/>
      <dgm:t>
        <a:bodyPr/>
        <a:lstStyle/>
        <a:p>
          <a:endParaRPr lang="en-GB"/>
        </a:p>
      </dgm:t>
    </dgm:pt>
    <dgm:pt modelId="{131FA4DE-852B-4FF4-AF14-28C5C86A43E7}" type="pres">
      <dgm:prSet presAssocID="{3C92FD5F-170B-4BA0-9BA6-CC02C7A962F8}" presName="connectorText" presStyleLbl="sibTrans2D1" presStyleIdx="0" presStyleCnt="2"/>
      <dgm:spPr/>
      <dgm:t>
        <a:bodyPr/>
        <a:lstStyle/>
        <a:p>
          <a:endParaRPr lang="en-GB"/>
        </a:p>
      </dgm:t>
    </dgm:pt>
    <dgm:pt modelId="{4BD3FAC9-5BCA-4A3B-A90E-FBBD38BE8E18}" type="pres">
      <dgm:prSet presAssocID="{A1ED2DF3-D7E6-4664-84FE-683C7739936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25601B0-4CEE-4675-BF58-EFFFCC230AD8}" type="pres">
      <dgm:prSet presAssocID="{957FF36F-FFD5-4B72-BB5F-1BCD36A30615}" presName="sibTrans" presStyleLbl="sibTrans2D1" presStyleIdx="1" presStyleCnt="2"/>
      <dgm:spPr/>
      <dgm:t>
        <a:bodyPr/>
        <a:lstStyle/>
        <a:p>
          <a:endParaRPr lang="en-GB"/>
        </a:p>
      </dgm:t>
    </dgm:pt>
    <dgm:pt modelId="{DAD752B4-60F7-4647-9CDA-1A6FB40CFEE7}" type="pres">
      <dgm:prSet presAssocID="{957FF36F-FFD5-4B72-BB5F-1BCD36A30615}" presName="connectorText" presStyleLbl="sibTrans2D1" presStyleIdx="1" presStyleCnt="2"/>
      <dgm:spPr/>
      <dgm:t>
        <a:bodyPr/>
        <a:lstStyle/>
        <a:p>
          <a:endParaRPr lang="en-GB"/>
        </a:p>
      </dgm:t>
    </dgm:pt>
  </dgm:ptLst>
  <dgm:cxnLst>
    <dgm:cxn modelId="{76EE1C7C-AC54-43AA-999E-DA6F1A76A987}" type="presOf" srcId="{9CC5EF5C-03D2-40D5-9616-AE2B57D9DDB0}" destId="{7083E730-EA6C-4E52-A499-7DBD01C2ECCC}" srcOrd="0" destOrd="0" presId="urn:microsoft.com/office/officeart/2005/8/layout/cycle2"/>
    <dgm:cxn modelId="{78E723CF-A465-4C0F-AFD1-21A6424AC9D1}" type="presOf" srcId="{3C92FD5F-170B-4BA0-9BA6-CC02C7A962F8}" destId="{131FA4DE-852B-4FF4-AF14-28C5C86A43E7}" srcOrd="1" destOrd="0" presId="urn:microsoft.com/office/officeart/2005/8/layout/cycle2"/>
    <dgm:cxn modelId="{8A7CA4F1-2182-42BE-8C19-F9B872581C1D}" type="presOf" srcId="{3C92FD5F-170B-4BA0-9BA6-CC02C7A962F8}" destId="{2DFE46E7-B79F-4C21-8BCE-104B48FFFFE8}" srcOrd="0" destOrd="0" presId="urn:microsoft.com/office/officeart/2005/8/layout/cycle2"/>
    <dgm:cxn modelId="{456389C7-57A1-47E0-95DB-158401B2D6B1}" srcId="{74D9D5B4-AB67-443E-B34B-437398A607F0}" destId="{9CC5EF5C-03D2-40D5-9616-AE2B57D9DDB0}" srcOrd="0" destOrd="0" parTransId="{53149665-2A8F-4D61-9FE5-A4C72951EB65}" sibTransId="{3C92FD5F-170B-4BA0-9BA6-CC02C7A962F8}"/>
    <dgm:cxn modelId="{AB1EA9DD-49B7-4BDA-9FAC-1F8269AE7C79}" srcId="{74D9D5B4-AB67-443E-B34B-437398A607F0}" destId="{A1ED2DF3-D7E6-4664-84FE-683C7739936E}" srcOrd="1" destOrd="0" parTransId="{59B844A2-7B5A-4C76-8E96-A696D3185AE8}" sibTransId="{957FF36F-FFD5-4B72-BB5F-1BCD36A30615}"/>
    <dgm:cxn modelId="{B605EB20-BE73-46DA-8086-A664A5D39AA5}" type="presOf" srcId="{957FF36F-FFD5-4B72-BB5F-1BCD36A30615}" destId="{DAD752B4-60F7-4647-9CDA-1A6FB40CFEE7}" srcOrd="1" destOrd="0" presId="urn:microsoft.com/office/officeart/2005/8/layout/cycle2"/>
    <dgm:cxn modelId="{6FD5ABA7-116F-40D7-A1E0-88EADD373035}" type="presOf" srcId="{A1ED2DF3-D7E6-4664-84FE-683C7739936E}" destId="{4BD3FAC9-5BCA-4A3B-A90E-FBBD38BE8E18}" srcOrd="0" destOrd="0" presId="urn:microsoft.com/office/officeart/2005/8/layout/cycle2"/>
    <dgm:cxn modelId="{949602D7-94A0-4D99-A2A6-DBD2236BD792}" type="presOf" srcId="{957FF36F-FFD5-4B72-BB5F-1BCD36A30615}" destId="{325601B0-4CEE-4675-BF58-EFFFCC230AD8}" srcOrd="0" destOrd="0" presId="urn:microsoft.com/office/officeart/2005/8/layout/cycle2"/>
    <dgm:cxn modelId="{6A044EC7-E684-4160-9F35-EEC77B7E62D2}" type="presOf" srcId="{74D9D5B4-AB67-443E-B34B-437398A607F0}" destId="{419D3766-34C5-498B-B177-AC9B36F2C30F}" srcOrd="0" destOrd="0" presId="urn:microsoft.com/office/officeart/2005/8/layout/cycle2"/>
    <dgm:cxn modelId="{F674D66A-9A85-4F19-8068-6FF62383B189}" type="presParOf" srcId="{419D3766-34C5-498B-B177-AC9B36F2C30F}" destId="{7083E730-EA6C-4E52-A499-7DBD01C2ECCC}" srcOrd="0" destOrd="0" presId="urn:microsoft.com/office/officeart/2005/8/layout/cycle2"/>
    <dgm:cxn modelId="{A1BBA4FA-43BD-4D35-9A52-D374CF87E205}" type="presParOf" srcId="{419D3766-34C5-498B-B177-AC9B36F2C30F}" destId="{2DFE46E7-B79F-4C21-8BCE-104B48FFFFE8}" srcOrd="1" destOrd="0" presId="urn:microsoft.com/office/officeart/2005/8/layout/cycle2"/>
    <dgm:cxn modelId="{CBF44215-1208-4CC7-A5D4-EE9D3C1DA73F}" type="presParOf" srcId="{2DFE46E7-B79F-4C21-8BCE-104B48FFFFE8}" destId="{131FA4DE-852B-4FF4-AF14-28C5C86A43E7}" srcOrd="0" destOrd="0" presId="urn:microsoft.com/office/officeart/2005/8/layout/cycle2"/>
    <dgm:cxn modelId="{98F13D11-20BF-4740-BE25-9F03A7A93436}" type="presParOf" srcId="{419D3766-34C5-498B-B177-AC9B36F2C30F}" destId="{4BD3FAC9-5BCA-4A3B-A90E-FBBD38BE8E18}" srcOrd="2" destOrd="0" presId="urn:microsoft.com/office/officeart/2005/8/layout/cycle2"/>
    <dgm:cxn modelId="{5E32E392-497A-4AEB-9864-5DF979DF78C9}" type="presParOf" srcId="{419D3766-34C5-498B-B177-AC9B36F2C30F}" destId="{325601B0-4CEE-4675-BF58-EFFFCC230AD8}" srcOrd="3" destOrd="0" presId="urn:microsoft.com/office/officeart/2005/8/layout/cycle2"/>
    <dgm:cxn modelId="{F9FCD5B6-472F-42F9-B9AE-E0B14F282DDF}" type="presParOf" srcId="{325601B0-4CEE-4675-BF58-EFFFCC230AD8}" destId="{DAD752B4-60F7-4647-9CDA-1A6FB40CFEE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3E730-EA6C-4E52-A499-7DBD01C2ECCC}">
      <dsp:nvSpPr>
        <dsp:cNvPr id="0" name=""/>
        <dsp:cNvSpPr/>
      </dsp:nvSpPr>
      <dsp:spPr>
        <a:xfrm>
          <a:off x="-181283" y="1486162"/>
          <a:ext cx="4233352" cy="35043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>
              <a:latin typeface="Times New Roman" pitchFamily="18" charset="0"/>
              <a:cs typeface="Times New Roman" pitchFamily="18" charset="0"/>
            </a:rPr>
            <a:t>  </a:t>
          </a:r>
          <a:r>
            <a:rPr lang="en-US" sz="3200" b="1" i="0" kern="1200" dirty="0" smtClean="0">
              <a:latin typeface="Times New Roman" pitchFamily="18" charset="0"/>
              <a:cs typeface="Times New Roman" pitchFamily="18" charset="0"/>
            </a:rPr>
            <a:t>KHIRUL ISLAM 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i="0" kern="1200" dirty="0" smtClean="0">
              <a:latin typeface="Times New Roman" pitchFamily="18" charset="0"/>
              <a:cs typeface="Times New Roman" pitchFamily="18" charset="0"/>
            </a:rPr>
            <a:t> 171-15-1375    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i="0" kern="1200" dirty="0" smtClean="0">
            <a:latin typeface="Times New Roman" pitchFamily="18" charset="0"/>
            <a:cs typeface="Times New Roman" pitchFamily="18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>
              <a:latin typeface="Times New Roman" pitchFamily="18" charset="0"/>
              <a:cs typeface="Times New Roman" pitchFamily="18" charset="0"/>
            </a:rPr>
            <a:t>                                           </a:t>
          </a:r>
        </a:p>
      </dsp:txBody>
      <dsp:txXfrm>
        <a:off x="438677" y="1999361"/>
        <a:ext cx="2993432" cy="2477946"/>
      </dsp:txXfrm>
    </dsp:sp>
    <dsp:sp modelId="{2DFE46E7-B79F-4C21-8BCE-104B48FFFFE8}">
      <dsp:nvSpPr>
        <dsp:cNvPr id="0" name=""/>
        <dsp:cNvSpPr/>
      </dsp:nvSpPr>
      <dsp:spPr>
        <a:xfrm rot="259768">
          <a:off x="3609899" y="841147"/>
          <a:ext cx="2048389" cy="11827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1">
              <a:tint val="60000"/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i="0" kern="1200">
            <a:latin typeface="Times New Roman" pitchFamily="18" charset="0"/>
            <a:cs typeface="Times New Roman" pitchFamily="18" charset="0"/>
          </a:endParaRPr>
        </a:p>
      </dsp:txBody>
      <dsp:txXfrm>
        <a:off x="3610405" y="1064297"/>
        <a:ext cx="1693574" cy="709630"/>
      </dsp:txXfrm>
    </dsp:sp>
    <dsp:sp modelId="{4BD3FAC9-5BCA-4A3B-A90E-FBBD38BE8E18}">
      <dsp:nvSpPr>
        <dsp:cNvPr id="0" name=""/>
        <dsp:cNvSpPr/>
      </dsp:nvSpPr>
      <dsp:spPr>
        <a:xfrm>
          <a:off x="5439938" y="1486327"/>
          <a:ext cx="3504344" cy="35043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i="0" kern="1200" dirty="0" err="1" smtClean="0">
              <a:latin typeface="Times New Roman" pitchFamily="18" charset="0"/>
              <a:cs typeface="Times New Roman" pitchFamily="18" charset="0"/>
            </a:rPr>
            <a:t>Farzana</a:t>
          </a:r>
          <a:r>
            <a:rPr lang="en-US" sz="2800" b="1" i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i="0" kern="1200" dirty="0" err="1" smtClean="0">
              <a:latin typeface="Times New Roman" pitchFamily="18" charset="0"/>
              <a:cs typeface="Times New Roman" pitchFamily="18" charset="0"/>
            </a:rPr>
            <a:t>Hasnat</a:t>
          </a:r>
          <a:r>
            <a:rPr lang="en-US" sz="2800" b="1" i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i="0" kern="1200" dirty="0" err="1" smtClean="0">
              <a:latin typeface="Times New Roman" pitchFamily="18" charset="0"/>
              <a:cs typeface="Times New Roman" pitchFamily="18" charset="0"/>
            </a:rPr>
            <a:t>Mou</a:t>
          </a:r>
          <a:endParaRPr lang="en-US" sz="2800" b="1" i="0" kern="1200" dirty="0" smtClean="0">
            <a:latin typeface="Times New Roman" pitchFamily="18" charset="0"/>
            <a:cs typeface="Times New Roman" pitchFamily="18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i="0" kern="1200" dirty="0" smtClean="0">
              <a:latin typeface="Times New Roman" pitchFamily="18" charset="0"/>
              <a:cs typeface="Times New Roman" pitchFamily="18" charset="0"/>
            </a:rPr>
            <a:t>171-15-1181</a:t>
          </a:r>
        </a:p>
      </dsp:txBody>
      <dsp:txXfrm>
        <a:off x="5953137" y="1999526"/>
        <a:ext cx="2477946" cy="2477946"/>
      </dsp:txXfrm>
    </dsp:sp>
    <dsp:sp modelId="{325601B0-4CEE-4675-BF58-EFFFCC230AD8}">
      <dsp:nvSpPr>
        <dsp:cNvPr id="0" name=""/>
        <dsp:cNvSpPr/>
      </dsp:nvSpPr>
      <dsp:spPr>
        <a:xfrm rot="10540449">
          <a:off x="3725336" y="4444273"/>
          <a:ext cx="2048509" cy="11827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1">
              <a:tint val="60000"/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0" kern="1200"/>
        </a:p>
      </dsp:txBody>
      <dsp:txXfrm rot="10800000">
        <a:off x="4079646" y="4667434"/>
        <a:ext cx="1693694" cy="709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E84F1A-CC16-4F44-AE89-734B3A3EBB3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AF3B43-93A3-4F6A-BC7D-546A4F793B97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E84F1A-CC16-4F44-AE89-734B3A3EBB3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AF3B43-93A3-4F6A-BC7D-546A4F793B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E84F1A-CC16-4F44-AE89-734B3A3EBB3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AF3B43-93A3-4F6A-BC7D-546A4F793B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E84F1A-CC16-4F44-AE89-734B3A3EBB3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AF3B43-93A3-4F6A-BC7D-546A4F793B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E84F1A-CC16-4F44-AE89-734B3A3EBB3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AF3B43-93A3-4F6A-BC7D-546A4F793B9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E84F1A-CC16-4F44-AE89-734B3A3EBB3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AF3B43-93A3-4F6A-BC7D-546A4F793B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E84F1A-CC16-4F44-AE89-734B3A3EBB3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AF3B43-93A3-4F6A-BC7D-546A4F793B9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E84F1A-CC16-4F44-AE89-734B3A3EBB3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AF3B43-93A3-4F6A-BC7D-546A4F793B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E84F1A-CC16-4F44-AE89-734B3A3EBB3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AF3B43-93A3-4F6A-BC7D-546A4F793B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E84F1A-CC16-4F44-AE89-734B3A3EBB3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AF3B43-93A3-4F6A-BC7D-546A4F793B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6CE84F1A-CC16-4F44-AE89-734B3A3EBB3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4CAF3B43-93A3-4F6A-BC7D-546A4F793B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CE84F1A-CC16-4F44-AE89-734B3A3EBB3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CAF3B43-93A3-4F6A-BC7D-546A4F793B9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33400" y="2438400"/>
            <a:ext cx="8458200" cy="2286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Welcome To </a:t>
            </a:r>
            <a:r>
              <a:rPr lang="en-US" sz="6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6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 </a:t>
            </a:r>
            <a:r>
              <a:rPr lang="en-US" sz="6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6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resentation</a:t>
            </a:r>
            <a:endParaRPr lang="en-US" sz="6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99" y="381001"/>
            <a:ext cx="3810001" cy="1447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hp\Pictures\Capture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708"/>
            <a:ext cx="8991600" cy="469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hp\Pictures\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" y="152400"/>
            <a:ext cx="907603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65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space technology"/>
          <p:cNvSpPr>
            <a:spLocks noChangeAspect="1" noChangeArrowheads="1"/>
          </p:cNvSpPr>
          <p:nvPr/>
        </p:nvSpPr>
        <p:spPr bwMode="auto">
          <a:xfrm>
            <a:off x="155575" y="-1485900"/>
            <a:ext cx="413385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MSEhUSExMWFhUVGR0YGBgYGBUaGRcXGBUYHRcYGhcYHSggGB0lHRcXITEhJSkrLi4uFx8zODMsNygtLisBCgoKDg0OGhAQGi0lHyYtLS0tLy0tLS0tLTUtLS0tLS0tLS0tLS0tLS0tLS0tLS0tLS0tLS0tLS0tLS0tLS0tLf/AABEIAMIBAwMBIgACEQEDEQH/xAAcAAACAgMBAQAAAAAAAAAAAAAEBQMGAAIHAQj/xABGEAACAQIEAwYDBQUFBwMFAAABAhEAAwQSITEFQVEGEyJhcYEykbFCocHR8AcUI1KSFWJyguEzNFOTsrPxFkPCJERUZIP/xAAZAQADAQEBAAAAAAAAAAAAAAACAwQBBQD/xAApEQACAgICAgEEAgIDAAAAAAAAAQIRAyESMQRBURMiMnFhkULRgaHB/9oADAMBAAIRAxEAPwDrVi3RaLWiipGMV5kkVRqzVGtwbVAcQCTFDYcF3zchp6mvcQXPZF2qvFbJjnXN2b51cO1uM0yk+gqnK0a8663iQqAibtmncmdqvPAbCrZURqdTVUwCsx2q7cLUBPFpFD5ctUZEc4WwD4o5ULxybdhjMR086Au8b7k9QdhS7jXE7t9cgUZNyajx4ZOSb6GOceNexGt4E6ij+F4cM0kwKXKoAmdelbLcPWuq42qRLY4u2RcvZEM8pqyWLNvDLyLRvz/0qocNUlpBiNZpthcMcQ8Fj5k1Lmh6b0g4SrpbI8SjXmzM2rHQToKzGYMWB8QLGpOMYcWSFVpP0pPiLkSztAG5OwkxqeWpFMxq0nehcruvZ6daKw2GJIitmwZWCRvUz4wYa016MzAhLS83ut8Kj60WbMoQcjcGGWXIoR7ZN2hx9wZcJYMXmWXYAnube2aBux2AoHGYJrVu0MzNlBB7xgx3J1J3Op8umlVp+1uGwd3usSXuO5DX2QKRmMHxEkEqJACrPhX+9BtvGroKDIEykSGMkvmEyANADoJ8hyrjRvlyZ3MnGKWKHS9/L+f9CvKVOdMo11WAA3uPxpgnFA4CFcjdOp8qrqXH8/TT6DSi7d5SIbfpHPyO4qqGRrolyYYS7RasLj8gjKCKmw9wrLCEB3qtYTEMhGWCBupJn2mpUx4vTqQRoUOhU+YqiPGbrohyY5499oZ4zGW8pVF8R50oK1IwrMtWQiorRM5WRha1y1NFYq0dmEQSpLeHnU7VJlivVWhbNJmxwVcqrStrkGd6KW2XYAc6eYbhgQiFzEc6VKccYyKsH4ZdY21M9f8AqNZTTD4BQupgyfvJrKklOLbLY9IYo9JeM8ZVPDz8qOxNwKp1iqXjBmuSTOtIw403bMlJ9D3hlw3NOZ38qd3wLVvTkKrPDcZ3bRQnHOOXLnhAhfrRfRcp/wAGKSSEXG8XnuGDOtQYTCkkE6CtAus7mrlwHs6L1tbjmPIeVX5MixRoXGLbNeG4AhASsDr1p5g7C3IB2GsdahxmJNubZiAN6FXii2kMaudqgfPJsLSexV2mvG7fyosBPD6nmaVtdYeHMalvYplYtMk6n3odGzSTvXQxxqKQpvZpFSqK8s2yzADnT/BYFLJm7vGg86OWRR/YDQtsoRHKnF3HhFyINY1NAX3LMSBodhRmCwBYiTE0qdPcgf0DJhXbWCSaziN0WMM0jxXdI/uDf5n7qsGKsdygCMC5/RJ8gKp3bDEoty2Hc3VZdHUABCDEHWDv6+tSZs/KNIr8bD99v0A28QSo7q41op9kQUIMaFDpy5RGtWLsziLWNC3ysNaLAINV10DiRJkTvO9UfiOJRbeW22YuYkaEDnI3EDT1amXZXH/u8Hlsw8v9PwqSW1R0eNbjpgPaPsBiDjrmIttbZbjlxniEDDWQdypPh05DUVa5C20tDUIqqCf7oAn7qbcQv5hIIIiQR06+e4pG7eeh2NYmArfYJiHFsMxIVVkkzGg5seQqj3e1b3L4Nq2DbU8wcz++pB6KJOvPkT2+a/mRI/gzqRJzOT4Qw8oEDqTTfs52fGFRbtyO+bXYHuk/ujYMR9R60xMIeBWVFdkZWYSFJBZdOe8ekmo2vI0FpDrsdARPnzHltXlwkiSdzrr169agtneI+RNEmDxGuHxeuV9DyPJvyPl8qLZaQMwuCJAJ0BH1I51vwjjBVhZxJVWJhXBMNHrr9SKtxZ/Ujn5/G/yh/Q7CVuFo8WBl01PWo3tACn/UsioEIrRqmcVoVokzxLw23Lin2NxPdJJ+I6CkvDsSLTZiJofH4xrjSfbypEsTnPfQ6M6j/I1wVwlASZJn6mvK04d/s19/+o1lLlFcmVQ/FCXtBj7jOETr8zWmMYW0Gf4oqfG4lVfOBpSjH4g3nyqN+ZooRutaAAbfEGknevL18nnNTYrBdzpIM0w4NwbvP4j+FBz60+UoRXI8Tdmezr3mDuMtud/5vIV0FytlIAgDQCvMM6Kgy/CBpVb41j2cmTlAGgrmNyzz30ObWOOuyHF3e9uHWvcTwUle8UyelLMBZJVnJgDmaZWe0WW0URZbqdvXzqlxlGlD0Tqn2VrFp4qks4R2EqpIG5pzgeHrdExAGrNUuM4yqp3NoaDQt+VPeVv7YoCl7M4Fbt2lL3BLcq9v3AzFjz2HlSqy5J30oy24LSaxw+5yYqc/QxwNpB4mqLiOJUnwiBXoxKtpsKBxbawKyEblbA5NujVbkKxJOwHXc6/SPelWKgqwyJB5ZF16ct6Z65YUSSdtNempPnSjG3GKg5WAJgHKYJHKdp8qj8lP6h1vDrgVmxZzM0L1P36CmOFWBJERuKq1vEXcFddcufMZymQeeo++rDaxJuZT4gHK7L4QzqCATOuhXlpNTlw+4HiXnKWIWTknYaSfY/h601v4UqSY0PxL08xQfZ7D95dRVnRSxjlOn0Jq147AQsyQBz0/QoRU5JMqt63tzG4P0qK4876k9eszRvEIttqDlPKJAPUEfjvVW7WcXFi1KnV5A8up9dR86NHlsb35fTMBrJgaQByjUySdK2xQCgICddWmNBGggHp160o7IYK5ZsKbxOZ2z5CZyDcLrsTufWNNZZYkktMSzH2GkD2Aojx4PQeygUPetq6lWtgg8j18vf6USDJ3/X4VL3cjXb3+vrpvTIsxhHCuKtZORtbfLWSs8x1Hl8vN/wDFqDIO3nVIxqXdMoyjz8Wn+U6TRnZvtJ+7OVvS9tulu5KHqJGo6j9F8MnEizeMpbj2W0YbmaHuCi8TczGQZB26EUMwqmLb7OcwZ2qB6nuCoghJ01PSnLRo34b/ALNff/qNZTPhvDQLSzMxr7k1lc+eWPJnQhF8UVfFYUFZPypPEGRvTTidwocu/WljuYMDWnQ6FnuBwz3roULm8uXvVxuYpMOgst4m6AbVWOB8VeyjIiS7nRufyq18L4WSveXZLtqZpPkPf3dBJX0e57lxfAIHnVf4zgLgOZjIqyX+NJblf5aq/F+LPiD4RCD7/Ws8dT5XWgZ18gWHZmGQnw17jXCeFfevCcnxgg8qEG81elbsSwkY25lyAwp3rS2SdKimplHSipIEnw33UVUnD8AXYCdOdF8VwwSFX50hzXPiDxtWLya9ArAtGYLDhjrRN0rBSPMLg2cwBQHGrTWbhtsGIZxdWBtlBzj11+6rcmKSwIjWlPEbnfkSNQZHUHqCNqjnzy7S6K8U44+/ZSOLcPF21KrNxSIXSddzJ9T8qW9ng7v3ZUyGgLqMrKBEr0Ay6x06CuhpgRaMm3cfnoy6nWc2bnPOOfPemuDwjXlV7ii0onKg1aJ+0x3mJ9xUM5O+tnTxTjXeiXgPDlsW9BEjXaWjmT9BymgMX2lCyGsuvIEkQdeo0p5eIUQADAgfhVe4wRGp8IBmCB6ADUT516IttNlUx/GibzLkAQ6geXMxtrS+8yOPEobKQy6TqDIOvMGPnUFy4HJg9WQ9fKhMPdMn5/OmDUh3ZxYfc61NS7h+DzkHkD5gfOmD3FDFBy9+v5ffXjxlxwBvHpyH4mqX2o4+1xu5snKg0ZgdT1UHc+ZG+229o4lhzctlVcqSNCNY/wDO3vVd4D2aKXC10aKfCJ0Yn/4iZokeGHZO1eS2A58B/wBmpktHOByX1+6rC1sESNPKo3BBjmR93P0FTWztpv8ArMSdhTIugJIL4VxPu/C+q/ev+nlTtnBEggg86oHEuO21bKoZo3IAj79/bT1rXB9rwh+ByOa6a/foaphkXsizeK5bj2XdzTXCXbNpQx8Tn7qT2LwuItwAwwDCd4IkTXhqiUOaq9EMZcSzYbiLMobaZ+prKF4da/hr7/U15UcoRTaotjJuKE13CjQE6mpLeALt3dtZ6nkKzFYRiQFksKs+BXurSyJbnHM0GTJS0bFWLMFwa3hjndszfT0FSY/tCki3aMk7npUfG7dx0LZsn93nSLs5w0te1GYDf1rIRUk5zd0Y5O6RvxYkJIUxOrHn6Urt3Dy0FXLjtgtlVoCDXTyqvX0RnCgQo+81RgmnHoXJU6AcTjHvEAxpoIqPGWlVoHSn+N4Mtm13maGOw/Cq8EJNPxTUtx6QElXZvhrUnaikw5LREVvaQqJFO+CYVrn8Q6L160OTLxtgKMpdDPhPDAqeZoPjeUAKImtsZxoJKWhtpPL2pSVd/FBM84J157VLjg75zYyTXHjFbIYp3wDCySY2pRZTMSoGoMEc5plY4i1tYFOyPnGosCK4y+9HvGbZzkmOlQ4S4UOYih2uF2ljRndErJ25VtVFRYDdu0RG6XaTzp+10hQFGgA1pJZtUr7Vcaxtq7YsYe0Ct0he8gtDTqCBtoJk1N5StKinxNyaHvEcXAJ8Wmbp0AH3k/I1Q+OY6Lb7gtoBJ57mPcn2qx8XtYi3blriNcy7EZQvpqZPlpVC4jjCxUFcpWZgghmOxkeU/OpYnRhEEsOQYrFbWOtaZjoelQ4S2ScxJJ3jpRjSwYaxIjMY9a0v3VQk5p1mT+dB96zaDbmfwFEW8Oo3GY9TrE7wKLXSBNMLxW3tnke+nuaeW8QAAVMncR91V/FESdAAKF4djXQlo8B5fiP1rWdG1ZZ1O5OpO/U+/SlHGuJwpRTq25HQdP7o5dYnkK2xvFV7uVMk8uY8vr7etVPGXyxMnf761GUavdkwKd9mOBnFXNZFpNXPXogPU/cPakXC8NnupbGhuMqg8gWIAJ8ta7VguHph7S2kGi/Mnmx8zVGKPJ7JPKz/AE1S7ZpcHIbDpRWFw+kxryrzDpJpkmLVTEcqpnJrSRzIpPszBK2Qe/1NZROGuHKPf6msqWUnbLYfihkthRsBWjitMTiPDKiTVf43j3s2fil209KljBydIbKSXQJ2n4pbByoZfn0FC9lb1wOSGheZND8N4CbnjusFXc66n8qjxXElFs2LY0B+LqKvUI8fpx38k7fsb8V4kLlwIvi118/KtuKYBhkYwpnRarmBxRtkMBqKnxnErl1szHbbyo/ouLSj0DdhXFcS1xxmOi6UOxAiKjWyxGarHwrgttkzXGjymK2Uo44g8eTNeD8KN5ZYwKZ8St27FkqHI06xS17mUNkeFG0Hel5BaSSNjJY6bbk9KncXK5N6W6DTX412eYN1ZhqGAOsGfpQPaHtCSTbtfwwjb8yB9BR1riaXUKgKAAB1mVJJB0OynX9FLw9Lb3CbupUHKW3YAaMQN2AHnI8xrLkzfU9dFuHB9LbFFjiFy3czoWzH4mKmCOWpHWrPwPHF5VzrOb1k6/eZ96Dxt9WuBLcZd9iAY5ny5waP7OMs93kiBJYamJG43O/KY8hrW4JJSsLyo8sb0WfD8KDLmzD0rVLRJFsMuskCZMLEnQbaj50PxHjX7vYLW0Fw/ZIIyDbVjPnyB2rn3Fe0GKZiFvZeosqLc+6+Jvc0bzStiMfixlFM6VcUI4tsQGbadj6GiMRjUsiJkmdfQVyVL2Ky98L1xmAMKzu3yBO8AxTKzx57tpXb4mE68tIiDqDv/UaXOcpaY2Hixg7Qz45xGHfXXXzVh5jrVLxlzMfw/XKicZfL8zpp+vpQVy4EgspOuy7/AC5+nWhKkqC1wvh1Gp/U1DcEHKo9TW/FOIiyrSGzjQq0hs38pBErHpQPAsSXRmb4p19/wgAe1aaMcOI0oskUKu8itL7FvCDHI0cXSsFo8Ze8O3hmPU9B+NE38CbhEaW1ET/Mecdek0RbFu2onUxoATAHrvO8mocTjMyEkgLsDG5GwUbQKE8JscqDQHQfr3pZcAHL5/lRrgKJ3Y/d5+tCXU5miR4gBPIT91dc7PcQW5h7Km4Gud0CwLBm00JMef1rlFvrT7sfiGGMs5ROZwh81cwfrPtT8c+OyXycP1I/o6oilV23rS3cgzRvFGA8Ipaaph9ys5EtOhxhLhKA+v1NeV5gQcg9/qayp5JWy2H4oV8a7Rm25VQCIgetVG5i3dszktrOtR4rEF3LHnUF1oFW48MYIG7DMVxBn3Yx0nStsLZZ/hUseg1pVYljVx7Ms9hgxtkq2lenJQj9ptfItxGAe3GcET1pjwXgzXjOyDdvwFN+JhLt2bzZEGwka9aH4rxtcotYfwrsSBGnQVP9Sc0klv8A6MpG3G1t2VFq3qeeu1Dpg/4XeO3+EUoQ0Yl1nhSTA2FH9NxSV/sBuzRrgUF3YKo3JMAD1qtdru0Ti3lS0yW2AIdjDODMHJuq8xOpgGIp9j+DXmxC5V7wEA2y8LYsR8TOAc119ZAj8SKV2i4firmIdrZa8yjxHPbNzaC3dr8CjMBAkKZ10qTPmb0izxsMb5Mtn7JuFnFWb2IvEyD3dk7AQssco0bcD+rrVE4nexeGxUN3mHZWYLoSAuYyVzfGDrqD4tpAqwcB7R4jguKOGxQJsNB5xDbXLfz1jpB1GhX7ROLjGXUCoLlrIGstlYMSdWGhB1EMFOsMhgZtZmqdosTbdMM7ShMNdttbdXt3kW4sEc99Nwp0InqRyqTgdpcTdjOyplLZkME7SM3IEE8vLnVU4Bw2z3T4rGMf3e2wUKPjuXdwgP2RGpjqKZXe2+Ftk28LZ7tWGrEkmegBOgkbec0PuzX1xRcO0Vu0US1bWLY3XUGdc0xzgA+wiq/iMMto+IZRE6jUjkR1FDcI7UWjmN94B5mScw2OmtD8UxKS6qQ5HMEQPcabVtUDFeiPGY8kZVEKTvzMTy96Fw4JcgazqAOXX6TRPBuBYnGECzbJWdXOiL1lufoJPlXReEdiUwlt7rlL18KcmcRbVoldDPOPEfkK82G2kjlvGbzYeVCTckqQ0gAqYbXnz1HSluHZrrBSdWkGdeR1n2qTjecXf4jZrg0fY+LM0iRoeunWpbFgDJcE6jX3G9efRqEiB5hjtPtppr7UVh+K5QQqbxIMgg8//FS/DcbQxrJ9z/pUFu0bzlUQltYABJjcyAD8600bYHiAcTt1/GjbdzTbTqdz7D9eVTYDs0Vwn71d8JuT3XxAZkYQhAGzDOQdh3fnUCrG7a/r9c627MJltrvcMKNl5npMbela3Ve4Mx0UaKB+E7DziiEsoo1GZzuW1j8KgxuOjwrv9K0wX3rYXTc9B+dC3bfNt+XlRndkCedDux6/dRIwFePP9etWD9nmJC45JUGEfJ/dbLv65Qw96RXSedOOweFL41CNkVmPoVK/VhTIbdMTmdY5fo6fcctvWqW+dEW7Pyr26QNBtVvJdI4de2G4I+Ae/wBTWVtgvgHv9TXlSy7ZdD8Uctqexh+8ITrXuFwzXCFXerVwzggw6m7eGo2FX5cqiv5BSGHZvsoloB7nibcdBQ/aLjMMbaCAvPz8qJ/9XKEPhOYaCqhj8YbrljzqTDinKblkDnJUkjL+JZzLEk+depUCijsHhi2wq10kJJMPYLe1FjErZGYjM32R59T0FbWkc+C0JYzHT36Cq1xAXbNzJejOdmBlXjfK0CY6QCOkRUOfK1pFGDEpu2Hvx64hZmOZdysx/lBGoHLSqhj8ZcEYnKuU3IJGVSdywQA5spOYCBAGUdKI4/jB3YUKQTqWnQ6iB+PtXv7q17C+G0zd2ubwj4Qs6npoCetQN3tnRjFLo6C9/BcYw4t4gKW+JWXMpt7SA5HhbWCNmjaKq3GMPiMFh1wV60mIW0w7m54lDWvHAhSPGpOuuzcxBNbw9y+6suRsPZQjO1wFLamNmzAs7GJyiSTrFMu0fG72KREaDHw3HQC65BBOVE8NlIjeTAEmKy/Rii0/4BuIcV73DJhr1hlQPmIU5CAQ8kGCWOYj4t+vTn2I4UzM5UyMzZRBLEBiJgbbGrrxfFizfuWwHIViy5Wn+GNRJMyMsQfM0jwmEi2LgvZBmKKzFV13gwZHODpseleQbRUjbgxtHXr0q6dmlwq4C7mcrizdBtrDw1oKoYAgZZkkyf5BW/DMpXLdsi9GgIKiBrsGHWnuG7Fu6d8uEvZG1Qpkbw6CIQkgghpBG9azKO2dmuOWcRZtlGVWyDNb0BQwJGXpP3RWnGOJBBd7yAqAQQfiLAxzHyrhN7hWIticmItIuYEtZuqqgsTBlY1mdetQ3uIMLeQ3DBaZAidI1ga7bVlWY4m3a7i6MzELLmQCAImd2PM61YOynZPG4vDLd7tVBOVZbLmG2aOQBEddNqU9kODpicVatkd4gbPcUTORdTofYada77Zx1m2oQBraqIANu4qgDYSVitbrRtnB+0nBLmFuKt2AHZlnWPC2Uk9Bs3+FhT0dj7mAa0XuDvcS3chbZJAtEqHliASSSogcp3qz/tUwNrF4QX7d1SLTwzLDAZso1I2PwD5Uwwdr99OExjjKlpAVGhz3DEsuuiSAQTqY2FYrejJTUVbDuK8FsjDtaJdkRWNpCRFshWy5cgBMTAzE1x+66oJOgGv+prsmJcmTMHkT15VwztFcHemwSMwZg0fZKGDJ9Q2np1p0ocUTePneRysZ2nzjwnTmeftU9jCqP1rS3s1hC0kbnc7aDYf61arOHych9/1msopbEuLtRp91KsTbinvEUO4/H50kxTURgAD0+XKr1+y6woXEXPtSqAdFgn7z/wBIqgl4aut9jbCpg7RUauudjzLNvPpoPYU3GrZJ5k6x18jsDrWqrJrCtbHSqDlDDCHwD3+prKzBjwD3+prKnl2y2H4oT2uG2cIO8YyeQ86R8V4+13fTyoPinEzcaegpc9yYqzHh3yntguRtcuztW6iohvpRaeZqjoElw9qd9qYJjBogZLakxmdgo9yaED5oVRQ3abF4fD2VF9oW6+qgBi6W9SoB6sV3j/ZtUufJwjfsZihzkkW3+1sLhkhLtu453i4kt8iYFVbiWOF64Tdy90dxE+hB/W1UbG4rD5v/AKS61xDqbLAhreg1GpBEkjflrEimFrjK92AdQPsnSGA2Ok1Baav2XRx8ejTGNBmCbY2JMsB59fr61s/FAtvu1NkksrDOoYiNCUMSPCzTGsetVfinGDeYoGgQTI+5R9PehLEs6AmEXws4UEAAamD8RPKeo5UmVFCHq8QuXLjJIvBSe6zFlVBOYlBnAUz15RrReP4PftYdnuWyhVxKiTlDAhsx1Ckk24BMkaxEEuezfZ04x1dCUwdtmVAQi3CpAJXOolmk6s3LY66Gdu8ALPd2sGSucnvEV3KGB4gy5oDnMsk67aydfKL42LeVc+C7KZ/aDXbVu+iAvaizcB0lFk2mGv8ALKf5POvO11tUu2cFbELhgWuD/wDZuwzgn+4DbQf4Gong9jJiLZKZ2tsHcSoRXQz3bQC1whoUwRqGGoGq1MIrXb3evnuNdOcgySzS2pgcy06byKxDDOG34MV1z9lnHoc4Vzo/it+TAeJfcCfUHrXIsehtgT4WzNIPICFBjocpI8ta9wt26HDKzLsQykhgeRB+UUXZjR9Mcdwf7xZu4cOFd0IE6weRKzMSK5vx39nBt9ytu5ahlC3Gdgg7xVOZgpMkMRykjzpV2E7NY+53mJs3u7Jm2zk+NgSpYAkEzoNZG29Xrh3Y2xZBvYtmxNyQQzLeYiOWWSX16ihboxKin8CU8GvC63d3O+GQhHDQshiQ28jSARBnfSuxYa+txFdDKuAynqCJB+VU7HcBONcAYdcNhwZZsiLeuxyAAlB6/wClW63bW0ioohVAVR0AEAfKsWz0mkrIeK4RL1p7NweC4CG9+Y8xuPSqBi+GYzCotvC4lntW4C2yiSBO0xqNOo0NXDF4okwKBY1Vjw62czL5buktfyVa72tZEureTu76K2WASrNHh6xrrzGm9c34twC5ZwdvE3h/ExFwk5pzAFSVBB5tqx/y9DXUO2IBtAFVJM6kSQBuAeUzVd7Y9nbvcoi3Tctq8orDxAkEBRG4j/xWzT2vgbglFU1q/wDz4BuzYy2lB0MSeR1/QphdI8vlP0FDYFIUazGkxGg0EjltRL3ABo35fcaWWgmLugab6dI096r2O56fmKZYxySZc0rxJjfXzrTwvbrXa+z2GNvCYdW+Lu0nyJUH8a4lcPyrtnZu2y4TDq05haSZ3HhGnsNKbj7IvN/FfsP5VgStoqREmnNnNC8KPCP1zrypsOPCP1zr2pm9lsF9qOPs2uteCmo4YdzUOJsBdBvXW5qwKIcOPKjLuHKxO5qbhZS3qy5mGwr2+jOxYiJ5dKBy2Y0eW72Xb51Rv2m4G5cKYgKctsZSBJypC+Kf8ecnzfoKuqJrFSniFkW+TzO2o9Kl8uMXHb2UeM5KWlZw7Bkh0ZNwwiOeoBHoRVl43f8A4YMeJiNOg6dedWF8HatBmS1bRiNCFAPSZH6NJ7HDWxF9EGpJCgb5ROr+w1nlFc2F/B0p0ldibh/Crjx3asz3CFEAzIGZgOQgQd6uvZHgeGtJ+8X7ZuuS/wC62H1RymabjgCWVcupIidpjS94rHWsBYQKkkkW7NlB4rtw7KAPmTyqu4jhmJtcSw74k95dv2buZbZAW0WtPbCKTpC51E+Z99mkmIxZHPdUjS3cCg4Bb10YvIpBtwtu40G4y54JgIVVCIBCgDQxVIxXGr1g6JbVroLWz4GufxJyszDowzANrptXULXZGziLGDxTsUlUR2WM2WCttjMgNmFtdtJ8q552t4OWvZLYdUtXGId9CEd1CSw0mFMdZOxBFZdjEkugfDEWbEjdoid4Giz5kyTS/g11y91kI0CqSRqcpkkcp1O87Vr2gxbKVRRmAXedAdhHWB9aJ4LYNpU0GVpMyDJB1B18tvWtCNHsubrEtq+skwcw2I6UPiHunRWbpqdY5CTtTrFWQQQN1+E+XIfL6UqUFhLLlkwddfXymtR5o6b+y7j5tXRZuGFvQPIXfsn3+H+npXXq+asE5Ea6jn/rXduxfHDi8MHYQ6HI55MwUHMPUEGOVCzGPmaNTSfH42dBtXvEMXJgbCljNNU4sXtnK8nyeX2x6ML9K8UVgWisPhi1UNpEai2ypdqQXu2LQ3dlX+p4Ne9rMWti4Huhgi2nNthJAvT4TA3jTfQSDyp1xrDquMwrCDByn1YMB97Cje0/Dku4ZgwByeMZtiRuD5ESPepnO7o6UIqLhy6SOb8OxKXLYykNA5bj23FSYi6AIAH51XsTwLxFrLd2egJgGdhzFBXL+Kt7ww8x+Ig/fS/qv/JHU+hB7jL/AIehljW9uen0pVfvRy+X60+dD3OK3vtWj6if9a0t8SS5pseh/OtU4sB45I8LhtJidJI0E8yY2r6Bw6DKsGRlEHqIEH3rg/CMJ+9Xbdi2QWdgNOQ5sfIAE+1fQWGwoAVF+FQFHoBApsHRzvMVtL2R27MmiMkUStqBUZE17nZN9Ojeyug/XOsqW3tWUtvZTGOkcuv3ixgTrsKmu8KKgM53ovv7eYMBtXrs2JcLyrouT/SEgmCQGY5V735YkaACnH9lpZB8WtVrHLDGDpXsbU3oGRpd7xkuJbjM4yifPePaR71VjmtMxaVZdGBGhEDdTHPQfhVpsjWrFYw1nKr3LaOw1BcAkEbHXzpPlYbaa7H4M/01TRWODdnLl/8AjYiVBHgXmOjEfgevKnFnD4bhli5feSSYLAeO4xPgtWx1J5e5o7G8US2jXbjZbaDNcc7ATy/mYnQKNz86C4BgLmLvJjsSmQL/ALphz/7KH/3bg/4zb+WntNJKOl2bylNXLr4+Rh2Y4HcLHH4wD95dStq1uuFtN9gdXP2m9qi7d4XJhVYFmKMAzEy7JrK5+QJ1gaeVW10ITU89fSkPaQi7g7kbEEiecCeXWopP7h+OTexb2V4AcThrhuvcTK7C2BcPdWlMXAURcuUgtvOmXSKqfax7Nm8Rh76MGQG6bd43CLiNKsWAAGokDkddJojDcZu2ba3LTsCybAmCY2jY86rfDeyPEMct24tgi3DEu5yd5EytsESSWG+i+dMopGX/AKhwzArbwFt8SLbF7r3MqzB/iBCIuPqGy9dBtopuYVlTKSCSq4hIMwG+MHo3wsV5ZxVv7G9jbeKwmIcL/EU5bJJjxBZ8RjxbqJP3VV8Ng7ht3XC/7sQ1zQEoGItuCDzMq3/8zXrPJUBti4IIQsG2jnGhB6etD4n4laT4gc66ZVYHQhvtT6CKNF8qpUrA3XT7LeIHXed586XXbBuSJg++sgkR+uYokaMeGwVmeZ9qtPYbj74e6bKgsl4hYG4adGE+Ug+WvKqFhFYOCGMc15E9fWmi4ohgU+JSCCNlIMjXrNauwJx5RaO1sZrdUoHs9jxibCXdMxEOBsrj4h6cx5EVNxXjNjBqj4h8qu4RdCSWM8hy0OtWOao4Sxy5cfYxw2HnU6CpjiZ8CD3rfuC5jlRDG3ZUsxCgakmAB6k7UmUvkpx43WtL5Kl25DYewt9fsMJ30MgqfSV+la8V4z+8YRLqyougQN4O7A+hBFLu0nb/AAFxbtksboiCFHhaejnTTQ5vMRNVTg3FDkGHZiVkZF8LBd5Ob4hvttqaFatspjDkkkqSf9nt59WPR2H3z+NCY9pAE+//AJrZmYlogAsSB7/dULmdzJHyHyoUWCy/cjYyPKl10IxJ0nbbUjz60djwx2BMe340sfQayD+utFR6zsf7IODomEN4Kue67eKBmCLC5M0TEqTHnXQwgFc//YzxZnwtywyiLDDKREkXMxIYDnIJnz8qvdy7NDvokyUpNvsy686Ch71wICSYAra44USa5x237V720Og386q8fA8kqXXskyS/suOH4+rLK7SQPZiPwrKonZXF5sKjTuX/AO69e0c441Jr+SqEHxQZhrBcabmmKKbCzsaLwuDVUOuq6zQ3GyWtCB5zWufKVeiYV3cXmksxoFzJrQmpLaVWkogMJw0DWjRekazHlqfagoiKMw9ulT+Twrx3D7b37d5rxxC6NZw9tdrigZhcD8xmBBbLz9Kv2DcJvvQGC4epIuFAWXZoErIgwd9q3Vy7hR1qBrTVjZS5NUH3sUWuraUfYNxyZ0QHKI6kt8gp6ig8RZf92ugi2CQcoE5RpALMdSfOrJ3YW2Z5KdfKNaqPaHtHhLKtZvXRmZYKLLNqOYHw+8VBL8lRZCNJFFwGHDYddJ5HU7AmIHtVo4H2iNrhmIW4wD23Nq2SQNLpIQ67R4j7Uj4QFOGDI0glspjkrmNNeRGlN/2eWlOMupcCuty1IkAiVdeRGh1n2pr2h4+4ZxOzgMJatWVbE3GExaBKsx1Y95GWNQBudtKWdqsDxLF2CiYS1bW5q657eYmQQWkgEiOc7nSYjooUdNtvKsoTLKT2c4Tcw+DTD4zCLfVSSI7u6VBMgMjRMSfhzaRSL9pHDbF21+/2jF22VS4sFSVOi94hhlYHLBIGnoI6nFKO0nCLGItlbyA6QG+0NZ0PqBodNKNdgSkl9zKj2R/s+7giLVgEMf44uwzZwNyTpAkkEQBJ2M1z7jzWUutbw7K6gwGB8IHITzjbTpQnH8faa7dtWDlCkBkVbltXy8zbbYgkmIjUxQ/BeE38S7LYTOUUswkaL1gnXyA1NMdUehGXJyb0/Rbv2b8V7jEd1df+HehddFW59gjpM5fcdKdcWw1y3xKxcxIRkuXQFAJKqFKquh2IJUx1rnbWIgk5jvP5DlV94/xhcXwy1dLAX7FwK3UsVPiHrCt6g9KG2bKKTv5OouwXyqmdssPaxKi3fYi1InxAbHr56D3plZ4wMRZt3V0DqDG2vMfOaFv4dLoyuoYdDVEMNqzmz8ip16RS+M4bh64XubD208asSoZy2U65judCdzVWtYi3hyCvicCBIgDwwDG5gdYrpfEeC2EQFLKA5hyG0Hr7Vz/t5hQr23Uf7RSDpzWPwYfKgyalRZ4zThq+/ZJi4UxM9Y5nz2oUty+786lw9lmw9u4ftKQD1yMVOvXT76DA6UBV2Zdtg77dBp9wpffsg7ae0UyIqK9tGnyiiQIT2A4s2Gxto5iEdu7uDkwbRZ6wxBrvNxgok1814u3zGldL4v21D4W0VbxNbXOeeaIb7wafhwvLPiiPytVII7a9qgAbaH1Nch4vxMsTrW/GeKFidarOIvya6GXLHDDhAVhwtu2dd7CPOBtHzf8A7z1lR/s//wBws/5/+89ZXElO22dBI6rYw6d2fCvyFe42yuQDKIjaBWVlOv7iWkKP3K3/AMNP6V/KprWEt/yJ/SPyrKynts2kbXMJbn4F/pFF2cOkjwL8hWVlLk2ZSGq2xkOg+VDcNsqHkKB7Cvayp/TNSVjXFD+G/wDhP0NcrxfCcOzMzWLRY7k20JPqSNayspSKkOeB4C0lqFtIozHQIoGy8gKdcEwyLiQQig5W1AAPLnWVlaeLTWVlZWGGUl7TKDZeRPh/GvKyjj2Bk6X7OdWOD4cEEYez/wAtPTpVi7N8Os28ajW7VtGysJVFUxlOkgbaD5VlZQsYC8Q4dZzv/Ct/G32F/mPlUdjh9nJdHdW4IWRkWDDiOVZWVqPSLFwTCothAqKBroFAHxHkKYW7S/yj5CsrKqTfE5+RLmyHiVlTbaVB9h1qqY7BW3tWs9tGifiVT06ivKykT/IqwfiGWsBaGGtKLSZQzwMqwJbWBFAtw6z/AMK3/Qv5VlZWMbHr+zX+zrMH+Fb/AKF/KsXhtn/g2/6F/KsrK8jQe9wqwd7Nr+hPyrT+yrGWO4tR07tPyrysp2FtSAmrQHc4HhT/APbWf+Vb/KozwHC//jWP+Vb/ACrKylTbbCRaOCYC0tlFW0igTACqAPEeQFZWVlA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MSEhUSExMWFhUVGR0YGBgYGBUaGRcXGBUYHRcYGhcYHSggGB0lHRcXITEhJSkrLi4uFx8zODMsNygtLisBCgoKDg0OGhAQGi0lHyYtLS0tLy0tLS0tLTUtLS0tLS0tLS0tLS0tLS0tLS0tLS0tLS0tLS0tLS0tLS0tLS0tLf/AABEIAMIBAwMBIgACEQEDEQH/xAAcAAACAgMBAQAAAAAAAAAAAAAEBQMGAAIHAQj/xABGEAACAQIEAwYDBQUFBwMFAAABAhEAAwQSITEFQVEGEyJhcYEykbFCocHR8AcUI1KSFWJyguEzNFOTsrPxFkPCJERUZIP/xAAZAQADAQEBAAAAAAAAAAAAAAACAwQBBQD/xAApEQACAgICAgEEAgIDAAAAAAAAAQIRAyESMQRBURMiMnFhkULRgaHB/9oADAMBAAIRAxEAPwDrVi3RaLWiipGMV5kkVRqzVGtwbVAcQCTFDYcF3zchp6mvcQXPZF2qvFbJjnXN2b51cO1uM0yk+gqnK0a8663iQqAibtmncmdqvPAbCrZURqdTVUwCsx2q7cLUBPFpFD5ctUZEc4WwD4o5ULxybdhjMR086Au8b7k9QdhS7jXE7t9cgUZNyajx4ZOSb6GOceNexGt4E6ij+F4cM0kwKXKoAmdelbLcPWuq42qRLY4u2RcvZEM8pqyWLNvDLyLRvz/0qocNUlpBiNZpthcMcQ8Fj5k1Lmh6b0g4SrpbI8SjXmzM2rHQToKzGYMWB8QLGpOMYcWSFVpP0pPiLkSztAG5OwkxqeWpFMxq0nehcruvZ6daKw2GJIitmwZWCRvUz4wYa016MzAhLS83ut8Kj60WbMoQcjcGGWXIoR7ZN2hx9wZcJYMXmWXYAnube2aBux2AoHGYJrVu0MzNlBB7xgx3J1J3Op8umlVp+1uGwd3usSXuO5DX2QKRmMHxEkEqJACrPhX+9BtvGroKDIEykSGMkvmEyANADoJ8hyrjRvlyZ3MnGKWKHS9/L+f9CvKVOdMo11WAA3uPxpgnFA4CFcjdOp8qrqXH8/TT6DSi7d5SIbfpHPyO4qqGRrolyYYS7RasLj8gjKCKmw9wrLCEB3qtYTEMhGWCBupJn2mpUx4vTqQRoUOhU+YqiPGbrohyY5499oZ4zGW8pVF8R50oK1IwrMtWQiorRM5WRha1y1NFYq0dmEQSpLeHnU7VJlivVWhbNJmxwVcqrStrkGd6KW2XYAc6eYbhgQiFzEc6VKccYyKsH4ZdY21M9f8AqNZTTD4BQupgyfvJrKklOLbLY9IYo9JeM8ZVPDz8qOxNwKp1iqXjBmuSTOtIw403bMlJ9D3hlw3NOZ38qd3wLVvTkKrPDcZ3bRQnHOOXLnhAhfrRfRcp/wAGKSSEXG8XnuGDOtQYTCkkE6CtAus7mrlwHs6L1tbjmPIeVX5MixRoXGLbNeG4AhASsDr1p5g7C3IB2GsdahxmJNubZiAN6FXii2kMaudqgfPJsLSexV2mvG7fyosBPD6nmaVtdYeHMalvYplYtMk6n3odGzSTvXQxxqKQpvZpFSqK8s2yzADnT/BYFLJm7vGg86OWRR/YDQtsoRHKnF3HhFyINY1NAX3LMSBodhRmCwBYiTE0qdPcgf0DJhXbWCSaziN0WMM0jxXdI/uDf5n7qsGKsdygCMC5/RJ8gKp3bDEoty2Hc3VZdHUABCDEHWDv6+tSZs/KNIr8bD99v0A28QSo7q41op9kQUIMaFDpy5RGtWLsziLWNC3ysNaLAINV10DiRJkTvO9UfiOJRbeW22YuYkaEDnI3EDT1amXZXH/u8Hlsw8v9PwqSW1R0eNbjpgPaPsBiDjrmIttbZbjlxniEDDWQdypPh05DUVa5C20tDUIqqCf7oAn7qbcQv5hIIIiQR06+e4pG7eeh2NYmArfYJiHFsMxIVVkkzGg5seQqj3e1b3L4Nq2DbU8wcz++pB6KJOvPkT2+a/mRI/gzqRJzOT4Qw8oEDqTTfs52fGFRbtyO+bXYHuk/ujYMR9R60xMIeBWVFdkZWYSFJBZdOe8ekmo2vI0FpDrsdARPnzHltXlwkiSdzrr169agtneI+RNEmDxGuHxeuV9DyPJvyPl8qLZaQMwuCJAJ0BH1I51vwjjBVhZxJVWJhXBMNHrr9SKtxZ/Ujn5/G/yh/Q7CVuFo8WBl01PWo3tACn/UsioEIrRqmcVoVokzxLw23Lin2NxPdJJ+I6CkvDsSLTZiJofH4xrjSfbypEsTnPfQ6M6j/I1wVwlASZJn6mvK04d/s19/+o1lLlFcmVQ/FCXtBj7jOETr8zWmMYW0Gf4oqfG4lVfOBpSjH4g3nyqN+ZooRutaAAbfEGknevL18nnNTYrBdzpIM0w4NwbvP4j+FBz60+UoRXI8Tdmezr3mDuMtud/5vIV0FytlIAgDQCvMM6Kgy/CBpVb41j2cmTlAGgrmNyzz30ObWOOuyHF3e9uHWvcTwUle8UyelLMBZJVnJgDmaZWe0WW0URZbqdvXzqlxlGlD0Tqn2VrFp4qks4R2EqpIG5pzgeHrdExAGrNUuM4yqp3NoaDQt+VPeVv7YoCl7M4Fbt2lL3BLcq9v3AzFjz2HlSqy5J30oy24LSaxw+5yYqc/QxwNpB4mqLiOJUnwiBXoxKtpsKBxbawKyEblbA5NujVbkKxJOwHXc6/SPelWKgqwyJB5ZF16ct6Z65YUSSdtNempPnSjG3GKg5WAJgHKYJHKdp8qj8lP6h1vDrgVmxZzM0L1P36CmOFWBJERuKq1vEXcFddcufMZymQeeo++rDaxJuZT4gHK7L4QzqCATOuhXlpNTlw+4HiXnKWIWTknYaSfY/h601v4UqSY0PxL08xQfZ7D95dRVnRSxjlOn0Jq147AQsyQBz0/QoRU5JMqt63tzG4P0qK4876k9eszRvEIttqDlPKJAPUEfjvVW7WcXFi1KnV5A8up9dR86NHlsb35fTMBrJgaQByjUySdK2xQCgICddWmNBGggHp160o7IYK5ZsKbxOZ2z5CZyDcLrsTufWNNZZYkktMSzH2GkD2Aojx4PQeygUPetq6lWtgg8j18vf6USDJ3/X4VL3cjXb3+vrpvTIsxhHCuKtZORtbfLWSs8x1Hl8vN/wDFqDIO3nVIxqXdMoyjz8Wn+U6TRnZvtJ+7OVvS9tulu5KHqJGo6j9F8MnEizeMpbj2W0YbmaHuCi8TczGQZB26EUMwqmLb7OcwZ2qB6nuCoghJ01PSnLRo34b/ALNff/qNZTPhvDQLSzMxr7k1lc+eWPJnQhF8UVfFYUFZPypPEGRvTTidwocu/WljuYMDWnQ6FnuBwz3roULm8uXvVxuYpMOgst4m6AbVWOB8VeyjIiS7nRufyq18L4WSveXZLtqZpPkPf3dBJX0e57lxfAIHnVf4zgLgOZjIqyX+NJblf5aq/F+LPiD4RCD7/Ws8dT5XWgZ18gWHZmGQnw17jXCeFfevCcnxgg8qEG81elbsSwkY25lyAwp3rS2SdKimplHSipIEnw33UVUnD8AXYCdOdF8VwwSFX50hzXPiDxtWLya9ArAtGYLDhjrRN0rBSPMLg2cwBQHGrTWbhtsGIZxdWBtlBzj11+6rcmKSwIjWlPEbnfkSNQZHUHqCNqjnzy7S6K8U44+/ZSOLcPF21KrNxSIXSddzJ9T8qW9ng7v3ZUyGgLqMrKBEr0Ay6x06CuhpgRaMm3cfnoy6nWc2bnPOOfPemuDwjXlV7ii0onKg1aJ+0x3mJ9xUM5O+tnTxTjXeiXgPDlsW9BEjXaWjmT9BymgMX2lCyGsuvIEkQdeo0p5eIUQADAgfhVe4wRGp8IBmCB6ADUT516IttNlUx/GibzLkAQ6geXMxtrS+8yOPEobKQy6TqDIOvMGPnUFy4HJg9WQ9fKhMPdMn5/OmDUh3ZxYfc61NS7h+DzkHkD5gfOmD3FDFBy9+v5ffXjxlxwBvHpyH4mqX2o4+1xu5snKg0ZgdT1UHc+ZG+229o4lhzctlVcqSNCNY/wDO3vVd4D2aKXC10aKfCJ0Yn/4iZokeGHZO1eS2A58B/wBmpktHOByX1+6rC1sESNPKo3BBjmR93P0FTWztpv8ArMSdhTIugJIL4VxPu/C+q/ev+nlTtnBEggg86oHEuO21bKoZo3IAj79/bT1rXB9rwh+ByOa6a/foaphkXsizeK5bj2XdzTXCXbNpQx8Tn7qT2LwuItwAwwDCd4IkTXhqiUOaq9EMZcSzYbiLMobaZ+prKF4da/hr7/U15UcoRTaotjJuKE13CjQE6mpLeALt3dtZ6nkKzFYRiQFksKs+BXurSyJbnHM0GTJS0bFWLMFwa3hjndszfT0FSY/tCki3aMk7npUfG7dx0LZsn93nSLs5w0te1GYDf1rIRUk5zd0Y5O6RvxYkJIUxOrHn6Urt3Dy0FXLjtgtlVoCDXTyqvX0RnCgQo+81RgmnHoXJU6AcTjHvEAxpoIqPGWlVoHSn+N4Mtm13maGOw/Cq8EJNPxTUtx6QElXZvhrUnaikw5LREVvaQqJFO+CYVrn8Q6L160OTLxtgKMpdDPhPDAqeZoPjeUAKImtsZxoJKWhtpPL2pSVd/FBM84J157VLjg75zYyTXHjFbIYp3wDCySY2pRZTMSoGoMEc5plY4i1tYFOyPnGosCK4y+9HvGbZzkmOlQ4S4UOYih2uF2ljRndErJ25VtVFRYDdu0RG6XaTzp+10hQFGgA1pJZtUr7Vcaxtq7YsYe0Ct0he8gtDTqCBtoJk1N5StKinxNyaHvEcXAJ8Wmbp0AH3k/I1Q+OY6Lb7gtoBJ57mPcn2qx8XtYi3blriNcy7EZQvpqZPlpVC4jjCxUFcpWZgghmOxkeU/OpYnRhEEsOQYrFbWOtaZjoelQ4S2ScxJJ3jpRjSwYaxIjMY9a0v3VQk5p1mT+dB96zaDbmfwFEW8Oo3GY9TrE7wKLXSBNMLxW3tnke+nuaeW8QAAVMncR91V/FESdAAKF4djXQlo8B5fiP1rWdG1ZZ1O5OpO/U+/SlHGuJwpRTq25HQdP7o5dYnkK2xvFV7uVMk8uY8vr7etVPGXyxMnf761GUavdkwKd9mOBnFXNZFpNXPXogPU/cPakXC8NnupbGhuMqg8gWIAJ8ta7VguHph7S2kGi/Mnmx8zVGKPJ7JPKz/AE1S7ZpcHIbDpRWFw+kxryrzDpJpkmLVTEcqpnJrSRzIpPszBK2Qe/1NZROGuHKPf6msqWUnbLYfihkthRsBWjitMTiPDKiTVf43j3s2fil209KljBydIbKSXQJ2n4pbByoZfn0FC9lb1wOSGheZND8N4CbnjusFXc66n8qjxXElFs2LY0B+LqKvUI8fpx38k7fsb8V4kLlwIvi118/KtuKYBhkYwpnRarmBxRtkMBqKnxnErl1szHbbyo/ouLSj0DdhXFcS1xxmOi6UOxAiKjWyxGarHwrgttkzXGjymK2Uo44g8eTNeD8KN5ZYwKZ8St27FkqHI06xS17mUNkeFG0Hel5BaSSNjJY6bbk9KncXK5N6W6DTX412eYN1ZhqGAOsGfpQPaHtCSTbtfwwjb8yB9BR1riaXUKgKAAB1mVJJB0OynX9FLw9Lb3CbupUHKW3YAaMQN2AHnI8xrLkzfU9dFuHB9LbFFjiFy3czoWzH4mKmCOWpHWrPwPHF5VzrOb1k6/eZ96Dxt9WuBLcZd9iAY5ny5waP7OMs93kiBJYamJG43O/KY8hrW4JJSsLyo8sb0WfD8KDLmzD0rVLRJFsMuskCZMLEnQbaj50PxHjX7vYLW0Fw/ZIIyDbVjPnyB2rn3Fe0GKZiFvZeosqLc+6+Jvc0bzStiMfixlFM6VcUI4tsQGbadj6GiMRjUsiJkmdfQVyVL2Ky98L1xmAMKzu3yBO8AxTKzx57tpXb4mE68tIiDqDv/UaXOcpaY2Hixg7Qz45xGHfXXXzVh5jrVLxlzMfw/XKicZfL8zpp+vpQVy4EgspOuy7/AC5+nWhKkqC1wvh1Gp/U1DcEHKo9TW/FOIiyrSGzjQq0hs38pBErHpQPAsSXRmb4p19/wgAe1aaMcOI0oskUKu8itL7FvCDHI0cXSsFo8Ze8O3hmPU9B+NE38CbhEaW1ET/Mecdek0RbFu2onUxoATAHrvO8mocTjMyEkgLsDG5GwUbQKE8JscqDQHQfr3pZcAHL5/lRrgKJ3Y/d5+tCXU5miR4gBPIT91dc7PcQW5h7Km4Gud0CwLBm00JMef1rlFvrT7sfiGGMs5ROZwh81cwfrPtT8c+OyXycP1I/o6oilV23rS3cgzRvFGA8Ipaaph9ys5EtOhxhLhKA+v1NeV5gQcg9/qayp5JWy2H4oV8a7Rm25VQCIgetVG5i3dszktrOtR4rEF3LHnUF1oFW48MYIG7DMVxBn3Yx0nStsLZZ/hUseg1pVYljVx7Ms9hgxtkq2lenJQj9ptfItxGAe3GcET1pjwXgzXjOyDdvwFN+JhLt2bzZEGwka9aH4rxtcotYfwrsSBGnQVP9Sc0klv8A6MpG3G1t2VFq3qeeu1Dpg/4XeO3+EUoQ0Yl1nhSTA2FH9NxSV/sBuzRrgUF3YKo3JMAD1qtdru0Ti3lS0yW2AIdjDODMHJuq8xOpgGIp9j+DXmxC5V7wEA2y8LYsR8TOAc119ZAj8SKV2i4firmIdrZa8yjxHPbNzaC3dr8CjMBAkKZ10qTPmb0izxsMb5Mtn7JuFnFWb2IvEyD3dk7AQssco0bcD+rrVE4nexeGxUN3mHZWYLoSAuYyVzfGDrqD4tpAqwcB7R4jguKOGxQJsNB5xDbXLfz1jpB1GhX7ROLjGXUCoLlrIGstlYMSdWGhB1EMFOsMhgZtZmqdosTbdMM7ShMNdttbdXt3kW4sEc99Nwp0InqRyqTgdpcTdjOyplLZkME7SM3IEE8vLnVU4Bw2z3T4rGMf3e2wUKPjuXdwgP2RGpjqKZXe2+Ftk28LZ7tWGrEkmegBOgkbec0PuzX1xRcO0Vu0US1bWLY3XUGdc0xzgA+wiq/iMMto+IZRE6jUjkR1FDcI7UWjmN94B5mScw2OmtD8UxKS6qQ5HMEQPcabVtUDFeiPGY8kZVEKTvzMTy96Fw4JcgazqAOXX6TRPBuBYnGECzbJWdXOiL1lufoJPlXReEdiUwlt7rlL18KcmcRbVoldDPOPEfkK82G2kjlvGbzYeVCTckqQ0gAqYbXnz1HSluHZrrBSdWkGdeR1n2qTjecXf4jZrg0fY+LM0iRoeunWpbFgDJcE6jX3G9efRqEiB5hjtPtppr7UVh+K5QQqbxIMgg8//FS/DcbQxrJ9z/pUFu0bzlUQltYABJjcyAD8600bYHiAcTt1/GjbdzTbTqdz7D9eVTYDs0Vwn71d8JuT3XxAZkYQhAGzDOQdh3fnUCrG7a/r9c627MJltrvcMKNl5npMbela3Ve4Mx0UaKB+E7DziiEsoo1GZzuW1j8KgxuOjwrv9K0wX3rYXTc9B+dC3bfNt+XlRndkCedDux6/dRIwFePP9etWD9nmJC45JUGEfJ/dbLv65Qw96RXSedOOweFL41CNkVmPoVK/VhTIbdMTmdY5fo6fcctvWqW+dEW7Pyr26QNBtVvJdI4de2G4I+Ae/wBTWVtgvgHv9TXlSy7ZdD8Uctqexh+8ITrXuFwzXCFXerVwzggw6m7eGo2FX5cqiv5BSGHZvsoloB7nibcdBQ/aLjMMbaCAvPz8qJ/9XKEPhOYaCqhj8YbrljzqTDinKblkDnJUkjL+JZzLEk+depUCijsHhi2wq10kJJMPYLe1FjErZGYjM32R59T0FbWkc+C0JYzHT36Cq1xAXbNzJejOdmBlXjfK0CY6QCOkRUOfK1pFGDEpu2Hvx64hZmOZdysx/lBGoHLSqhj8ZcEYnKuU3IJGVSdywQA5spOYCBAGUdKI4/jB3YUKQTqWnQ6iB+PtXv7q17C+G0zd2ubwj4Qs6npoCetQN3tnRjFLo6C9/BcYw4t4gKW+JWXMpt7SA5HhbWCNmjaKq3GMPiMFh1wV60mIW0w7m54lDWvHAhSPGpOuuzcxBNbw9y+6suRsPZQjO1wFLamNmzAs7GJyiSTrFMu0fG72KREaDHw3HQC65BBOVE8NlIjeTAEmKy/Rii0/4BuIcV73DJhr1hlQPmIU5CAQ8kGCWOYj4t+vTn2I4UzM5UyMzZRBLEBiJgbbGrrxfFizfuWwHIViy5Wn+GNRJMyMsQfM0jwmEi2LgvZBmKKzFV13gwZHODpseleQbRUjbgxtHXr0q6dmlwq4C7mcrizdBtrDw1oKoYAgZZkkyf5BW/DMpXLdsi9GgIKiBrsGHWnuG7Fu6d8uEvZG1Qpkbw6CIQkgghpBG9azKO2dmuOWcRZtlGVWyDNb0BQwJGXpP3RWnGOJBBd7yAqAQQfiLAxzHyrhN7hWIticmItIuYEtZuqqgsTBlY1mdetQ3uIMLeQ3DBaZAidI1ga7bVlWY4m3a7i6MzELLmQCAImd2PM61YOynZPG4vDLd7tVBOVZbLmG2aOQBEddNqU9kODpicVatkd4gbPcUTORdTofYada77Zx1m2oQBraqIANu4qgDYSVitbrRtnB+0nBLmFuKt2AHZlnWPC2Uk9Bs3+FhT0dj7mAa0XuDvcS3chbZJAtEqHliASSSogcp3qz/tUwNrF4QX7d1SLTwzLDAZso1I2PwD5Uwwdr99OExjjKlpAVGhz3DEsuuiSAQTqY2FYrejJTUVbDuK8FsjDtaJdkRWNpCRFshWy5cgBMTAzE1x+66oJOgGv+prsmJcmTMHkT15VwztFcHemwSMwZg0fZKGDJ9Q2np1p0ocUTePneRysZ2nzjwnTmeftU9jCqP1rS3s1hC0kbnc7aDYf61arOHych9/1msopbEuLtRp91KsTbinvEUO4/H50kxTURgAD0+XKr1+y6woXEXPtSqAdFgn7z/wBIqgl4aut9jbCpg7RUauudjzLNvPpoPYU3GrZJ5k6x18jsDrWqrJrCtbHSqDlDDCHwD3+prKzBjwD3+prKnl2y2H4oT2uG2cIO8YyeQ86R8V4+13fTyoPinEzcaegpc9yYqzHh3yntguRtcuztW6iohvpRaeZqjoElw9qd9qYJjBogZLakxmdgo9yaED5oVRQ3abF4fD2VF9oW6+qgBi6W9SoB6sV3j/ZtUufJwjfsZihzkkW3+1sLhkhLtu453i4kt8iYFVbiWOF64Tdy90dxE+hB/W1UbG4rD5v/AKS61xDqbLAhreg1GpBEkjflrEimFrjK92AdQPsnSGA2Ok1Baav2XRx8ejTGNBmCbY2JMsB59fr61s/FAtvu1NkksrDOoYiNCUMSPCzTGsetVfinGDeYoGgQTI+5R9PehLEs6AmEXws4UEAAamD8RPKeo5UmVFCHq8QuXLjJIvBSe6zFlVBOYlBnAUz15RrReP4PftYdnuWyhVxKiTlDAhsx1Ckk24BMkaxEEuezfZ04x1dCUwdtmVAQi3CpAJXOolmk6s3LY66Gdu8ALPd2sGSucnvEV3KGB4gy5oDnMsk67aydfKL42LeVc+C7KZ/aDXbVu+iAvaizcB0lFk2mGv8ALKf5POvO11tUu2cFbELhgWuD/wDZuwzgn+4DbQf4Gong9jJiLZKZ2tsHcSoRXQz3bQC1whoUwRqGGoGq1MIrXb3evnuNdOcgySzS2pgcy06byKxDDOG34MV1z9lnHoc4Vzo/it+TAeJfcCfUHrXIsehtgT4WzNIPICFBjocpI8ta9wt26HDKzLsQykhgeRB+UUXZjR9Mcdwf7xZu4cOFd0IE6weRKzMSK5vx39nBt9ytu5ahlC3Gdgg7xVOZgpMkMRykjzpV2E7NY+53mJs3u7Jm2zk+NgSpYAkEzoNZG29Xrh3Y2xZBvYtmxNyQQzLeYiOWWSX16ihboxKin8CU8GvC63d3O+GQhHDQshiQ28jSARBnfSuxYa+txFdDKuAynqCJB+VU7HcBONcAYdcNhwZZsiLeuxyAAlB6/wClW63bW0ioohVAVR0AEAfKsWz0mkrIeK4RL1p7NweC4CG9+Y8xuPSqBi+GYzCotvC4lntW4C2yiSBO0xqNOo0NXDF4okwKBY1Vjw62czL5buktfyVa72tZEureTu76K2WASrNHh6xrrzGm9c34twC5ZwdvE3h/ExFwk5pzAFSVBB5tqx/y9DXUO2IBtAFVJM6kSQBuAeUzVd7Y9nbvcoi3Tctq8orDxAkEBRG4j/xWzT2vgbglFU1q/wDz4BuzYy2lB0MSeR1/QphdI8vlP0FDYFIUazGkxGg0EjltRL3ABo35fcaWWgmLugab6dI096r2O56fmKZYxySZc0rxJjfXzrTwvbrXa+z2GNvCYdW+Lu0nyJUH8a4lcPyrtnZu2y4TDq05haSZ3HhGnsNKbj7IvN/FfsP5VgStoqREmnNnNC8KPCP1zrypsOPCP1zr2pm9lsF9qOPs2uteCmo4YdzUOJsBdBvXW5qwKIcOPKjLuHKxO5qbhZS3qy5mGwr2+jOxYiJ5dKBy2Y0eW72Xb51Rv2m4G5cKYgKctsZSBJypC+Kf8ecnzfoKuqJrFSniFkW+TzO2o9Kl8uMXHb2UeM5KWlZw7Bkh0ZNwwiOeoBHoRVl43f8A4YMeJiNOg6dedWF8HatBmS1bRiNCFAPSZH6NJ7HDWxF9EGpJCgb5ROr+w1nlFc2F/B0p0ldibh/Crjx3asz3CFEAzIGZgOQgQd6uvZHgeGtJ+8X7ZuuS/wC62H1RymabjgCWVcupIidpjS94rHWsBYQKkkkW7NlB4rtw7KAPmTyqu4jhmJtcSw74k95dv2buZbZAW0WtPbCKTpC51E+Z99mkmIxZHPdUjS3cCg4Bb10YvIpBtwtu40G4y54JgIVVCIBCgDQxVIxXGr1g6JbVroLWz4GufxJyszDowzANrptXULXZGziLGDxTsUlUR2WM2WCttjMgNmFtdtJ8q552t4OWvZLYdUtXGId9CEd1CSw0mFMdZOxBFZdjEkugfDEWbEjdoid4Giz5kyTS/g11y91kI0CqSRqcpkkcp1O87Vr2gxbKVRRmAXedAdhHWB9aJ4LYNpU0GVpMyDJB1B18tvWtCNHsubrEtq+skwcw2I6UPiHunRWbpqdY5CTtTrFWQQQN1+E+XIfL6UqUFhLLlkwddfXymtR5o6b+y7j5tXRZuGFvQPIXfsn3+H+npXXq+asE5Ea6jn/rXduxfHDi8MHYQ6HI55MwUHMPUEGOVCzGPmaNTSfH42dBtXvEMXJgbCljNNU4sXtnK8nyeX2x6ML9K8UVgWisPhi1UNpEai2ypdqQXu2LQ3dlX+p4Ne9rMWti4Huhgi2nNthJAvT4TA3jTfQSDyp1xrDquMwrCDByn1YMB97Cje0/Dku4ZgwByeMZtiRuD5ESPepnO7o6UIqLhy6SOb8OxKXLYykNA5bj23FSYi6AIAH51XsTwLxFrLd2egJgGdhzFBXL+Kt7ww8x+Ig/fS/qv/JHU+hB7jL/AIehljW9uen0pVfvRy+X60+dD3OK3vtWj6if9a0t8SS5pseh/OtU4sB45I8LhtJidJI0E8yY2r6Bw6DKsGRlEHqIEH3rg/CMJ+9Xbdi2QWdgNOQ5sfIAE+1fQWGwoAVF+FQFHoBApsHRzvMVtL2R27MmiMkUStqBUZE17nZN9Ojeyug/XOsqW3tWUtvZTGOkcuv3ixgTrsKmu8KKgM53ovv7eYMBtXrs2JcLyrouT/SEgmCQGY5V735YkaACnH9lpZB8WtVrHLDGDpXsbU3oGRpd7xkuJbjM4yifPePaR71VjmtMxaVZdGBGhEDdTHPQfhVpsjWrFYw1nKr3LaOw1BcAkEbHXzpPlYbaa7H4M/01TRWODdnLl/8AjYiVBHgXmOjEfgevKnFnD4bhli5feSSYLAeO4xPgtWx1J5e5o7G8US2jXbjZbaDNcc7ATy/mYnQKNz86C4BgLmLvJjsSmQL/ALphz/7KH/3bg/4zb+WntNJKOl2bylNXLr4+Rh2Y4HcLHH4wD95dStq1uuFtN9gdXP2m9qi7d4XJhVYFmKMAzEy7JrK5+QJ1gaeVW10ITU89fSkPaQi7g7kbEEiecCeXWopP7h+OTexb2V4AcThrhuvcTK7C2BcPdWlMXAURcuUgtvOmXSKqfax7Nm8Rh76MGQG6bd43CLiNKsWAAGokDkddJojDcZu2ba3LTsCybAmCY2jY86rfDeyPEMct24tgi3DEu5yd5EytsESSWG+i+dMopGX/AKhwzArbwFt8SLbF7r3MqzB/iBCIuPqGy9dBtopuYVlTKSCSq4hIMwG+MHo3wsV5ZxVv7G9jbeKwmIcL/EU5bJJjxBZ8RjxbqJP3VV8Ng7ht3XC/7sQ1zQEoGItuCDzMq3/8zXrPJUBti4IIQsG2jnGhB6etD4n4laT4gc66ZVYHQhvtT6CKNF8qpUrA3XT7LeIHXed586XXbBuSJg++sgkR+uYokaMeGwVmeZ9qtPYbj74e6bKgsl4hYG4adGE+Ug+WvKqFhFYOCGMc15E9fWmi4ohgU+JSCCNlIMjXrNauwJx5RaO1sZrdUoHs9jxibCXdMxEOBsrj4h6cx5EVNxXjNjBqj4h8qu4RdCSWM8hy0OtWOao4Sxy5cfYxw2HnU6CpjiZ8CD3rfuC5jlRDG3ZUsxCgakmAB6k7UmUvkpx43WtL5Kl25DYewt9fsMJ30MgqfSV+la8V4z+8YRLqyougQN4O7A+hBFLu0nb/AAFxbtksboiCFHhaejnTTQ5vMRNVTg3FDkGHZiVkZF8LBd5Ob4hvttqaFatspjDkkkqSf9nt59WPR2H3z+NCY9pAE+//AJrZmYlogAsSB7/dULmdzJHyHyoUWCy/cjYyPKl10IxJ0nbbUjz60djwx2BMe340sfQayD+utFR6zsf7IODomEN4Kue67eKBmCLC5M0TEqTHnXQwgFc//YzxZnwtywyiLDDKREkXMxIYDnIJnz8qvdy7NDvokyUpNvsy686Ch71wICSYAra44USa5x237V720Og386q8fA8kqXXskyS/suOH4+rLK7SQPZiPwrKonZXF5sKjTuX/AO69e0c441Jr+SqEHxQZhrBcabmmKKbCzsaLwuDVUOuq6zQ3GyWtCB5zWufKVeiYV3cXmksxoFzJrQmpLaVWkogMJw0DWjRekazHlqfagoiKMw9ulT+Twrx3D7b37d5rxxC6NZw9tdrigZhcD8xmBBbLz9Kv2DcJvvQGC4epIuFAWXZoErIgwd9q3Vy7hR1qBrTVjZS5NUH3sUWuraUfYNxyZ0QHKI6kt8gp6ig8RZf92ugi2CQcoE5RpALMdSfOrJ3YW2Z5KdfKNaqPaHtHhLKtZvXRmZYKLLNqOYHw+8VBL8lRZCNJFFwGHDYddJ5HU7AmIHtVo4H2iNrhmIW4wD23Nq2SQNLpIQ67R4j7Uj4QFOGDI0glspjkrmNNeRGlN/2eWlOMupcCuty1IkAiVdeRGh1n2pr2h4+4ZxOzgMJatWVbE3GExaBKsx1Y95GWNQBudtKWdqsDxLF2CiYS1bW5q657eYmQQWkgEiOc7nSYjooUdNtvKsoTLKT2c4Tcw+DTD4zCLfVSSI7u6VBMgMjRMSfhzaRSL9pHDbF21+/2jF22VS4sFSVOi94hhlYHLBIGnoI6nFKO0nCLGItlbyA6QG+0NZ0PqBodNKNdgSkl9zKj2R/s+7giLVgEMf44uwzZwNyTpAkkEQBJ2M1z7jzWUutbw7K6gwGB8IHITzjbTpQnH8faa7dtWDlCkBkVbltXy8zbbYgkmIjUxQ/BeE38S7LYTOUUswkaL1gnXyA1NMdUehGXJyb0/Rbv2b8V7jEd1df+HehddFW59gjpM5fcdKdcWw1y3xKxcxIRkuXQFAJKqFKquh2IJUx1rnbWIgk5jvP5DlV94/xhcXwy1dLAX7FwK3UsVPiHrCt6g9KG2bKKTv5OouwXyqmdssPaxKi3fYi1InxAbHr56D3plZ4wMRZt3V0DqDG2vMfOaFv4dLoyuoYdDVEMNqzmz8ip16RS+M4bh64XubD208asSoZy2U65judCdzVWtYi3hyCvicCBIgDwwDG5gdYrpfEeC2EQFLKA5hyG0Hr7Vz/t5hQr23Uf7RSDpzWPwYfKgyalRZ4zThq+/ZJi4UxM9Y5nz2oUty+786lw9lmw9u4ftKQD1yMVOvXT76DA6UBV2Zdtg77dBp9wpffsg7ae0UyIqK9tGnyiiQIT2A4s2Gxto5iEdu7uDkwbRZ6wxBrvNxgok1814u3zGldL4v21D4W0VbxNbXOeeaIb7wafhwvLPiiPytVII7a9qgAbaH1Nch4vxMsTrW/GeKFidarOIvya6GXLHDDhAVhwtu2dd7CPOBtHzf8A7z1lR/s//wBws/5/+89ZXElO22dBI6rYw6d2fCvyFe42yuQDKIjaBWVlOv7iWkKP3K3/AMNP6V/KprWEt/yJ/SPyrKynts2kbXMJbn4F/pFF2cOkjwL8hWVlLk2ZSGq2xkOg+VDcNsqHkKB7Cvayp/TNSVjXFD+G/wDhP0NcrxfCcOzMzWLRY7k20JPqSNayspSKkOeB4C0lqFtIozHQIoGy8gKdcEwyLiQQig5W1AAPLnWVlaeLTWVlZWGGUl7TKDZeRPh/GvKyjj2Bk6X7OdWOD4cEEYez/wAtPTpVi7N8Os28ajW7VtGysJVFUxlOkgbaD5VlZQsYC8Q4dZzv/Ct/G32F/mPlUdjh9nJdHdW4IWRkWDDiOVZWVqPSLFwTCothAqKBroFAHxHkKYW7S/yj5CsrKqTfE5+RLmyHiVlTbaVB9h1qqY7BW3tWs9tGifiVT06ivKykT/IqwfiGWsBaGGtKLSZQzwMqwJbWBFAtw6z/AMK3/Qv5VlZWMbHr+zX+zrMH+Fb/AKF/KsXhtn/g2/6F/KsrK8jQe9wqwd7Nr+hPyrT+yrGWO4tR07tPyrysp2FtSAmrQHc4HhT/APbWf+Vb/KozwHC//jWP+Vb/ACrKylTbbCRaOCYC0tlFW0igTACqAPEeQFZWVlAaf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ata:image/jpeg;base64,/9j/4AAQSkZJRgABAQAAAQABAAD/2wCEAAkGBxMSEhUSExMWFhUVGR0YGBgYGBUaGRcXGBUYHRcYGhcYHSggGB0lHRcXITEhJSkrLi4uFx8zODMsNygtLisBCgoKDg0OGhAQGi0lHyYtLS0tLy0tLS0tLTUtLS0tLS0tLS0tLS0tLS0tLS0tLS0tLS0tLS0tLS0tLS0tLS0tLf/AABEIAMIBAwMBIgACEQEDEQH/xAAcAAACAgMBAQAAAAAAAAAAAAAEBQMGAAIHAQj/xABGEAACAQIEAwYDBQUFBwMFAAABAhEAAwQSITEFQVEGEyJhcYEykbFCocHR8AcUI1KSFWJyguEzNFOTsrPxFkPCJERUZIP/xAAZAQADAQEBAAAAAAAAAAAAAAACAwQBBQD/xAApEQACAgICAgEEAgIDAAAAAAAAAQIRAyESMQRBURMiMnFhkULRgaHB/9oADAMBAAIRAxEAPwDrVi3RaLWiipGMV5kkVRqzVGtwbVAcQCTFDYcF3zchp6mvcQXPZF2qvFbJjnXN2b51cO1uM0yk+gqnK0a8663iQqAibtmncmdqvPAbCrZURqdTVUwCsx2q7cLUBPFpFD5ctUZEc4WwD4o5ULxybdhjMR086Au8b7k9QdhS7jXE7t9cgUZNyajx4ZOSb6GOceNexGt4E6ij+F4cM0kwKXKoAmdelbLcPWuq42qRLY4u2RcvZEM8pqyWLNvDLyLRvz/0qocNUlpBiNZpthcMcQ8Fj5k1Lmh6b0g4SrpbI8SjXmzM2rHQToKzGYMWB8QLGpOMYcWSFVpP0pPiLkSztAG5OwkxqeWpFMxq0nehcruvZ6daKw2GJIitmwZWCRvUz4wYa016MzAhLS83ut8Kj60WbMoQcjcGGWXIoR7ZN2hx9wZcJYMXmWXYAnube2aBux2AoHGYJrVu0MzNlBB7xgx3J1J3Op8umlVp+1uGwd3usSXuO5DX2QKRmMHxEkEqJACrPhX+9BtvGroKDIEykSGMkvmEyANADoJ8hyrjRvlyZ3MnGKWKHS9/L+f9CvKVOdMo11WAA3uPxpgnFA4CFcjdOp8qrqXH8/TT6DSi7d5SIbfpHPyO4qqGRrolyYYS7RasLj8gjKCKmw9wrLCEB3qtYTEMhGWCBupJn2mpUx4vTqQRoUOhU+YqiPGbrohyY5499oZ4zGW8pVF8R50oK1IwrMtWQiorRM5WRha1y1NFYq0dmEQSpLeHnU7VJlivVWhbNJmxwVcqrStrkGd6KW2XYAc6eYbhgQiFzEc6VKccYyKsH4ZdY21M9f8AqNZTTD4BQupgyfvJrKklOLbLY9IYo9JeM8ZVPDz8qOxNwKp1iqXjBmuSTOtIw403bMlJ9D3hlw3NOZ38qd3wLVvTkKrPDcZ3bRQnHOOXLnhAhfrRfRcp/wAGKSSEXG8XnuGDOtQYTCkkE6CtAus7mrlwHs6L1tbjmPIeVX5MixRoXGLbNeG4AhASsDr1p5g7C3IB2GsdahxmJNubZiAN6FXii2kMaudqgfPJsLSexV2mvG7fyosBPD6nmaVtdYeHMalvYplYtMk6n3odGzSTvXQxxqKQpvZpFSqK8s2yzADnT/BYFLJm7vGg86OWRR/YDQtsoRHKnF3HhFyINY1NAX3LMSBodhRmCwBYiTE0qdPcgf0DJhXbWCSaziN0WMM0jxXdI/uDf5n7qsGKsdygCMC5/RJ8gKp3bDEoty2Hc3VZdHUABCDEHWDv6+tSZs/KNIr8bD99v0A28QSo7q41op9kQUIMaFDpy5RGtWLsziLWNC3ysNaLAINV10DiRJkTvO9UfiOJRbeW22YuYkaEDnI3EDT1amXZXH/u8Hlsw8v9PwqSW1R0eNbjpgPaPsBiDjrmIttbZbjlxniEDDWQdypPh05DUVa5C20tDUIqqCf7oAn7qbcQv5hIIIiQR06+e4pG7eeh2NYmArfYJiHFsMxIVVkkzGg5seQqj3e1b3L4Nq2DbU8wcz++pB6KJOvPkT2+a/mRI/gzqRJzOT4Qw8oEDqTTfs52fGFRbtyO+bXYHuk/ujYMR9R60xMIeBWVFdkZWYSFJBZdOe8ekmo2vI0FpDrsdARPnzHltXlwkiSdzrr169agtneI+RNEmDxGuHxeuV9DyPJvyPl8qLZaQMwuCJAJ0BH1I51vwjjBVhZxJVWJhXBMNHrr9SKtxZ/Ujn5/G/yh/Q7CVuFo8WBl01PWo3tACn/UsioEIrRqmcVoVokzxLw23Lin2NxPdJJ+I6CkvDsSLTZiJofH4xrjSfbypEsTnPfQ6M6j/I1wVwlASZJn6mvK04d/s19/+o1lLlFcmVQ/FCXtBj7jOETr8zWmMYW0Gf4oqfG4lVfOBpSjH4g3nyqN+ZooRutaAAbfEGknevL18nnNTYrBdzpIM0w4NwbvP4j+FBz60+UoRXI8Tdmezr3mDuMtud/5vIV0FytlIAgDQCvMM6Kgy/CBpVb41j2cmTlAGgrmNyzz30ObWOOuyHF3e9uHWvcTwUle8UyelLMBZJVnJgDmaZWe0WW0URZbqdvXzqlxlGlD0Tqn2VrFp4qks4R2EqpIG5pzgeHrdExAGrNUuM4yqp3NoaDQt+VPeVv7YoCl7M4Fbt2lL3BLcq9v3AzFjz2HlSqy5J30oy24LSaxw+5yYqc/QxwNpB4mqLiOJUnwiBXoxKtpsKBxbawKyEblbA5NujVbkKxJOwHXc6/SPelWKgqwyJB5ZF16ct6Z65YUSSdtNempPnSjG3GKg5WAJgHKYJHKdp8qj8lP6h1vDrgVmxZzM0L1P36CmOFWBJERuKq1vEXcFddcufMZymQeeo++rDaxJuZT4gHK7L4QzqCATOuhXlpNTlw+4HiXnKWIWTknYaSfY/h601v4UqSY0PxL08xQfZ7D95dRVnRSxjlOn0Jq147AQsyQBz0/QoRU5JMqt63tzG4P0qK4876k9eszRvEIttqDlPKJAPUEfjvVW7WcXFi1KnV5A8up9dR86NHlsb35fTMBrJgaQByjUySdK2xQCgICddWmNBGggHp160o7IYK5ZsKbxOZ2z5CZyDcLrsTufWNNZZYkktMSzH2GkD2Aojx4PQeygUPetq6lWtgg8j18vf6USDJ3/X4VL3cjXb3+vrpvTIsxhHCuKtZORtbfLWSs8x1Hl8vN/wDFqDIO3nVIxqXdMoyjz8Wn+U6TRnZvtJ+7OVvS9tulu5KHqJGo6j9F8MnEizeMpbj2W0YbmaHuCi8TczGQZB26EUMwqmLb7OcwZ2qB6nuCoghJ01PSnLRo34b/ALNff/qNZTPhvDQLSzMxr7k1lc+eWPJnQhF8UVfFYUFZPypPEGRvTTidwocu/WljuYMDWnQ6FnuBwz3roULm8uXvVxuYpMOgst4m6AbVWOB8VeyjIiS7nRufyq18L4WSveXZLtqZpPkPf3dBJX0e57lxfAIHnVf4zgLgOZjIqyX+NJblf5aq/F+LPiD4RCD7/Ws8dT5XWgZ18gWHZmGQnw17jXCeFfevCcnxgg8qEG81elbsSwkY25lyAwp3rS2SdKimplHSipIEnw33UVUnD8AXYCdOdF8VwwSFX50hzXPiDxtWLya9ArAtGYLDhjrRN0rBSPMLg2cwBQHGrTWbhtsGIZxdWBtlBzj11+6rcmKSwIjWlPEbnfkSNQZHUHqCNqjnzy7S6K8U44+/ZSOLcPF21KrNxSIXSddzJ9T8qW9ng7v3ZUyGgLqMrKBEr0Ay6x06CuhpgRaMm3cfnoy6nWc2bnPOOfPemuDwjXlV7ii0onKg1aJ+0x3mJ9xUM5O+tnTxTjXeiXgPDlsW9BEjXaWjmT9BymgMX2lCyGsuvIEkQdeo0p5eIUQADAgfhVe4wRGp8IBmCB6ADUT516IttNlUx/GibzLkAQ6geXMxtrS+8yOPEobKQy6TqDIOvMGPnUFy4HJg9WQ9fKhMPdMn5/OmDUh3ZxYfc61NS7h+DzkHkD5gfOmD3FDFBy9+v5ffXjxlxwBvHpyH4mqX2o4+1xu5snKg0ZgdT1UHc+ZG+229o4lhzctlVcqSNCNY/wDO3vVd4D2aKXC10aKfCJ0Yn/4iZokeGHZO1eS2A58B/wBmpktHOByX1+6rC1sESNPKo3BBjmR93P0FTWztpv8ArMSdhTIugJIL4VxPu/C+q/ev+nlTtnBEggg86oHEuO21bKoZo3IAj79/bT1rXB9rwh+ByOa6a/foaphkXsizeK5bj2XdzTXCXbNpQx8Tn7qT2LwuItwAwwDCd4IkTXhqiUOaq9EMZcSzYbiLMobaZ+prKF4da/hr7/U15UcoRTaotjJuKE13CjQE6mpLeALt3dtZ6nkKzFYRiQFksKs+BXurSyJbnHM0GTJS0bFWLMFwa3hjndszfT0FSY/tCki3aMk7npUfG7dx0LZsn93nSLs5w0te1GYDf1rIRUk5zd0Y5O6RvxYkJIUxOrHn6Urt3Dy0FXLjtgtlVoCDXTyqvX0RnCgQo+81RgmnHoXJU6AcTjHvEAxpoIqPGWlVoHSn+N4Mtm13maGOw/Cq8EJNPxTUtx6QElXZvhrUnaikw5LREVvaQqJFO+CYVrn8Q6L160OTLxtgKMpdDPhPDAqeZoPjeUAKImtsZxoJKWhtpPL2pSVd/FBM84J157VLjg75zYyTXHjFbIYp3wDCySY2pRZTMSoGoMEc5plY4i1tYFOyPnGosCK4y+9HvGbZzkmOlQ4S4UOYih2uF2ljRndErJ25VtVFRYDdu0RG6XaTzp+10hQFGgA1pJZtUr7Vcaxtq7YsYe0Ct0he8gtDTqCBtoJk1N5StKinxNyaHvEcXAJ8Wmbp0AH3k/I1Q+OY6Lb7gtoBJ57mPcn2qx8XtYi3blriNcy7EZQvpqZPlpVC4jjCxUFcpWZgghmOxkeU/OpYnRhEEsOQYrFbWOtaZjoelQ4S2ScxJJ3jpRjSwYaxIjMY9a0v3VQk5p1mT+dB96zaDbmfwFEW8Oo3GY9TrE7wKLXSBNMLxW3tnke+nuaeW8QAAVMncR91V/FESdAAKF4djXQlo8B5fiP1rWdG1ZZ1O5OpO/U+/SlHGuJwpRTq25HQdP7o5dYnkK2xvFV7uVMk8uY8vr7etVPGXyxMnf761GUavdkwKd9mOBnFXNZFpNXPXogPU/cPakXC8NnupbGhuMqg8gWIAJ8ta7VguHph7S2kGi/Mnmx8zVGKPJ7JPKz/AE1S7ZpcHIbDpRWFw+kxryrzDpJpkmLVTEcqpnJrSRzIpPszBK2Qe/1NZROGuHKPf6msqWUnbLYfihkthRsBWjitMTiPDKiTVf43j3s2fil209KljBydIbKSXQJ2n4pbByoZfn0FC9lb1wOSGheZND8N4CbnjusFXc66n8qjxXElFs2LY0B+LqKvUI8fpx38k7fsb8V4kLlwIvi118/KtuKYBhkYwpnRarmBxRtkMBqKnxnErl1szHbbyo/ouLSj0DdhXFcS1xxmOi6UOxAiKjWyxGarHwrgttkzXGjymK2Uo44g8eTNeD8KN5ZYwKZ8St27FkqHI06xS17mUNkeFG0Hel5BaSSNjJY6bbk9KncXK5N6W6DTX412eYN1ZhqGAOsGfpQPaHtCSTbtfwwjb8yB9BR1riaXUKgKAAB1mVJJB0OynX9FLw9Lb3CbupUHKW3YAaMQN2AHnI8xrLkzfU9dFuHB9LbFFjiFy3czoWzH4mKmCOWpHWrPwPHF5VzrOb1k6/eZ96Dxt9WuBLcZd9iAY5ny5waP7OMs93kiBJYamJG43O/KY8hrW4JJSsLyo8sb0WfD8KDLmzD0rVLRJFsMuskCZMLEnQbaj50PxHjX7vYLW0Fw/ZIIyDbVjPnyB2rn3Fe0GKZiFvZeosqLc+6+Jvc0bzStiMfixlFM6VcUI4tsQGbadj6GiMRjUsiJkmdfQVyVL2Ky98L1xmAMKzu3yBO8AxTKzx57tpXb4mE68tIiDqDv/UaXOcpaY2Hixg7Qz45xGHfXXXzVh5jrVLxlzMfw/XKicZfL8zpp+vpQVy4EgspOuy7/AC5+nWhKkqC1wvh1Gp/U1DcEHKo9TW/FOIiyrSGzjQq0hs38pBErHpQPAsSXRmb4p19/wgAe1aaMcOI0oskUKu8itL7FvCDHI0cXSsFo8Ze8O3hmPU9B+NE38CbhEaW1ET/Mecdek0RbFu2onUxoATAHrvO8mocTjMyEkgLsDG5GwUbQKE8JscqDQHQfr3pZcAHL5/lRrgKJ3Y/d5+tCXU5miR4gBPIT91dc7PcQW5h7Km4Gud0CwLBm00JMef1rlFvrT7sfiGGMs5ROZwh81cwfrPtT8c+OyXycP1I/o6oilV23rS3cgzRvFGA8Ipaaph9ys5EtOhxhLhKA+v1NeV5gQcg9/qayp5JWy2H4oV8a7Rm25VQCIgetVG5i3dszktrOtR4rEF3LHnUF1oFW48MYIG7DMVxBn3Yx0nStsLZZ/hUseg1pVYljVx7Ms9hgxtkq2lenJQj9ptfItxGAe3GcET1pjwXgzXjOyDdvwFN+JhLt2bzZEGwka9aH4rxtcotYfwrsSBGnQVP9Sc0klv8A6MpG3G1t2VFq3qeeu1Dpg/4XeO3+EUoQ0Yl1nhSTA2FH9NxSV/sBuzRrgUF3YKo3JMAD1qtdru0Ti3lS0yW2AIdjDODMHJuq8xOpgGIp9j+DXmxC5V7wEA2y8LYsR8TOAc119ZAj8SKV2i4firmIdrZa8yjxHPbNzaC3dr8CjMBAkKZ10qTPmb0izxsMb5Mtn7JuFnFWb2IvEyD3dk7AQssco0bcD+rrVE4nexeGxUN3mHZWYLoSAuYyVzfGDrqD4tpAqwcB7R4jguKOGxQJsNB5xDbXLfz1jpB1GhX7ROLjGXUCoLlrIGstlYMSdWGhB1EMFOsMhgZtZmqdosTbdMM7ShMNdttbdXt3kW4sEc99Nwp0InqRyqTgdpcTdjOyplLZkME7SM3IEE8vLnVU4Bw2z3T4rGMf3e2wUKPjuXdwgP2RGpjqKZXe2+Ftk28LZ7tWGrEkmegBOgkbec0PuzX1xRcO0Vu0US1bWLY3XUGdc0xzgA+wiq/iMMto+IZRE6jUjkR1FDcI7UWjmN94B5mScw2OmtD8UxKS6qQ5HMEQPcabVtUDFeiPGY8kZVEKTvzMTy96Fw4JcgazqAOXX6TRPBuBYnGECzbJWdXOiL1lufoJPlXReEdiUwlt7rlL18KcmcRbVoldDPOPEfkK82G2kjlvGbzYeVCTckqQ0gAqYbXnz1HSluHZrrBSdWkGdeR1n2qTjecXf4jZrg0fY+LM0iRoeunWpbFgDJcE6jX3G9efRqEiB5hjtPtppr7UVh+K5QQqbxIMgg8//FS/DcbQxrJ9z/pUFu0bzlUQltYABJjcyAD8600bYHiAcTt1/GjbdzTbTqdz7D9eVTYDs0Vwn71d8JuT3XxAZkYQhAGzDOQdh3fnUCrG7a/r9c627MJltrvcMKNl5npMbela3Ve4Mx0UaKB+E7DziiEsoo1GZzuW1j8KgxuOjwrv9K0wX3rYXTc9B+dC3bfNt+XlRndkCedDux6/dRIwFePP9etWD9nmJC45JUGEfJ/dbLv65Qw96RXSedOOweFL41CNkVmPoVK/VhTIbdMTmdY5fo6fcctvWqW+dEW7Pyr26QNBtVvJdI4de2G4I+Ae/wBTWVtgvgHv9TXlSy7ZdD8Uctqexh+8ITrXuFwzXCFXerVwzggw6m7eGo2FX5cqiv5BSGHZvsoloB7nibcdBQ/aLjMMbaCAvPz8qJ/9XKEPhOYaCqhj8YbrljzqTDinKblkDnJUkjL+JZzLEk+depUCijsHhi2wq10kJJMPYLe1FjErZGYjM32R59T0FbWkc+C0JYzHT36Cq1xAXbNzJejOdmBlXjfK0CY6QCOkRUOfK1pFGDEpu2Hvx64hZmOZdysx/lBGoHLSqhj8ZcEYnKuU3IJGVSdywQA5spOYCBAGUdKI4/jB3YUKQTqWnQ6iB+PtXv7q17C+G0zd2ubwj4Qs6npoCetQN3tnRjFLo6C9/BcYw4t4gKW+JWXMpt7SA5HhbWCNmjaKq3GMPiMFh1wV60mIW0w7m54lDWvHAhSPGpOuuzcxBNbw9y+6suRsPZQjO1wFLamNmzAs7GJyiSTrFMu0fG72KREaDHw3HQC65BBOVE8NlIjeTAEmKy/Rii0/4BuIcV73DJhr1hlQPmIU5CAQ8kGCWOYj4t+vTn2I4UzM5UyMzZRBLEBiJgbbGrrxfFizfuWwHIViy5Wn+GNRJMyMsQfM0jwmEi2LgvZBmKKzFV13gwZHODpseleQbRUjbgxtHXr0q6dmlwq4C7mcrizdBtrDw1oKoYAgZZkkyf5BW/DMpXLdsi9GgIKiBrsGHWnuG7Fu6d8uEvZG1Qpkbw6CIQkgghpBG9azKO2dmuOWcRZtlGVWyDNb0BQwJGXpP3RWnGOJBBd7yAqAQQfiLAxzHyrhN7hWIticmItIuYEtZuqqgsTBlY1mdetQ3uIMLeQ3DBaZAidI1ga7bVlWY4m3a7i6MzELLmQCAImd2PM61YOynZPG4vDLd7tVBOVZbLmG2aOQBEddNqU9kODpicVatkd4gbPcUTORdTofYada77Zx1m2oQBraqIANu4qgDYSVitbrRtnB+0nBLmFuKt2AHZlnWPC2Uk9Bs3+FhT0dj7mAa0XuDvcS3chbZJAtEqHliASSSogcp3qz/tUwNrF4QX7d1SLTwzLDAZso1I2PwD5Uwwdr99OExjjKlpAVGhz3DEsuuiSAQTqY2FYrejJTUVbDuK8FsjDtaJdkRWNpCRFshWy5cgBMTAzE1x+66oJOgGv+prsmJcmTMHkT15VwztFcHemwSMwZg0fZKGDJ9Q2np1p0ocUTePneRysZ2nzjwnTmeftU9jCqP1rS3s1hC0kbnc7aDYf61arOHych9/1msopbEuLtRp91KsTbinvEUO4/H50kxTURgAD0+XKr1+y6woXEXPtSqAdFgn7z/wBIqgl4aut9jbCpg7RUauudjzLNvPpoPYU3GrZJ5k6x18jsDrWqrJrCtbHSqDlDDCHwD3+prKzBjwD3+prKnl2y2H4oT2uG2cIO8YyeQ86R8V4+13fTyoPinEzcaegpc9yYqzHh3yntguRtcuztW6iohvpRaeZqjoElw9qd9qYJjBogZLakxmdgo9yaED5oVRQ3abF4fD2VF9oW6+qgBi6W9SoB6sV3j/ZtUufJwjfsZihzkkW3+1sLhkhLtu453i4kt8iYFVbiWOF64Tdy90dxE+hB/W1UbG4rD5v/AKS61xDqbLAhreg1GpBEkjflrEimFrjK92AdQPsnSGA2Ok1Baav2XRx8ejTGNBmCbY2JMsB59fr61s/FAtvu1NkksrDOoYiNCUMSPCzTGsetVfinGDeYoGgQTI+5R9PehLEs6AmEXws4UEAAamD8RPKeo5UmVFCHq8QuXLjJIvBSe6zFlVBOYlBnAUz15RrReP4PftYdnuWyhVxKiTlDAhsx1Ckk24BMkaxEEuezfZ04x1dCUwdtmVAQi3CpAJXOolmk6s3LY66Gdu8ALPd2sGSucnvEV3KGB4gy5oDnMsk67aydfKL42LeVc+C7KZ/aDXbVu+iAvaizcB0lFk2mGv8ALKf5POvO11tUu2cFbELhgWuD/wDZuwzgn+4DbQf4Gong9jJiLZKZ2tsHcSoRXQz3bQC1whoUwRqGGoGq1MIrXb3evnuNdOcgySzS2pgcy06byKxDDOG34MV1z9lnHoc4Vzo/it+TAeJfcCfUHrXIsehtgT4WzNIPICFBjocpI8ta9wt26HDKzLsQykhgeRB+UUXZjR9Mcdwf7xZu4cOFd0IE6weRKzMSK5vx39nBt9ytu5ahlC3Gdgg7xVOZgpMkMRykjzpV2E7NY+53mJs3u7Jm2zk+NgSpYAkEzoNZG29Xrh3Y2xZBvYtmxNyQQzLeYiOWWSX16ihboxKin8CU8GvC63d3O+GQhHDQshiQ28jSARBnfSuxYa+txFdDKuAynqCJB+VU7HcBONcAYdcNhwZZsiLeuxyAAlB6/wClW63bW0ioohVAVR0AEAfKsWz0mkrIeK4RL1p7NweC4CG9+Y8xuPSqBi+GYzCotvC4lntW4C2yiSBO0xqNOo0NXDF4okwKBY1Vjw62czL5buktfyVa72tZEureTu76K2WASrNHh6xrrzGm9c34twC5ZwdvE3h/ExFwk5pzAFSVBB5tqx/y9DXUO2IBtAFVJM6kSQBuAeUzVd7Y9nbvcoi3Tctq8orDxAkEBRG4j/xWzT2vgbglFU1q/wDz4BuzYy2lB0MSeR1/QphdI8vlP0FDYFIUazGkxGg0EjltRL3ABo35fcaWWgmLugab6dI096r2O56fmKZYxySZc0rxJjfXzrTwvbrXa+z2GNvCYdW+Lu0nyJUH8a4lcPyrtnZu2y4TDq05haSZ3HhGnsNKbj7IvN/FfsP5VgStoqREmnNnNC8KPCP1zrypsOPCP1zr2pm9lsF9qOPs2uteCmo4YdzUOJsBdBvXW5qwKIcOPKjLuHKxO5qbhZS3qy5mGwr2+jOxYiJ5dKBy2Y0eW72Xb51Rv2m4G5cKYgKctsZSBJypC+Kf8ecnzfoKuqJrFSniFkW+TzO2o9Kl8uMXHb2UeM5KWlZw7Bkh0ZNwwiOeoBHoRVl43f8A4YMeJiNOg6dedWF8HatBmS1bRiNCFAPSZH6NJ7HDWxF9EGpJCgb5ROr+w1nlFc2F/B0p0ldibh/Crjx3asz3CFEAzIGZgOQgQd6uvZHgeGtJ+8X7ZuuS/wC62H1RymabjgCWVcupIidpjS94rHWsBYQKkkkW7NlB4rtw7KAPmTyqu4jhmJtcSw74k95dv2buZbZAW0WtPbCKTpC51E+Z99mkmIxZHPdUjS3cCg4Bb10YvIpBtwtu40G4y54JgIVVCIBCgDQxVIxXGr1g6JbVroLWz4GufxJyszDowzANrptXULXZGziLGDxTsUlUR2WM2WCttjMgNmFtdtJ8q552t4OWvZLYdUtXGId9CEd1CSw0mFMdZOxBFZdjEkugfDEWbEjdoid4Giz5kyTS/g11y91kI0CqSRqcpkkcp1O87Vr2gxbKVRRmAXedAdhHWB9aJ4LYNpU0GVpMyDJB1B18tvWtCNHsubrEtq+skwcw2I6UPiHunRWbpqdY5CTtTrFWQQQN1+E+XIfL6UqUFhLLlkwddfXymtR5o6b+y7j5tXRZuGFvQPIXfsn3+H+npXXq+asE5Ea6jn/rXduxfHDi8MHYQ6HI55MwUHMPUEGOVCzGPmaNTSfH42dBtXvEMXJgbCljNNU4sXtnK8nyeX2x6ML9K8UVgWisPhi1UNpEai2ypdqQXu2LQ3dlX+p4Ne9rMWti4Huhgi2nNthJAvT4TA3jTfQSDyp1xrDquMwrCDByn1YMB97Cje0/Dku4ZgwByeMZtiRuD5ESPepnO7o6UIqLhy6SOb8OxKXLYykNA5bj23FSYi6AIAH51XsTwLxFrLd2egJgGdhzFBXL+Kt7ww8x+Ig/fS/qv/JHU+hB7jL/AIehljW9uen0pVfvRy+X60+dD3OK3vtWj6if9a0t8SS5pseh/OtU4sB45I8LhtJidJI0E8yY2r6Bw6DKsGRlEHqIEH3rg/CMJ+9Xbdi2QWdgNOQ5sfIAE+1fQWGwoAVF+FQFHoBApsHRzvMVtL2R27MmiMkUStqBUZE17nZN9Ojeyug/XOsqW3tWUtvZTGOkcuv3ixgTrsKmu8KKgM53ovv7eYMBtXrs2JcLyrouT/SEgmCQGY5V735YkaACnH9lpZB8WtVrHLDGDpXsbU3oGRpd7xkuJbjM4yifPePaR71VjmtMxaVZdGBGhEDdTHPQfhVpsjWrFYw1nKr3LaOw1BcAkEbHXzpPlYbaa7H4M/01TRWODdnLl/8AjYiVBHgXmOjEfgevKnFnD4bhli5feSSYLAeO4xPgtWx1J5e5o7G8US2jXbjZbaDNcc7ATy/mYnQKNz86C4BgLmLvJjsSmQL/ALphz/7KH/3bg/4zb+WntNJKOl2bylNXLr4+Rh2Y4HcLHH4wD95dStq1uuFtN9gdXP2m9qi7d4XJhVYFmKMAzEy7JrK5+QJ1gaeVW10ITU89fSkPaQi7g7kbEEiecCeXWopP7h+OTexb2V4AcThrhuvcTK7C2BcPdWlMXAURcuUgtvOmXSKqfax7Nm8Rh76MGQG6bd43CLiNKsWAAGokDkddJojDcZu2ba3LTsCybAmCY2jY86rfDeyPEMct24tgi3DEu5yd5EytsESSWG+i+dMopGX/AKhwzArbwFt8SLbF7r3MqzB/iBCIuPqGy9dBtopuYVlTKSCSq4hIMwG+MHo3wsV5ZxVv7G9jbeKwmIcL/EU5bJJjxBZ8RjxbqJP3VV8Ng7ht3XC/7sQ1zQEoGItuCDzMq3/8zXrPJUBti4IIQsG2jnGhB6etD4n4laT4gc66ZVYHQhvtT6CKNF8qpUrA3XT7LeIHXed586XXbBuSJg++sgkR+uYokaMeGwVmeZ9qtPYbj74e6bKgsl4hYG4adGE+Ug+WvKqFhFYOCGMc15E9fWmi4ohgU+JSCCNlIMjXrNauwJx5RaO1sZrdUoHs9jxibCXdMxEOBsrj4h6cx5EVNxXjNjBqj4h8qu4RdCSWM8hy0OtWOao4Sxy5cfYxw2HnU6CpjiZ8CD3rfuC5jlRDG3ZUsxCgakmAB6k7UmUvkpx43WtL5Kl25DYewt9fsMJ30MgqfSV+la8V4z+8YRLqyougQN4O7A+hBFLu0nb/AAFxbtksboiCFHhaejnTTQ5vMRNVTg3FDkGHZiVkZF8LBd5Ob4hvttqaFatspjDkkkqSf9nt59WPR2H3z+NCY9pAE+//AJrZmYlogAsSB7/dULmdzJHyHyoUWCy/cjYyPKl10IxJ0nbbUjz60djwx2BMe340sfQayD+utFR6zsf7IODomEN4Kue67eKBmCLC5M0TEqTHnXQwgFc//YzxZnwtywyiLDDKREkXMxIYDnIJnz8qvdy7NDvokyUpNvsy686Ch71wICSYAra44USa5x237V720Og386q8fA8kqXXskyS/suOH4+rLK7SQPZiPwrKonZXF5sKjTuX/AO69e0c441Jr+SqEHxQZhrBcabmmKKbCzsaLwuDVUOuq6zQ3GyWtCB5zWufKVeiYV3cXmksxoFzJrQmpLaVWkogMJw0DWjRekazHlqfagoiKMw9ulT+Twrx3D7b37d5rxxC6NZw9tdrigZhcD8xmBBbLz9Kv2DcJvvQGC4epIuFAWXZoErIgwd9q3Vy7hR1qBrTVjZS5NUH3sUWuraUfYNxyZ0QHKI6kt8gp6ig8RZf92ugi2CQcoE5RpALMdSfOrJ3YW2Z5KdfKNaqPaHtHhLKtZvXRmZYKLLNqOYHw+8VBL8lRZCNJFFwGHDYddJ5HU7AmIHtVo4H2iNrhmIW4wD23Nq2SQNLpIQ67R4j7Uj4QFOGDI0glspjkrmNNeRGlN/2eWlOMupcCuty1IkAiVdeRGh1n2pr2h4+4ZxOzgMJatWVbE3GExaBKsx1Y95GWNQBudtKWdqsDxLF2CiYS1bW5q657eYmQQWkgEiOc7nSYjooUdNtvKsoTLKT2c4Tcw+DTD4zCLfVSSI7u6VBMgMjRMSfhzaRSL9pHDbF21+/2jF22VS4sFSVOi94hhlYHLBIGnoI6nFKO0nCLGItlbyA6QG+0NZ0PqBodNKNdgSkl9zKj2R/s+7giLVgEMf44uwzZwNyTpAkkEQBJ2M1z7jzWUutbw7K6gwGB8IHITzjbTpQnH8faa7dtWDlCkBkVbltXy8zbbYgkmIjUxQ/BeE38S7LYTOUUswkaL1gnXyA1NMdUehGXJyb0/Rbv2b8V7jEd1df+HehddFW59gjpM5fcdKdcWw1y3xKxcxIRkuXQFAJKqFKquh2IJUx1rnbWIgk5jvP5DlV94/xhcXwy1dLAX7FwK3UsVPiHrCt6g9KG2bKKTv5OouwXyqmdssPaxKi3fYi1InxAbHr56D3plZ4wMRZt3V0DqDG2vMfOaFv4dLoyuoYdDVEMNqzmz8ip16RS+M4bh64XubD208asSoZy2U65judCdzVWtYi3hyCvicCBIgDwwDG5gdYrpfEeC2EQFLKA5hyG0Hr7Vz/t5hQr23Uf7RSDpzWPwYfKgyalRZ4zThq+/ZJi4UxM9Y5nz2oUty+786lw9lmw9u4ftKQD1yMVOvXT76DA6UBV2Zdtg77dBp9wpffsg7ae0UyIqK9tGnyiiQIT2A4s2Gxto5iEdu7uDkwbRZ6wxBrvNxgok1814u3zGldL4v21D4W0VbxNbXOeeaIb7wafhwvLPiiPytVII7a9qgAbaH1Nch4vxMsTrW/GeKFidarOIvya6GXLHDDhAVhwtu2dd7CPOBtHzf8A7z1lR/s//wBws/5/+89ZXElO22dBI6rYw6d2fCvyFe42yuQDKIjaBWVlOv7iWkKP3K3/AMNP6V/KprWEt/yJ/SPyrKynts2kbXMJbn4F/pFF2cOkjwL8hWVlLk2ZSGq2xkOg+VDcNsqHkKB7Cvayp/TNSVjXFD+G/wDhP0NcrxfCcOzMzWLRY7k20JPqSNayspSKkOeB4C0lqFtIozHQIoGy8gKdcEwyLiQQig5W1AAPLnWVlaeLTWVlZWGGUl7TKDZeRPh/GvKyjj2Bk6X7OdWOD4cEEYez/wAtPTpVi7N8Os28ajW7VtGysJVFUxlOkgbaD5VlZQsYC8Q4dZzv/Ct/G32F/mPlUdjh9nJdHdW4IWRkWDDiOVZWVqPSLFwTCothAqKBroFAHxHkKYW7S/yj5CsrKqTfE5+RLmyHiVlTbaVB9h1qqY7BW3tWs9tGifiVT06ivKykT/IqwfiGWsBaGGtKLSZQzwMqwJbWBFAtw6z/AMK3/Qv5VlZWMbHr+zX+zrMH+Fb/AKF/KsXhtn/g2/6F/KsrK8jQe9wqwd7Nr+hPyrT+yrGWO4tR07tPyrysp2FtSAmrQHc4HhT/APbWf+Vb/KozwHC//jWP+Vb/ACrKylTbbCRaOCYC0tlFW0igTACqAPEeQFZWVlAaf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data:image/jpeg;base64,/9j/4AAQSkZJRgABAQAAAQABAAD/2wCEAAkGBxMSEhUSExMWFhUVGR0YGBgYGBUaGRcXGBUYHRcYGhcYHSggGB0lHRcXITEhJSkrLi4uFx8zODMsNygtLisBCgoKDg0OGhAQGi0lHyYtLS0tLy0tLS0tLTUtLS0tLS0tLS0tLS0tLS0tLS0tLS0tLS0tLS0tLS0tLS0tLS0tLf/AABEIAMIBAwMBIgACEQEDEQH/xAAcAAACAgMBAQAAAAAAAAAAAAAEBQMGAAIHAQj/xABGEAACAQIEAwYDBQUFBwMFAAABAhEAAwQSITEFQVEGEyJhcYEykbFCocHR8AcUI1KSFWJyguEzNFOTsrPxFkPCJERUZIP/xAAZAQADAQEBAAAAAAAAAAAAAAACAwQBBQD/xAApEQACAgICAgEEAgIDAAAAAAAAAQIRAyESMQRBURMiMnFhkULRgaHB/9oADAMBAAIRAxEAPwDrVi3RaLWiipGMV5kkVRqzVGtwbVAcQCTFDYcF3zchp6mvcQXPZF2qvFbJjnXN2b51cO1uM0yk+gqnK0a8663iQqAibtmncmdqvPAbCrZURqdTVUwCsx2q7cLUBPFpFD5ctUZEc4WwD4o5ULxybdhjMR086Au8b7k9QdhS7jXE7t9cgUZNyajx4ZOSb6GOceNexGt4E6ij+F4cM0kwKXKoAmdelbLcPWuq42qRLY4u2RcvZEM8pqyWLNvDLyLRvz/0qocNUlpBiNZpthcMcQ8Fj5k1Lmh6b0g4SrpbI8SjXmzM2rHQToKzGYMWB8QLGpOMYcWSFVpP0pPiLkSztAG5OwkxqeWpFMxq0nehcruvZ6daKw2GJIitmwZWCRvUz4wYa016MzAhLS83ut8Kj60WbMoQcjcGGWXIoR7ZN2hx9wZcJYMXmWXYAnube2aBux2AoHGYJrVu0MzNlBB7xgx3J1J3Op8umlVp+1uGwd3usSXuO5DX2QKRmMHxEkEqJACrPhX+9BtvGroKDIEykSGMkvmEyANADoJ8hyrjRvlyZ3MnGKWKHS9/L+f9CvKVOdMo11WAA3uPxpgnFA4CFcjdOp8qrqXH8/TT6DSi7d5SIbfpHPyO4qqGRrolyYYS7RasLj8gjKCKmw9wrLCEB3qtYTEMhGWCBupJn2mpUx4vTqQRoUOhU+YqiPGbrohyY5499oZ4zGW8pVF8R50oK1IwrMtWQiorRM5WRha1y1NFYq0dmEQSpLeHnU7VJlivVWhbNJmxwVcqrStrkGd6KW2XYAc6eYbhgQiFzEc6VKccYyKsH4ZdY21M9f8AqNZTTD4BQupgyfvJrKklOLbLY9IYo9JeM8ZVPDz8qOxNwKp1iqXjBmuSTOtIw403bMlJ9D3hlw3NOZ38qd3wLVvTkKrPDcZ3bRQnHOOXLnhAhfrRfRcp/wAGKSSEXG8XnuGDOtQYTCkkE6CtAus7mrlwHs6L1tbjmPIeVX5MixRoXGLbNeG4AhASsDr1p5g7C3IB2GsdahxmJNubZiAN6FXii2kMaudqgfPJsLSexV2mvG7fyosBPD6nmaVtdYeHMalvYplYtMk6n3odGzSTvXQxxqKQpvZpFSqK8s2yzADnT/BYFLJm7vGg86OWRR/YDQtsoRHKnF3HhFyINY1NAX3LMSBodhRmCwBYiTE0qdPcgf0DJhXbWCSaziN0WMM0jxXdI/uDf5n7qsGKsdygCMC5/RJ8gKp3bDEoty2Hc3VZdHUABCDEHWDv6+tSZs/KNIr8bD99v0A28QSo7q41op9kQUIMaFDpy5RGtWLsziLWNC3ysNaLAINV10DiRJkTvO9UfiOJRbeW22YuYkaEDnI3EDT1amXZXH/u8Hlsw8v9PwqSW1R0eNbjpgPaPsBiDjrmIttbZbjlxniEDDWQdypPh05DUVa5C20tDUIqqCf7oAn7qbcQv5hIIIiQR06+e4pG7eeh2NYmArfYJiHFsMxIVVkkzGg5seQqj3e1b3L4Nq2DbU8wcz++pB6KJOvPkT2+a/mRI/gzqRJzOT4Qw8oEDqTTfs52fGFRbtyO+bXYHuk/ujYMR9R60xMIeBWVFdkZWYSFJBZdOe8ekmo2vI0FpDrsdARPnzHltXlwkiSdzrr169agtneI+RNEmDxGuHxeuV9DyPJvyPl8qLZaQMwuCJAJ0BH1I51vwjjBVhZxJVWJhXBMNHrr9SKtxZ/Ujn5/G/yh/Q7CVuFo8WBl01PWo3tACn/UsioEIrRqmcVoVokzxLw23Lin2NxPdJJ+I6CkvDsSLTZiJofH4xrjSfbypEsTnPfQ6M6j/I1wVwlASZJn6mvK04d/s19/+o1lLlFcmVQ/FCXtBj7jOETr8zWmMYW0Gf4oqfG4lVfOBpSjH4g3nyqN+ZooRutaAAbfEGknevL18nnNTYrBdzpIM0w4NwbvP4j+FBz60+UoRXI8Tdmezr3mDuMtud/5vIV0FytlIAgDQCvMM6Kgy/CBpVb41j2cmTlAGgrmNyzz30ObWOOuyHF3e9uHWvcTwUle8UyelLMBZJVnJgDmaZWe0WW0URZbqdvXzqlxlGlD0Tqn2VrFp4qks4R2EqpIG5pzgeHrdExAGrNUuM4yqp3NoaDQt+VPeVv7YoCl7M4Fbt2lL3BLcq9v3AzFjz2HlSqy5J30oy24LSaxw+5yYqc/QxwNpB4mqLiOJUnwiBXoxKtpsKBxbawKyEblbA5NujVbkKxJOwHXc6/SPelWKgqwyJB5ZF16ct6Z65YUSSdtNempPnSjG3GKg5WAJgHKYJHKdp8qj8lP6h1vDrgVmxZzM0L1P36CmOFWBJERuKq1vEXcFddcufMZymQeeo++rDaxJuZT4gHK7L4QzqCATOuhXlpNTlw+4HiXnKWIWTknYaSfY/h601v4UqSY0PxL08xQfZ7D95dRVnRSxjlOn0Jq147AQsyQBz0/QoRU5JMqt63tzG4P0qK4876k9eszRvEIttqDlPKJAPUEfjvVW7WcXFi1KnV5A8up9dR86NHlsb35fTMBrJgaQByjUySdK2xQCgICddWmNBGggHp160o7IYK5ZsKbxOZ2z5CZyDcLrsTufWNNZZYkktMSzH2GkD2Aojx4PQeygUPetq6lWtgg8j18vf6USDJ3/X4VL3cjXb3+vrpvTIsxhHCuKtZORtbfLWSs8x1Hl8vN/wDFqDIO3nVIxqXdMoyjz8Wn+U6TRnZvtJ+7OVvS9tulu5KHqJGo6j9F8MnEizeMpbj2W0YbmaHuCi8TczGQZB26EUMwqmLb7OcwZ2qB6nuCoghJ01PSnLRo34b/ALNff/qNZTPhvDQLSzMxr7k1lc+eWPJnQhF8UVfFYUFZPypPEGRvTTidwocu/WljuYMDWnQ6FnuBwz3roULm8uXvVxuYpMOgst4m6AbVWOB8VeyjIiS7nRufyq18L4WSveXZLtqZpPkPf3dBJX0e57lxfAIHnVf4zgLgOZjIqyX+NJblf5aq/F+LPiD4RCD7/Ws8dT5XWgZ18gWHZmGQnw17jXCeFfevCcnxgg8qEG81elbsSwkY25lyAwp3rS2SdKimplHSipIEnw33UVUnD8AXYCdOdF8VwwSFX50hzXPiDxtWLya9ArAtGYLDhjrRN0rBSPMLg2cwBQHGrTWbhtsGIZxdWBtlBzj11+6rcmKSwIjWlPEbnfkSNQZHUHqCNqjnzy7S6K8U44+/ZSOLcPF21KrNxSIXSddzJ9T8qW9ng7v3ZUyGgLqMrKBEr0Ay6x06CuhpgRaMm3cfnoy6nWc2bnPOOfPemuDwjXlV7ii0onKg1aJ+0x3mJ9xUM5O+tnTxTjXeiXgPDlsW9BEjXaWjmT9BymgMX2lCyGsuvIEkQdeo0p5eIUQADAgfhVe4wRGp8IBmCB6ADUT516IttNlUx/GibzLkAQ6geXMxtrS+8yOPEobKQy6TqDIOvMGPnUFy4HJg9WQ9fKhMPdMn5/OmDUh3ZxYfc61NS7h+DzkHkD5gfOmD3FDFBy9+v5ffXjxlxwBvHpyH4mqX2o4+1xu5snKg0ZgdT1UHc+ZG+229o4lhzctlVcqSNCNY/wDO3vVd4D2aKXC10aKfCJ0Yn/4iZokeGHZO1eS2A58B/wBmpktHOByX1+6rC1sESNPKo3BBjmR93P0FTWztpv8ArMSdhTIugJIL4VxPu/C+q/ev+nlTtnBEggg86oHEuO21bKoZo3IAj79/bT1rXB9rwh+ByOa6a/foaphkXsizeK5bj2XdzTXCXbNpQx8Tn7qT2LwuItwAwwDCd4IkTXhqiUOaq9EMZcSzYbiLMobaZ+prKF4da/hr7/U15UcoRTaotjJuKE13CjQE6mpLeALt3dtZ6nkKzFYRiQFksKs+BXurSyJbnHM0GTJS0bFWLMFwa3hjndszfT0FSY/tCki3aMk7npUfG7dx0LZsn93nSLs5w0te1GYDf1rIRUk5zd0Y5O6RvxYkJIUxOrHn6Urt3Dy0FXLjtgtlVoCDXTyqvX0RnCgQo+81RgmnHoXJU6AcTjHvEAxpoIqPGWlVoHSn+N4Mtm13maGOw/Cq8EJNPxTUtx6QElXZvhrUnaikw5LREVvaQqJFO+CYVrn8Q6L160OTLxtgKMpdDPhPDAqeZoPjeUAKImtsZxoJKWhtpPL2pSVd/FBM84J157VLjg75zYyTXHjFbIYp3wDCySY2pRZTMSoGoMEc5plY4i1tYFOyPnGosCK4y+9HvGbZzkmOlQ4S4UOYih2uF2ljRndErJ25VtVFRYDdu0RG6XaTzp+10hQFGgA1pJZtUr7Vcaxtq7YsYe0Ct0he8gtDTqCBtoJk1N5StKinxNyaHvEcXAJ8Wmbp0AH3k/I1Q+OY6Lb7gtoBJ57mPcn2qx8XtYi3blriNcy7EZQvpqZPlpVC4jjCxUFcpWZgghmOxkeU/OpYnRhEEsOQYrFbWOtaZjoelQ4S2ScxJJ3jpRjSwYaxIjMY9a0v3VQk5p1mT+dB96zaDbmfwFEW8Oo3GY9TrE7wKLXSBNMLxW3tnke+nuaeW8QAAVMncR91V/FESdAAKF4djXQlo8B5fiP1rWdG1ZZ1O5OpO/U+/SlHGuJwpRTq25HQdP7o5dYnkK2xvFV7uVMk8uY8vr7etVPGXyxMnf761GUavdkwKd9mOBnFXNZFpNXPXogPU/cPakXC8NnupbGhuMqg8gWIAJ8ta7VguHph7S2kGi/Mnmx8zVGKPJ7JPKz/AE1S7ZpcHIbDpRWFw+kxryrzDpJpkmLVTEcqpnJrSRzIpPszBK2Qe/1NZROGuHKPf6msqWUnbLYfihkthRsBWjitMTiPDKiTVf43j3s2fil209KljBydIbKSXQJ2n4pbByoZfn0FC9lb1wOSGheZND8N4CbnjusFXc66n8qjxXElFs2LY0B+LqKvUI8fpx38k7fsb8V4kLlwIvi118/KtuKYBhkYwpnRarmBxRtkMBqKnxnErl1szHbbyo/ouLSj0DdhXFcS1xxmOi6UOxAiKjWyxGarHwrgttkzXGjymK2Uo44g8eTNeD8KN5ZYwKZ8St27FkqHI06xS17mUNkeFG0Hel5BaSSNjJY6bbk9KncXK5N6W6DTX412eYN1ZhqGAOsGfpQPaHtCSTbtfwwjb8yB9BR1riaXUKgKAAB1mVJJB0OynX9FLw9Lb3CbupUHKW3YAaMQN2AHnI8xrLkzfU9dFuHB9LbFFjiFy3czoWzH4mKmCOWpHWrPwPHF5VzrOb1k6/eZ96Dxt9WuBLcZd9iAY5ny5waP7OMs93kiBJYamJG43O/KY8hrW4JJSsLyo8sb0WfD8KDLmzD0rVLRJFsMuskCZMLEnQbaj50PxHjX7vYLW0Fw/ZIIyDbVjPnyB2rn3Fe0GKZiFvZeosqLc+6+Jvc0bzStiMfixlFM6VcUI4tsQGbadj6GiMRjUsiJkmdfQVyVL2Ky98L1xmAMKzu3yBO8AxTKzx57tpXb4mE68tIiDqDv/UaXOcpaY2Hixg7Qz45xGHfXXXzVh5jrVLxlzMfw/XKicZfL8zpp+vpQVy4EgspOuy7/AC5+nWhKkqC1wvh1Gp/U1DcEHKo9TW/FOIiyrSGzjQq0hs38pBErHpQPAsSXRmb4p19/wgAe1aaMcOI0oskUKu8itL7FvCDHI0cXSsFo8Ze8O3hmPU9B+NE38CbhEaW1ET/Mecdek0RbFu2onUxoATAHrvO8mocTjMyEkgLsDG5GwUbQKE8JscqDQHQfr3pZcAHL5/lRrgKJ3Y/d5+tCXU5miR4gBPIT91dc7PcQW5h7Km4Gud0CwLBm00JMef1rlFvrT7sfiGGMs5ROZwh81cwfrPtT8c+OyXycP1I/o6oilV23rS3cgzRvFGA8Ipaaph9ys5EtOhxhLhKA+v1NeV5gQcg9/qayp5JWy2H4oV8a7Rm25VQCIgetVG5i3dszktrOtR4rEF3LHnUF1oFW48MYIG7DMVxBn3Yx0nStsLZZ/hUseg1pVYljVx7Ms9hgxtkq2lenJQj9ptfItxGAe3GcET1pjwXgzXjOyDdvwFN+JhLt2bzZEGwka9aH4rxtcotYfwrsSBGnQVP9Sc0klv8A6MpG3G1t2VFq3qeeu1Dpg/4XeO3+EUoQ0Yl1nhSTA2FH9NxSV/sBuzRrgUF3YKo3JMAD1qtdru0Ti3lS0yW2AIdjDODMHJuq8xOpgGIp9j+DXmxC5V7wEA2y8LYsR8TOAc119ZAj8SKV2i4firmIdrZa8yjxHPbNzaC3dr8CjMBAkKZ10qTPmb0izxsMb5Mtn7JuFnFWb2IvEyD3dk7AQssco0bcD+rrVE4nexeGxUN3mHZWYLoSAuYyVzfGDrqD4tpAqwcB7R4jguKOGxQJsNB5xDbXLfz1jpB1GhX7ROLjGXUCoLlrIGstlYMSdWGhB1EMFOsMhgZtZmqdosTbdMM7ShMNdttbdXt3kW4sEc99Nwp0InqRyqTgdpcTdjOyplLZkME7SM3IEE8vLnVU4Bw2z3T4rGMf3e2wUKPjuXdwgP2RGpjqKZXe2+Ftk28LZ7tWGrEkmegBOgkbec0PuzX1xRcO0Vu0US1bWLY3XUGdc0xzgA+wiq/iMMto+IZRE6jUjkR1FDcI7UWjmN94B5mScw2OmtD8UxKS6qQ5HMEQPcabVtUDFeiPGY8kZVEKTvzMTy96Fw4JcgazqAOXX6TRPBuBYnGECzbJWdXOiL1lufoJPlXReEdiUwlt7rlL18KcmcRbVoldDPOPEfkK82G2kjlvGbzYeVCTckqQ0gAqYbXnz1HSluHZrrBSdWkGdeR1n2qTjecXf4jZrg0fY+LM0iRoeunWpbFgDJcE6jX3G9efRqEiB5hjtPtppr7UVh+K5QQqbxIMgg8//FS/DcbQxrJ9z/pUFu0bzlUQltYABJjcyAD8600bYHiAcTt1/GjbdzTbTqdz7D9eVTYDs0Vwn71d8JuT3XxAZkYQhAGzDOQdh3fnUCrG7a/r9c627MJltrvcMKNl5npMbela3Ve4Mx0UaKB+E7DziiEsoo1GZzuW1j8KgxuOjwrv9K0wX3rYXTc9B+dC3bfNt+XlRndkCedDux6/dRIwFePP9etWD9nmJC45JUGEfJ/dbLv65Qw96RXSedOOweFL41CNkVmPoVK/VhTIbdMTmdY5fo6fcctvWqW+dEW7Pyr26QNBtVvJdI4de2G4I+Ae/wBTWVtgvgHv9TXlSy7ZdD8Uctqexh+8ITrXuFwzXCFXerVwzggw6m7eGo2FX5cqiv5BSGHZvsoloB7nibcdBQ/aLjMMbaCAvPz8qJ/9XKEPhOYaCqhj8YbrljzqTDinKblkDnJUkjL+JZzLEk+depUCijsHhi2wq10kJJMPYLe1FjErZGYjM32R59T0FbWkc+C0JYzHT36Cq1xAXbNzJejOdmBlXjfK0CY6QCOkRUOfK1pFGDEpu2Hvx64hZmOZdysx/lBGoHLSqhj8ZcEYnKuU3IJGVSdywQA5spOYCBAGUdKI4/jB3YUKQTqWnQ6iB+PtXv7q17C+G0zd2ubwj4Qs6npoCetQN3tnRjFLo6C9/BcYw4t4gKW+JWXMpt7SA5HhbWCNmjaKq3GMPiMFh1wV60mIW0w7m54lDWvHAhSPGpOuuzcxBNbw9y+6suRsPZQjO1wFLamNmzAs7GJyiSTrFMu0fG72KREaDHw3HQC65BBOVE8NlIjeTAEmKy/Rii0/4BuIcV73DJhr1hlQPmIU5CAQ8kGCWOYj4t+vTn2I4UzM5UyMzZRBLEBiJgbbGrrxfFizfuWwHIViy5Wn+GNRJMyMsQfM0jwmEi2LgvZBmKKzFV13gwZHODpseleQbRUjbgxtHXr0q6dmlwq4C7mcrizdBtrDw1oKoYAgZZkkyf5BW/DMpXLdsi9GgIKiBrsGHWnuG7Fu6d8uEvZG1Qpkbw6CIQkgghpBG9azKO2dmuOWcRZtlGVWyDNb0BQwJGXpP3RWnGOJBBd7yAqAQQfiLAxzHyrhN7hWIticmItIuYEtZuqqgsTBlY1mdetQ3uIMLeQ3DBaZAidI1ga7bVlWY4m3a7i6MzELLmQCAImd2PM61YOynZPG4vDLd7tVBOVZbLmG2aOQBEddNqU9kODpicVatkd4gbPcUTORdTofYada77Zx1m2oQBraqIANu4qgDYSVitbrRtnB+0nBLmFuKt2AHZlnWPC2Uk9Bs3+FhT0dj7mAa0XuDvcS3chbZJAtEqHliASSSogcp3qz/tUwNrF4QX7d1SLTwzLDAZso1I2PwD5Uwwdr99OExjjKlpAVGhz3DEsuuiSAQTqY2FYrejJTUVbDuK8FsjDtaJdkRWNpCRFshWy5cgBMTAzE1x+66oJOgGv+prsmJcmTMHkT15VwztFcHemwSMwZg0fZKGDJ9Q2np1p0ocUTePneRysZ2nzjwnTmeftU9jCqP1rS3s1hC0kbnc7aDYf61arOHych9/1msopbEuLtRp91KsTbinvEUO4/H50kxTURgAD0+XKr1+y6woXEXPtSqAdFgn7z/wBIqgl4aut9jbCpg7RUauudjzLNvPpoPYU3GrZJ5k6x18jsDrWqrJrCtbHSqDlDDCHwD3+prKzBjwD3+prKnl2y2H4oT2uG2cIO8YyeQ86R8V4+13fTyoPinEzcaegpc9yYqzHh3yntguRtcuztW6iohvpRaeZqjoElw9qd9qYJjBogZLakxmdgo9yaED5oVRQ3abF4fD2VF9oW6+qgBi6W9SoB6sV3j/ZtUufJwjfsZihzkkW3+1sLhkhLtu453i4kt8iYFVbiWOF64Tdy90dxE+hB/W1UbG4rD5v/AKS61xDqbLAhreg1GpBEkjflrEimFrjK92AdQPsnSGA2Ok1Baav2XRx8ejTGNBmCbY2JMsB59fr61s/FAtvu1NkksrDOoYiNCUMSPCzTGsetVfinGDeYoGgQTI+5R9PehLEs6AmEXws4UEAAamD8RPKeo5UmVFCHq8QuXLjJIvBSe6zFlVBOYlBnAUz15RrReP4PftYdnuWyhVxKiTlDAhsx1Ckk24BMkaxEEuezfZ04x1dCUwdtmVAQi3CpAJXOolmk6s3LY66Gdu8ALPd2sGSucnvEV3KGB4gy5oDnMsk67aydfKL42LeVc+C7KZ/aDXbVu+iAvaizcB0lFk2mGv8ALKf5POvO11tUu2cFbELhgWuD/wDZuwzgn+4DbQf4Gong9jJiLZKZ2tsHcSoRXQz3bQC1whoUwRqGGoGq1MIrXb3evnuNdOcgySzS2pgcy06byKxDDOG34MV1z9lnHoc4Vzo/it+TAeJfcCfUHrXIsehtgT4WzNIPICFBjocpI8ta9wt26HDKzLsQykhgeRB+UUXZjR9Mcdwf7xZu4cOFd0IE6weRKzMSK5vx39nBt9ytu5ahlC3Gdgg7xVOZgpMkMRykjzpV2E7NY+53mJs3u7Jm2zk+NgSpYAkEzoNZG29Xrh3Y2xZBvYtmxNyQQzLeYiOWWSX16ihboxKin8CU8GvC63d3O+GQhHDQshiQ28jSARBnfSuxYa+txFdDKuAynqCJB+VU7HcBONcAYdcNhwZZsiLeuxyAAlB6/wClW63bW0ioohVAVR0AEAfKsWz0mkrIeK4RL1p7NweC4CG9+Y8xuPSqBi+GYzCotvC4lntW4C2yiSBO0xqNOo0NXDF4okwKBY1Vjw62czL5buktfyVa72tZEureTu76K2WASrNHh6xrrzGm9c34twC5ZwdvE3h/ExFwk5pzAFSVBB5tqx/y9DXUO2IBtAFVJM6kSQBuAeUzVd7Y9nbvcoi3Tctq8orDxAkEBRG4j/xWzT2vgbglFU1q/wDz4BuzYy2lB0MSeR1/QphdI8vlP0FDYFIUazGkxGg0EjltRL3ABo35fcaWWgmLugab6dI096r2O56fmKZYxySZc0rxJjfXzrTwvbrXa+z2GNvCYdW+Lu0nyJUH8a4lcPyrtnZu2y4TDq05haSZ3HhGnsNKbj7IvN/FfsP5VgStoqREmnNnNC8KPCP1zrypsOPCP1zr2pm9lsF9qOPs2uteCmo4YdzUOJsBdBvXW5qwKIcOPKjLuHKxO5qbhZS3qy5mGwr2+jOxYiJ5dKBy2Y0eW72Xb51Rv2m4G5cKYgKctsZSBJypC+Kf8ecnzfoKuqJrFSniFkW+TzO2o9Kl8uMXHb2UeM5KWlZw7Bkh0ZNwwiOeoBHoRVl43f8A4YMeJiNOg6dedWF8HatBmS1bRiNCFAPSZH6NJ7HDWxF9EGpJCgb5ROr+w1nlFc2F/B0p0ldibh/Crjx3asz3CFEAzIGZgOQgQd6uvZHgeGtJ+8X7ZuuS/wC62H1RymabjgCWVcupIidpjS94rHWsBYQKkkkW7NlB4rtw7KAPmTyqu4jhmJtcSw74k95dv2buZbZAW0WtPbCKTpC51E+Z99mkmIxZHPdUjS3cCg4Bb10YvIpBtwtu40G4y54JgIVVCIBCgDQxVIxXGr1g6JbVroLWz4GufxJyszDowzANrptXULXZGziLGDxTsUlUR2WM2WCttjMgNmFtdtJ8q552t4OWvZLYdUtXGId9CEd1CSw0mFMdZOxBFZdjEkugfDEWbEjdoid4Giz5kyTS/g11y91kI0CqSRqcpkkcp1O87Vr2gxbKVRRmAXedAdhHWB9aJ4LYNpU0GVpMyDJB1B18tvWtCNHsubrEtq+skwcw2I6UPiHunRWbpqdY5CTtTrFWQQQN1+E+XIfL6UqUFhLLlkwddfXymtR5o6b+y7j5tXRZuGFvQPIXfsn3+H+npXXq+asE5Ea6jn/rXduxfHDi8MHYQ6HI55MwUHMPUEGOVCzGPmaNTSfH42dBtXvEMXJgbCljNNU4sXtnK8nyeX2x6ML9K8UVgWisPhi1UNpEai2ypdqQXu2LQ3dlX+p4Ne9rMWti4Huhgi2nNthJAvT4TA3jTfQSDyp1xrDquMwrCDByn1YMB97Cje0/Dku4ZgwByeMZtiRuD5ESPepnO7o6UIqLhy6SOb8OxKXLYykNA5bj23FSYi6AIAH51XsTwLxFrLd2egJgGdhzFBXL+Kt7ww8x+Ig/fS/qv/JHU+hB7jL/AIehljW9uen0pVfvRy+X60+dD3OK3vtWj6if9a0t8SS5pseh/OtU4sB45I8LhtJidJI0E8yY2r6Bw6DKsGRlEHqIEH3rg/CMJ+9Xbdi2QWdgNOQ5sfIAE+1fQWGwoAVF+FQFHoBApsHRzvMVtL2R27MmiMkUStqBUZE17nZN9Ojeyug/XOsqW3tWUtvZTGOkcuv3ixgTrsKmu8KKgM53ovv7eYMBtXrs2JcLyrouT/SEgmCQGY5V735YkaACnH9lpZB8WtVrHLDGDpXsbU3oGRpd7xkuJbjM4yifPePaR71VjmtMxaVZdGBGhEDdTHPQfhVpsjWrFYw1nKr3LaOw1BcAkEbHXzpPlYbaa7H4M/01TRWODdnLl/8AjYiVBHgXmOjEfgevKnFnD4bhli5feSSYLAeO4xPgtWx1J5e5o7G8US2jXbjZbaDNcc7ATy/mYnQKNz86C4BgLmLvJjsSmQL/ALphz/7KH/3bg/4zb+WntNJKOl2bylNXLr4+Rh2Y4HcLHH4wD95dStq1uuFtN9gdXP2m9qi7d4XJhVYFmKMAzEy7JrK5+QJ1gaeVW10ITU89fSkPaQi7g7kbEEiecCeXWopP7h+OTexb2V4AcThrhuvcTK7C2BcPdWlMXAURcuUgtvOmXSKqfax7Nm8Rh76MGQG6bd43CLiNKsWAAGokDkddJojDcZu2ba3LTsCybAmCY2jY86rfDeyPEMct24tgi3DEu5yd5EytsESSWG+i+dMopGX/AKhwzArbwFt8SLbF7r3MqzB/iBCIuPqGy9dBtopuYVlTKSCSq4hIMwG+MHo3wsV5ZxVv7G9jbeKwmIcL/EU5bJJjxBZ8RjxbqJP3VV8Ng7ht3XC/7sQ1zQEoGItuCDzMq3/8zXrPJUBti4IIQsG2jnGhB6etD4n4laT4gc66ZVYHQhvtT6CKNF8qpUrA3XT7LeIHXed586XXbBuSJg++sgkR+uYokaMeGwVmeZ9qtPYbj74e6bKgsl4hYG4adGE+Ug+WvKqFhFYOCGMc15E9fWmi4ohgU+JSCCNlIMjXrNauwJx5RaO1sZrdUoHs9jxibCXdMxEOBsrj4h6cx5EVNxXjNjBqj4h8qu4RdCSWM8hy0OtWOao4Sxy5cfYxw2HnU6CpjiZ8CD3rfuC5jlRDG3ZUsxCgakmAB6k7UmUvkpx43WtL5Kl25DYewt9fsMJ30MgqfSV+la8V4z+8YRLqyougQN4O7A+hBFLu0nb/AAFxbtksboiCFHhaejnTTQ5vMRNVTg3FDkGHZiVkZF8LBd5Ob4hvttqaFatspjDkkkqSf9nt59WPR2H3z+NCY9pAE+//AJrZmYlogAsSB7/dULmdzJHyHyoUWCy/cjYyPKl10IxJ0nbbUjz60djwx2BMe340sfQayD+utFR6zsf7IODomEN4Kue67eKBmCLC5M0TEqTHnXQwgFc//YzxZnwtywyiLDDKREkXMxIYDnIJnz8qvdy7NDvokyUpNvsy686Ch71wICSYAra44USa5x237V720Og386q8fA8kqXXskyS/suOH4+rLK7SQPZiPwrKonZXF5sKjTuX/AO69e0c441Jr+SqEHxQZhrBcabmmKKbCzsaLwuDVUOuq6zQ3GyWtCB5zWufKVeiYV3cXmksxoFzJrQmpLaVWkogMJw0DWjRekazHlqfagoiKMw9ulT+Twrx3D7b37d5rxxC6NZw9tdrigZhcD8xmBBbLz9Kv2DcJvvQGC4epIuFAWXZoErIgwd9q3Vy7hR1qBrTVjZS5NUH3sUWuraUfYNxyZ0QHKI6kt8gp6ig8RZf92ugi2CQcoE5RpALMdSfOrJ3YW2Z5KdfKNaqPaHtHhLKtZvXRmZYKLLNqOYHw+8VBL8lRZCNJFFwGHDYddJ5HU7AmIHtVo4H2iNrhmIW4wD23Nq2SQNLpIQ67R4j7Uj4QFOGDI0glspjkrmNNeRGlN/2eWlOMupcCuty1IkAiVdeRGh1n2pr2h4+4ZxOzgMJatWVbE3GExaBKsx1Y95GWNQBudtKWdqsDxLF2CiYS1bW5q657eYmQQWkgEiOc7nSYjooUdNtvKsoTLKT2c4Tcw+DTD4zCLfVSSI7u6VBMgMjRMSfhzaRSL9pHDbF21+/2jF22VS4sFSVOi94hhlYHLBIGnoI6nFKO0nCLGItlbyA6QG+0NZ0PqBodNKNdgSkl9zKj2R/s+7giLVgEMf44uwzZwNyTpAkkEQBJ2M1z7jzWUutbw7K6gwGB8IHITzjbTpQnH8faa7dtWDlCkBkVbltXy8zbbYgkmIjUxQ/BeE38S7LYTOUUswkaL1gnXyA1NMdUehGXJyb0/Rbv2b8V7jEd1df+HehddFW59gjpM5fcdKdcWw1y3xKxcxIRkuXQFAJKqFKquh2IJUx1rnbWIgk5jvP5DlV94/xhcXwy1dLAX7FwK3UsVPiHrCt6g9KG2bKKTv5OouwXyqmdssPaxKi3fYi1InxAbHr56D3plZ4wMRZt3V0DqDG2vMfOaFv4dLoyuoYdDVEMNqzmz8ip16RS+M4bh64XubD208asSoZy2U65judCdzVWtYi3hyCvicCBIgDwwDG5gdYrpfEeC2EQFLKA5hyG0Hr7Vz/t5hQr23Uf7RSDpzWPwYfKgyalRZ4zThq+/ZJi4UxM9Y5nz2oUty+786lw9lmw9u4ftKQD1yMVOvXT76DA6UBV2Zdtg77dBp9wpffsg7ae0UyIqK9tGnyiiQIT2A4s2Gxto5iEdu7uDkwbRZ6wxBrvNxgok1814u3zGldL4v21D4W0VbxNbXOeeaIb7wafhwvLPiiPytVII7a9qgAbaH1Nch4vxMsTrW/GeKFidarOIvya6GXLHDDhAVhwtu2dd7CPOBtHzf8A7z1lR/s//wBws/5/+89ZXElO22dBI6rYw6d2fCvyFe42yuQDKIjaBWVlOv7iWkKP3K3/AMNP6V/KprWEt/yJ/SPyrKynts2kbXMJbn4F/pFF2cOkjwL8hWVlLk2ZSGq2xkOg+VDcNsqHkKB7Cvayp/TNSVjXFD+G/wDhP0NcrxfCcOzMzWLRY7k20JPqSNayspSKkOeB4C0lqFtIozHQIoGy8gKdcEwyLiQQig5W1AAPLnWVlaeLTWVlZWGGUl7TKDZeRPh/GvKyjj2Bk6X7OdWOD4cEEYez/wAtPTpVi7N8Os28ajW7VtGysJVFUxlOkgbaD5VlZQsYC8Q4dZzv/Ct/G32F/mPlUdjh9nJdHdW4IWRkWDDiOVZWVqPSLFwTCothAqKBroFAHxHkKYW7S/yj5CsrKqTfE5+RLmyHiVlTbaVB9h1qqY7BW3tWs9tGifiVT06ivKykT/IqwfiGWsBaGGtKLSZQzwMqwJbWBFAtw6z/AMK3/Qv5VlZWMbHr+zX+zrMH+Fb/AKF/KsXhtn/g2/6F/KsrK8jQe9wqwd7Nr+hPyrT+yrGWO4tR07tPyrysp2FtSAmrQHc4HhT/APbWf+Vb/KozwHC//jWP+Vb/ACrKylTbbCRaOCYC0tlFW0igTACqAPEeQFZWVlAaf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data:image/jpeg;base64,/9j/4AAQSkZJRgABAQAAAQABAAD/2wCEAAkGBxMSEhUSExMWFhUVGR0YGBgYGBUaGRcXGBUYHRcYGhcYHSggGB0lHRcXITEhJSkrLi4uFx8zODMsNygtLisBCgoKDg0OGhAQGi0lHyYtLS0tLy0tLS0tLTUtLS0tLS0tLS0tLS0tLS0tLS0tLS0tLS0tLS0tLS0tLS0tLS0tLf/AABEIAMIBAwMBIgACEQEDEQH/xAAcAAACAgMBAQAAAAAAAAAAAAAEBQMGAAIHAQj/xABGEAACAQIEAwYDBQUFBwMFAAABAhEAAwQSITEFQVEGEyJhcYEykbFCocHR8AcUI1KSFWJyguEzNFOTsrPxFkPCJERUZIP/xAAZAQADAQEBAAAAAAAAAAAAAAACAwQBBQD/xAApEQACAgICAgEEAgIDAAAAAAAAAQIRAyESMQRBURMiMnFhkULRgaHB/9oADAMBAAIRAxEAPwDrVi3RaLWiipGMV5kkVRqzVGtwbVAcQCTFDYcF3zchp6mvcQXPZF2qvFbJjnXN2b51cO1uM0yk+gqnK0a8663iQqAibtmncmdqvPAbCrZURqdTVUwCsx2q7cLUBPFpFD5ctUZEc4WwD4o5ULxybdhjMR086Au8b7k9QdhS7jXE7t9cgUZNyajx4ZOSb6GOceNexGt4E6ij+F4cM0kwKXKoAmdelbLcPWuq42qRLY4u2RcvZEM8pqyWLNvDLyLRvz/0qocNUlpBiNZpthcMcQ8Fj5k1Lmh6b0g4SrpbI8SjXmzM2rHQToKzGYMWB8QLGpOMYcWSFVpP0pPiLkSztAG5OwkxqeWpFMxq0nehcruvZ6daKw2GJIitmwZWCRvUz4wYa016MzAhLS83ut8Kj60WbMoQcjcGGWXIoR7ZN2hx9wZcJYMXmWXYAnube2aBux2AoHGYJrVu0MzNlBB7xgx3J1J3Op8umlVp+1uGwd3usSXuO5DX2QKRmMHxEkEqJACrPhX+9BtvGroKDIEykSGMkvmEyANADoJ8hyrjRvlyZ3MnGKWKHS9/L+f9CvKVOdMo11WAA3uPxpgnFA4CFcjdOp8qrqXH8/TT6DSi7d5SIbfpHPyO4qqGRrolyYYS7RasLj8gjKCKmw9wrLCEB3qtYTEMhGWCBupJn2mpUx4vTqQRoUOhU+YqiPGbrohyY5499oZ4zGW8pVF8R50oK1IwrMtWQiorRM5WRha1y1NFYq0dmEQSpLeHnU7VJlivVWhbNJmxwVcqrStrkGd6KW2XYAc6eYbhgQiFzEc6VKccYyKsH4ZdY21M9f8AqNZTTD4BQupgyfvJrKklOLbLY9IYo9JeM8ZVPDz8qOxNwKp1iqXjBmuSTOtIw403bMlJ9D3hlw3NOZ38qd3wLVvTkKrPDcZ3bRQnHOOXLnhAhfrRfRcp/wAGKSSEXG8XnuGDOtQYTCkkE6CtAus7mrlwHs6L1tbjmPIeVX5MixRoXGLbNeG4AhASsDr1p5g7C3IB2GsdahxmJNubZiAN6FXii2kMaudqgfPJsLSexV2mvG7fyosBPD6nmaVtdYeHMalvYplYtMk6n3odGzSTvXQxxqKQpvZpFSqK8s2yzADnT/BYFLJm7vGg86OWRR/YDQtsoRHKnF3HhFyINY1NAX3LMSBodhRmCwBYiTE0qdPcgf0DJhXbWCSaziN0WMM0jxXdI/uDf5n7qsGKsdygCMC5/RJ8gKp3bDEoty2Hc3VZdHUABCDEHWDv6+tSZs/KNIr8bD99v0A28QSo7q41op9kQUIMaFDpy5RGtWLsziLWNC3ysNaLAINV10DiRJkTvO9UfiOJRbeW22YuYkaEDnI3EDT1amXZXH/u8Hlsw8v9PwqSW1R0eNbjpgPaPsBiDjrmIttbZbjlxniEDDWQdypPh05DUVa5C20tDUIqqCf7oAn7qbcQv5hIIIiQR06+e4pG7eeh2NYmArfYJiHFsMxIVVkkzGg5seQqj3e1b3L4Nq2DbU8wcz++pB6KJOvPkT2+a/mRI/gzqRJzOT4Qw8oEDqTTfs52fGFRbtyO+bXYHuk/ujYMR9R60xMIeBWVFdkZWYSFJBZdOe8ekmo2vI0FpDrsdARPnzHltXlwkiSdzrr169agtneI+RNEmDxGuHxeuV9DyPJvyPl8qLZaQMwuCJAJ0BH1I51vwjjBVhZxJVWJhXBMNHrr9SKtxZ/Ujn5/G/yh/Q7CVuFo8WBl01PWo3tACn/UsioEIrRqmcVoVokzxLw23Lin2NxPdJJ+I6CkvDsSLTZiJofH4xrjSfbypEsTnPfQ6M6j/I1wVwlASZJn6mvK04d/s19/+o1lLlFcmVQ/FCXtBj7jOETr8zWmMYW0Gf4oqfG4lVfOBpSjH4g3nyqN+ZooRutaAAbfEGknevL18nnNTYrBdzpIM0w4NwbvP4j+FBz60+UoRXI8Tdmezr3mDuMtud/5vIV0FytlIAgDQCvMM6Kgy/CBpVb41j2cmTlAGgrmNyzz30ObWOOuyHF3e9uHWvcTwUle8UyelLMBZJVnJgDmaZWe0WW0URZbqdvXzqlxlGlD0Tqn2VrFp4qks4R2EqpIG5pzgeHrdExAGrNUuM4yqp3NoaDQt+VPeVv7YoCl7M4Fbt2lL3BLcq9v3AzFjz2HlSqy5J30oy24LSaxw+5yYqc/QxwNpB4mqLiOJUnwiBXoxKtpsKBxbawKyEblbA5NujVbkKxJOwHXc6/SPelWKgqwyJB5ZF16ct6Z65YUSSdtNempPnSjG3GKg5WAJgHKYJHKdp8qj8lP6h1vDrgVmxZzM0L1P36CmOFWBJERuKq1vEXcFddcufMZymQeeo++rDaxJuZT4gHK7L4QzqCATOuhXlpNTlw+4HiXnKWIWTknYaSfY/h601v4UqSY0PxL08xQfZ7D95dRVnRSxjlOn0Jq147AQsyQBz0/QoRU5JMqt63tzG4P0qK4876k9eszRvEIttqDlPKJAPUEfjvVW7WcXFi1KnV5A8up9dR86NHlsb35fTMBrJgaQByjUySdK2xQCgICddWmNBGggHp160o7IYK5ZsKbxOZ2z5CZyDcLrsTufWNNZZYkktMSzH2GkD2Aojx4PQeygUPetq6lWtgg8j18vf6USDJ3/X4VL3cjXb3+vrpvTIsxhHCuKtZORtbfLWSs8x1Hl8vN/wDFqDIO3nVIxqXdMoyjz8Wn+U6TRnZvtJ+7OVvS9tulu5KHqJGo6j9F8MnEizeMpbj2W0YbmaHuCi8TczGQZB26EUMwqmLb7OcwZ2qB6nuCoghJ01PSnLRo34b/ALNff/qNZTPhvDQLSzMxr7k1lc+eWPJnQhF8UVfFYUFZPypPEGRvTTidwocu/WljuYMDWnQ6FnuBwz3roULm8uXvVxuYpMOgst4m6AbVWOB8VeyjIiS7nRufyq18L4WSveXZLtqZpPkPf3dBJX0e57lxfAIHnVf4zgLgOZjIqyX+NJblf5aq/F+LPiD4RCD7/Ws8dT5XWgZ18gWHZmGQnw17jXCeFfevCcnxgg8qEG81elbsSwkY25lyAwp3rS2SdKimplHSipIEnw33UVUnD8AXYCdOdF8VwwSFX50hzXPiDxtWLya9ArAtGYLDhjrRN0rBSPMLg2cwBQHGrTWbhtsGIZxdWBtlBzj11+6rcmKSwIjWlPEbnfkSNQZHUHqCNqjnzy7S6K8U44+/ZSOLcPF21KrNxSIXSddzJ9T8qW9ng7v3ZUyGgLqMrKBEr0Ay6x06CuhpgRaMm3cfnoy6nWc2bnPOOfPemuDwjXlV7ii0onKg1aJ+0x3mJ9xUM5O+tnTxTjXeiXgPDlsW9BEjXaWjmT9BymgMX2lCyGsuvIEkQdeo0p5eIUQADAgfhVe4wRGp8IBmCB6ADUT516IttNlUx/GibzLkAQ6geXMxtrS+8yOPEobKQy6TqDIOvMGPnUFy4HJg9WQ9fKhMPdMn5/OmDUh3ZxYfc61NS7h+DzkHkD5gfOmD3FDFBy9+v5ffXjxlxwBvHpyH4mqX2o4+1xu5snKg0ZgdT1UHc+ZG+229o4lhzctlVcqSNCNY/wDO3vVd4D2aKXC10aKfCJ0Yn/4iZokeGHZO1eS2A58B/wBmpktHOByX1+6rC1sESNPKo3BBjmR93P0FTWztpv8ArMSdhTIugJIL4VxPu/C+q/ev+nlTtnBEggg86oHEuO21bKoZo3IAj79/bT1rXB9rwh+ByOa6a/foaphkXsizeK5bj2XdzTXCXbNpQx8Tn7qT2LwuItwAwwDCd4IkTXhqiUOaq9EMZcSzYbiLMobaZ+prKF4da/hr7/U15UcoRTaotjJuKE13CjQE6mpLeALt3dtZ6nkKzFYRiQFksKs+BXurSyJbnHM0GTJS0bFWLMFwa3hjndszfT0FSY/tCki3aMk7npUfG7dx0LZsn93nSLs5w0te1GYDf1rIRUk5zd0Y5O6RvxYkJIUxOrHn6Urt3Dy0FXLjtgtlVoCDXTyqvX0RnCgQo+81RgmnHoXJU6AcTjHvEAxpoIqPGWlVoHSn+N4Mtm13maGOw/Cq8EJNPxTUtx6QElXZvhrUnaikw5LREVvaQqJFO+CYVrn8Q6L160OTLxtgKMpdDPhPDAqeZoPjeUAKImtsZxoJKWhtpPL2pSVd/FBM84J157VLjg75zYyTXHjFbIYp3wDCySY2pRZTMSoGoMEc5plY4i1tYFOyPnGosCK4y+9HvGbZzkmOlQ4S4UOYih2uF2ljRndErJ25VtVFRYDdu0RG6XaTzp+10hQFGgA1pJZtUr7Vcaxtq7YsYe0Ct0he8gtDTqCBtoJk1N5StKinxNyaHvEcXAJ8Wmbp0AH3k/I1Q+OY6Lb7gtoBJ57mPcn2qx8XtYi3blriNcy7EZQvpqZPlpVC4jjCxUFcpWZgghmOxkeU/OpYnRhEEsOQYrFbWOtaZjoelQ4S2ScxJJ3jpRjSwYaxIjMY9a0v3VQk5p1mT+dB96zaDbmfwFEW8Oo3GY9TrE7wKLXSBNMLxW3tnke+nuaeW8QAAVMncR91V/FESdAAKF4djXQlo8B5fiP1rWdG1ZZ1O5OpO/U+/SlHGuJwpRTq25HQdP7o5dYnkK2xvFV7uVMk8uY8vr7etVPGXyxMnf761GUavdkwKd9mOBnFXNZFpNXPXogPU/cPakXC8NnupbGhuMqg8gWIAJ8ta7VguHph7S2kGi/Mnmx8zVGKPJ7JPKz/AE1S7ZpcHIbDpRWFw+kxryrzDpJpkmLVTEcqpnJrSRzIpPszBK2Qe/1NZROGuHKPf6msqWUnbLYfihkthRsBWjitMTiPDKiTVf43j3s2fil209KljBydIbKSXQJ2n4pbByoZfn0FC9lb1wOSGheZND8N4CbnjusFXc66n8qjxXElFs2LY0B+LqKvUI8fpx38k7fsb8V4kLlwIvi118/KtuKYBhkYwpnRarmBxRtkMBqKnxnErl1szHbbyo/ouLSj0DdhXFcS1xxmOi6UOxAiKjWyxGarHwrgttkzXGjymK2Uo44g8eTNeD8KN5ZYwKZ8St27FkqHI06xS17mUNkeFG0Hel5BaSSNjJY6bbk9KncXK5N6W6DTX412eYN1ZhqGAOsGfpQPaHtCSTbtfwwjb8yB9BR1riaXUKgKAAB1mVJJB0OynX9FLw9Lb3CbupUHKW3YAaMQN2AHnI8xrLkzfU9dFuHB9LbFFjiFy3czoWzH4mKmCOWpHWrPwPHF5VzrOb1k6/eZ96Dxt9WuBLcZd9iAY5ny5waP7OMs93kiBJYamJG43O/KY8hrW4JJSsLyo8sb0WfD8KDLmzD0rVLRJFsMuskCZMLEnQbaj50PxHjX7vYLW0Fw/ZIIyDbVjPnyB2rn3Fe0GKZiFvZeosqLc+6+Jvc0bzStiMfixlFM6VcUI4tsQGbadj6GiMRjUsiJkmdfQVyVL2Ky98L1xmAMKzu3yBO8AxTKzx57tpXb4mE68tIiDqDv/UaXOcpaY2Hixg7Qz45xGHfXXXzVh5jrVLxlzMfw/XKicZfL8zpp+vpQVy4EgspOuy7/AC5+nWhKkqC1wvh1Gp/U1DcEHKo9TW/FOIiyrSGzjQq0hs38pBErHpQPAsSXRmb4p19/wgAe1aaMcOI0oskUKu8itL7FvCDHI0cXSsFo8Ze8O3hmPU9B+NE38CbhEaW1ET/Mecdek0RbFu2onUxoATAHrvO8mocTjMyEkgLsDG5GwUbQKE8JscqDQHQfr3pZcAHL5/lRrgKJ3Y/d5+tCXU5miR4gBPIT91dc7PcQW5h7Km4Gud0CwLBm00JMef1rlFvrT7sfiGGMs5ROZwh81cwfrPtT8c+OyXycP1I/o6oilV23rS3cgzRvFGA8Ipaaph9ys5EtOhxhLhKA+v1NeV5gQcg9/qayp5JWy2H4oV8a7Rm25VQCIgetVG5i3dszktrOtR4rEF3LHnUF1oFW48MYIG7DMVxBn3Yx0nStsLZZ/hUseg1pVYljVx7Ms9hgxtkq2lenJQj9ptfItxGAe3GcET1pjwXgzXjOyDdvwFN+JhLt2bzZEGwka9aH4rxtcotYfwrsSBGnQVP9Sc0klv8A6MpG3G1t2VFq3qeeu1Dpg/4XeO3+EUoQ0Yl1nhSTA2FH9NxSV/sBuzRrgUF3YKo3JMAD1qtdru0Ti3lS0yW2AIdjDODMHJuq8xOpgGIp9j+DXmxC5V7wEA2y8LYsR8TOAc119ZAj8SKV2i4firmIdrZa8yjxHPbNzaC3dr8CjMBAkKZ10qTPmb0izxsMb5Mtn7JuFnFWb2IvEyD3dk7AQssco0bcD+rrVE4nexeGxUN3mHZWYLoSAuYyVzfGDrqD4tpAqwcB7R4jguKOGxQJsNB5xDbXLfz1jpB1GhX7ROLjGXUCoLlrIGstlYMSdWGhB1EMFOsMhgZtZmqdosTbdMM7ShMNdttbdXt3kW4sEc99Nwp0InqRyqTgdpcTdjOyplLZkME7SM3IEE8vLnVU4Bw2z3T4rGMf3e2wUKPjuXdwgP2RGpjqKZXe2+Ftk28LZ7tWGrEkmegBOgkbec0PuzX1xRcO0Vu0US1bWLY3XUGdc0xzgA+wiq/iMMto+IZRE6jUjkR1FDcI7UWjmN94B5mScw2OmtD8UxKS6qQ5HMEQPcabVtUDFeiPGY8kZVEKTvzMTy96Fw4JcgazqAOXX6TRPBuBYnGECzbJWdXOiL1lufoJPlXReEdiUwlt7rlL18KcmcRbVoldDPOPEfkK82G2kjlvGbzYeVCTckqQ0gAqYbXnz1HSluHZrrBSdWkGdeR1n2qTjecXf4jZrg0fY+LM0iRoeunWpbFgDJcE6jX3G9efRqEiB5hjtPtppr7UVh+K5QQqbxIMgg8//FS/DcbQxrJ9z/pUFu0bzlUQltYABJjcyAD8600bYHiAcTt1/GjbdzTbTqdz7D9eVTYDs0Vwn71d8JuT3XxAZkYQhAGzDOQdh3fnUCrG7a/r9c627MJltrvcMKNl5npMbela3Ve4Mx0UaKB+E7DziiEsoo1GZzuW1j8KgxuOjwrv9K0wX3rYXTc9B+dC3bfNt+XlRndkCedDux6/dRIwFePP9etWD9nmJC45JUGEfJ/dbLv65Qw96RXSedOOweFL41CNkVmPoVK/VhTIbdMTmdY5fo6fcctvWqW+dEW7Pyr26QNBtVvJdI4de2G4I+Ae/wBTWVtgvgHv9TXlSy7ZdD8Uctqexh+8ITrXuFwzXCFXerVwzggw6m7eGo2FX5cqiv5BSGHZvsoloB7nibcdBQ/aLjMMbaCAvPz8qJ/9XKEPhOYaCqhj8YbrljzqTDinKblkDnJUkjL+JZzLEk+depUCijsHhi2wq10kJJMPYLe1FjErZGYjM32R59T0FbWkc+C0JYzHT36Cq1xAXbNzJejOdmBlXjfK0CY6QCOkRUOfK1pFGDEpu2Hvx64hZmOZdysx/lBGoHLSqhj8ZcEYnKuU3IJGVSdywQA5spOYCBAGUdKI4/jB3YUKQTqWnQ6iB+PtXv7q17C+G0zd2ubwj4Qs6npoCetQN3tnRjFLo6C9/BcYw4t4gKW+JWXMpt7SA5HhbWCNmjaKq3GMPiMFh1wV60mIW0w7m54lDWvHAhSPGpOuuzcxBNbw9y+6suRsPZQjO1wFLamNmzAs7GJyiSTrFMu0fG72KREaDHw3HQC65BBOVE8NlIjeTAEmKy/Rii0/4BuIcV73DJhr1hlQPmIU5CAQ8kGCWOYj4t+vTn2I4UzM5UyMzZRBLEBiJgbbGrrxfFizfuWwHIViy5Wn+GNRJMyMsQfM0jwmEi2LgvZBmKKzFV13gwZHODpseleQbRUjbgxtHXr0q6dmlwq4C7mcrizdBtrDw1oKoYAgZZkkyf5BW/DMpXLdsi9GgIKiBrsGHWnuG7Fu6d8uEvZG1Qpkbw6CIQkgghpBG9azKO2dmuOWcRZtlGVWyDNb0BQwJGXpP3RWnGOJBBd7yAqAQQfiLAxzHyrhN7hWIticmItIuYEtZuqqgsTBlY1mdetQ3uIMLeQ3DBaZAidI1ga7bVlWY4m3a7i6MzELLmQCAImd2PM61YOynZPG4vDLd7tVBOVZbLmG2aOQBEddNqU9kODpicVatkd4gbPcUTORdTofYada77Zx1m2oQBraqIANu4qgDYSVitbrRtnB+0nBLmFuKt2AHZlnWPC2Uk9Bs3+FhT0dj7mAa0XuDvcS3chbZJAtEqHliASSSogcp3qz/tUwNrF4QX7d1SLTwzLDAZso1I2PwD5Uwwdr99OExjjKlpAVGhz3DEsuuiSAQTqY2FYrejJTUVbDuK8FsjDtaJdkRWNpCRFshWy5cgBMTAzE1x+66oJOgGv+prsmJcmTMHkT15VwztFcHemwSMwZg0fZKGDJ9Q2np1p0ocUTePneRysZ2nzjwnTmeftU9jCqP1rS3s1hC0kbnc7aDYf61arOHych9/1msopbEuLtRp91KsTbinvEUO4/H50kxTURgAD0+XKr1+y6woXEXPtSqAdFgn7z/wBIqgl4aut9jbCpg7RUauudjzLNvPpoPYU3GrZJ5k6x18jsDrWqrJrCtbHSqDlDDCHwD3+prKzBjwD3+prKnl2y2H4oT2uG2cIO8YyeQ86R8V4+13fTyoPinEzcaegpc9yYqzHh3yntguRtcuztW6iohvpRaeZqjoElw9qd9qYJjBogZLakxmdgo9yaED5oVRQ3abF4fD2VF9oW6+qgBi6W9SoB6sV3j/ZtUufJwjfsZihzkkW3+1sLhkhLtu453i4kt8iYFVbiWOF64Tdy90dxE+hB/W1UbG4rD5v/AKS61xDqbLAhreg1GpBEkjflrEimFrjK92AdQPsnSGA2Ok1Baav2XRx8ejTGNBmCbY2JMsB59fr61s/FAtvu1NkksrDOoYiNCUMSPCzTGsetVfinGDeYoGgQTI+5R9PehLEs6AmEXws4UEAAamD8RPKeo5UmVFCHq8QuXLjJIvBSe6zFlVBOYlBnAUz15RrReP4PftYdnuWyhVxKiTlDAhsx1Ckk24BMkaxEEuezfZ04x1dCUwdtmVAQi3CpAJXOolmk6s3LY66Gdu8ALPd2sGSucnvEV3KGB4gy5oDnMsk67aydfKL42LeVc+C7KZ/aDXbVu+iAvaizcB0lFk2mGv8ALKf5POvO11tUu2cFbELhgWuD/wDZuwzgn+4DbQf4Gong9jJiLZKZ2tsHcSoRXQz3bQC1whoUwRqGGoGq1MIrXb3evnuNdOcgySzS2pgcy06byKxDDOG34MV1z9lnHoc4Vzo/it+TAeJfcCfUHrXIsehtgT4WzNIPICFBjocpI8ta9wt26HDKzLsQykhgeRB+UUXZjR9Mcdwf7xZu4cOFd0IE6weRKzMSK5vx39nBt9ytu5ahlC3Gdgg7xVOZgpMkMRykjzpV2E7NY+53mJs3u7Jm2zk+NgSpYAkEzoNZG29Xrh3Y2xZBvYtmxNyQQzLeYiOWWSX16ihboxKin8CU8GvC63d3O+GQhHDQshiQ28jSARBnfSuxYa+txFdDKuAynqCJB+VU7HcBONcAYdcNhwZZsiLeuxyAAlB6/wClW63bW0ioohVAVR0AEAfKsWz0mkrIeK4RL1p7NweC4CG9+Y8xuPSqBi+GYzCotvC4lntW4C2yiSBO0xqNOo0NXDF4okwKBY1Vjw62czL5buktfyVa72tZEureTu76K2WASrNHh6xrrzGm9c34twC5ZwdvE3h/ExFwk5pzAFSVBB5tqx/y9DXUO2IBtAFVJM6kSQBuAeUzVd7Y9nbvcoi3Tctq8orDxAkEBRG4j/xWzT2vgbglFU1q/wDz4BuzYy2lB0MSeR1/QphdI8vlP0FDYFIUazGkxGg0EjltRL3ABo35fcaWWgmLugab6dI096r2O56fmKZYxySZc0rxJjfXzrTwvbrXa+z2GNvCYdW+Lu0nyJUH8a4lcPyrtnZu2y4TDq05haSZ3HhGnsNKbj7IvN/FfsP5VgStoqREmnNnNC8KPCP1zrypsOPCP1zr2pm9lsF9qOPs2uteCmo4YdzUOJsBdBvXW5qwKIcOPKjLuHKxO5qbhZS3qy5mGwr2+jOxYiJ5dKBy2Y0eW72Xb51Rv2m4G5cKYgKctsZSBJypC+Kf8ecnzfoKuqJrFSniFkW+TzO2o9Kl8uMXHb2UeM5KWlZw7Bkh0ZNwwiOeoBHoRVl43f8A4YMeJiNOg6dedWF8HatBmS1bRiNCFAPSZH6NJ7HDWxF9EGpJCgb5ROr+w1nlFc2F/B0p0ldibh/Crjx3asz3CFEAzIGZgOQgQd6uvZHgeGtJ+8X7ZuuS/wC62H1RymabjgCWVcupIidpjS94rHWsBYQKkkkW7NlB4rtw7KAPmTyqu4jhmJtcSw74k95dv2buZbZAW0WtPbCKTpC51E+Z99mkmIxZHPdUjS3cCg4Bb10YvIpBtwtu40G4y54JgIVVCIBCgDQxVIxXGr1g6JbVroLWz4GufxJyszDowzANrptXULXZGziLGDxTsUlUR2WM2WCttjMgNmFtdtJ8q552t4OWvZLYdUtXGId9CEd1CSw0mFMdZOxBFZdjEkugfDEWbEjdoid4Giz5kyTS/g11y91kI0CqSRqcpkkcp1O87Vr2gxbKVRRmAXedAdhHWB9aJ4LYNpU0GVpMyDJB1B18tvWtCNHsubrEtq+skwcw2I6UPiHunRWbpqdY5CTtTrFWQQQN1+E+XIfL6UqUFhLLlkwddfXymtR5o6b+y7j5tXRZuGFvQPIXfsn3+H+npXXq+asE5Ea6jn/rXduxfHDi8MHYQ6HI55MwUHMPUEGOVCzGPmaNTSfH42dBtXvEMXJgbCljNNU4sXtnK8nyeX2x6ML9K8UVgWisPhi1UNpEai2ypdqQXu2LQ3dlX+p4Ne9rMWti4Huhgi2nNthJAvT4TA3jTfQSDyp1xrDquMwrCDByn1YMB97Cje0/Dku4ZgwByeMZtiRuD5ESPepnO7o6UIqLhy6SOb8OxKXLYykNA5bj23FSYi6AIAH51XsTwLxFrLd2egJgGdhzFBXL+Kt7ww8x+Ig/fS/qv/JHU+hB7jL/AIehljW9uen0pVfvRy+X60+dD3OK3vtWj6if9a0t8SS5pseh/OtU4sB45I8LhtJidJI0E8yY2r6Bw6DKsGRlEHqIEH3rg/CMJ+9Xbdi2QWdgNOQ5sfIAE+1fQWGwoAVF+FQFHoBApsHRzvMVtL2R27MmiMkUStqBUZE17nZN9Ojeyug/XOsqW3tWUtvZTGOkcuv3ixgTrsKmu8KKgM53ovv7eYMBtXrs2JcLyrouT/SEgmCQGY5V735YkaACnH9lpZB8WtVrHLDGDpXsbU3oGRpd7xkuJbjM4yifPePaR71VjmtMxaVZdGBGhEDdTHPQfhVpsjWrFYw1nKr3LaOw1BcAkEbHXzpPlYbaa7H4M/01TRWODdnLl/8AjYiVBHgXmOjEfgevKnFnD4bhli5feSSYLAeO4xPgtWx1J5e5o7G8US2jXbjZbaDNcc7ATy/mYnQKNz86C4BgLmLvJjsSmQL/ALphz/7KH/3bg/4zb+WntNJKOl2bylNXLr4+Rh2Y4HcLHH4wD95dStq1uuFtN9gdXP2m9qi7d4XJhVYFmKMAzEy7JrK5+QJ1gaeVW10ITU89fSkPaQi7g7kbEEiecCeXWopP7h+OTexb2V4AcThrhuvcTK7C2BcPdWlMXAURcuUgtvOmXSKqfax7Nm8Rh76MGQG6bd43CLiNKsWAAGokDkddJojDcZu2ba3LTsCybAmCY2jY86rfDeyPEMct24tgi3DEu5yd5EytsESSWG+i+dMopGX/AKhwzArbwFt8SLbF7r3MqzB/iBCIuPqGy9dBtopuYVlTKSCSq4hIMwG+MHo3wsV5ZxVv7G9jbeKwmIcL/EU5bJJjxBZ8RjxbqJP3VV8Ng7ht3XC/7sQ1zQEoGItuCDzMq3/8zXrPJUBti4IIQsG2jnGhB6etD4n4laT4gc66ZVYHQhvtT6CKNF8qpUrA3XT7LeIHXed586XXbBuSJg++sgkR+uYokaMeGwVmeZ9qtPYbj74e6bKgsl4hYG4adGE+Ug+WvKqFhFYOCGMc15E9fWmi4ohgU+JSCCNlIMjXrNauwJx5RaO1sZrdUoHs9jxibCXdMxEOBsrj4h6cx5EVNxXjNjBqj4h8qu4RdCSWM8hy0OtWOao4Sxy5cfYxw2HnU6CpjiZ8CD3rfuC5jlRDG3ZUsxCgakmAB6k7UmUvkpx43WtL5Kl25DYewt9fsMJ30MgqfSV+la8V4z+8YRLqyougQN4O7A+hBFLu0nb/AAFxbtksboiCFHhaejnTTQ5vMRNVTg3FDkGHZiVkZF8LBd5Ob4hvttqaFatspjDkkkqSf9nt59WPR2H3z+NCY9pAE+//AJrZmYlogAsSB7/dULmdzJHyHyoUWCy/cjYyPKl10IxJ0nbbUjz60djwx2BMe340sfQayD+utFR6zsf7IODomEN4Kue67eKBmCLC5M0TEqTHnXQwgFc//YzxZnwtywyiLDDKREkXMxIYDnIJnz8qvdy7NDvokyUpNvsy686Ch71wICSYAra44USa5x237V720Og386q8fA8kqXXskyS/suOH4+rLK7SQPZiPwrKonZXF5sKjTuX/AO69e0c441Jr+SqEHxQZhrBcabmmKKbCzsaLwuDVUOuq6zQ3GyWtCB5zWufKVeiYV3cXmksxoFzJrQmpLaVWkogMJw0DWjRekazHlqfagoiKMw9ulT+Twrx3D7b37d5rxxC6NZw9tdrigZhcD8xmBBbLz9Kv2DcJvvQGC4epIuFAWXZoErIgwd9q3Vy7hR1qBrTVjZS5NUH3sUWuraUfYNxyZ0QHKI6kt8gp6ig8RZf92ugi2CQcoE5RpALMdSfOrJ3YW2Z5KdfKNaqPaHtHhLKtZvXRmZYKLLNqOYHw+8VBL8lRZCNJFFwGHDYddJ5HU7AmIHtVo4H2iNrhmIW4wD23Nq2SQNLpIQ67R4j7Uj4QFOGDI0glspjkrmNNeRGlN/2eWlOMupcCuty1IkAiVdeRGh1n2pr2h4+4ZxOzgMJatWVbE3GExaBKsx1Y95GWNQBudtKWdqsDxLF2CiYS1bW5q657eYmQQWkgEiOc7nSYjooUdNtvKsoTLKT2c4Tcw+DTD4zCLfVSSI7u6VBMgMjRMSfhzaRSL9pHDbF21+/2jF22VS4sFSVOi94hhlYHLBIGnoI6nFKO0nCLGItlbyA6QG+0NZ0PqBodNKNdgSkl9zKj2R/s+7giLVgEMf44uwzZwNyTpAkkEQBJ2M1z7jzWUutbw7K6gwGB8IHITzjbTpQnH8faa7dtWDlCkBkVbltXy8zbbYgkmIjUxQ/BeE38S7LYTOUUswkaL1gnXyA1NMdUehGXJyb0/Rbv2b8V7jEd1df+HehddFW59gjpM5fcdKdcWw1y3xKxcxIRkuXQFAJKqFKquh2IJUx1rnbWIgk5jvP5DlV94/xhcXwy1dLAX7FwK3UsVPiHrCt6g9KG2bKKTv5OouwXyqmdssPaxKi3fYi1InxAbHr56D3plZ4wMRZt3V0DqDG2vMfOaFv4dLoyuoYdDVEMNqzmz8ip16RS+M4bh64XubD208asSoZy2U65judCdzVWtYi3hyCvicCBIgDwwDG5gdYrpfEeC2EQFLKA5hyG0Hr7Vz/t5hQr23Uf7RSDpzWPwYfKgyalRZ4zThq+/ZJi4UxM9Y5nz2oUty+786lw9lmw9u4ftKQD1yMVOvXT76DA6UBV2Zdtg77dBp9wpffsg7ae0UyIqK9tGnyiiQIT2A4s2Gxto5iEdu7uDkwbRZ6wxBrvNxgok1814u3zGldL4v21D4W0VbxNbXOeeaIb7wafhwvLPiiPytVII7a9qgAbaH1Nch4vxMsTrW/GeKFidarOIvya6GXLHDDhAVhwtu2dd7CPOBtHzf8A7z1lR/s//wBws/5/+89ZXElO22dBI6rYw6d2fCvyFe42yuQDKIjaBWVlOv7iWkKP3K3/AMNP6V/KprWEt/yJ/SPyrKynts2kbXMJbn4F/pFF2cOkjwL8hWVlLk2ZSGq2xkOg+VDcNsqHkKB7Cvayp/TNSVjXFD+G/wDhP0NcrxfCcOzMzWLRY7k20JPqSNayspSKkOeB4C0lqFtIozHQIoGy8gKdcEwyLiQQig5W1AAPLnWVlaeLTWVlZWGGUl7TKDZeRPh/GvKyjj2Bk6X7OdWOD4cEEYez/wAtPTpVi7N8Os28ajW7VtGysJVFUxlOkgbaD5VlZQsYC8Q4dZzv/Ct/G32F/mPlUdjh9nJdHdW4IWRkWDDiOVZWVqPSLFwTCothAqKBroFAHxHkKYW7S/yj5CsrKqTfE5+RLmyHiVlTbaVB9h1qqY7BW3tWs9tGifiVT06ivKykT/IqwfiGWsBaGGtKLSZQzwMqwJbWBFAtw6z/AMK3/Qv5VlZWMbHr+zX+zrMH+Fb/AKF/KsXhtn/g2/6F/KsrK8jQe9wqwd7Nr+hPyrT+yrGWO4tR07tPyrysp2FtSAmrQHc4HhT/APbWf+Vb/KozwHC//jWP+Vb/ACrKylTbbCRaOCYC0tlFW0igTACqAPEeQFZWVlAaf//Z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data:image/jpeg;base64,/9j/4AAQSkZJRgABAQAAAQABAAD/2wCEAAkGBxMSEhUSExMWFhUVGR0YGBgYGBUaGRcXGBUYHRcYGhcYHSggGB0lHRcXITEhJSkrLi4uFx8zODMsNygtLisBCgoKDg0OGhAQGi0lHyYtLS0tLy0tLS0tLTUtLS0tLS0tLS0tLS0tLS0tLS0tLS0tLS0tLS0tLS0tLS0tLS0tLf/AABEIAMIBAwMBIgACEQEDEQH/xAAcAAACAgMBAQAAAAAAAAAAAAAEBQMGAAIHAQj/xABGEAACAQIEAwYDBQUFBwMFAAABAhEAAwQSITEFQVEGEyJhcYEykbFCocHR8AcUI1KSFWJyguEzNFOTsrPxFkPCJERUZIP/xAAZAQADAQEBAAAAAAAAAAAAAAACAwQBBQD/xAApEQACAgICAgEEAgIDAAAAAAAAAQIRAyESMQRBURMiMnFhkULRgaHB/9oADAMBAAIRAxEAPwDrVi3RaLWiipGMV5kkVRqzVGtwbVAcQCTFDYcF3zchp6mvcQXPZF2qvFbJjnXN2b51cO1uM0yk+gqnK0a8663iQqAibtmncmdqvPAbCrZURqdTVUwCsx2q7cLUBPFpFD5ctUZEc4WwD4o5ULxybdhjMR086Au8b7k9QdhS7jXE7t9cgUZNyajx4ZOSb6GOceNexGt4E6ij+F4cM0kwKXKoAmdelbLcPWuq42qRLY4u2RcvZEM8pqyWLNvDLyLRvz/0qocNUlpBiNZpthcMcQ8Fj5k1Lmh6b0g4SrpbI8SjXmzM2rHQToKzGYMWB8QLGpOMYcWSFVpP0pPiLkSztAG5OwkxqeWpFMxq0nehcruvZ6daKw2GJIitmwZWCRvUz4wYa016MzAhLS83ut8Kj60WbMoQcjcGGWXIoR7ZN2hx9wZcJYMXmWXYAnube2aBux2AoHGYJrVu0MzNlBB7xgx3J1J3Op8umlVp+1uGwd3usSXuO5DX2QKRmMHxEkEqJACrPhX+9BtvGroKDIEykSGMkvmEyANADoJ8hyrjRvlyZ3MnGKWKHS9/L+f9CvKVOdMo11WAA3uPxpgnFA4CFcjdOp8qrqXH8/TT6DSi7d5SIbfpHPyO4qqGRrolyYYS7RasLj8gjKCKmw9wrLCEB3qtYTEMhGWCBupJn2mpUx4vTqQRoUOhU+YqiPGbrohyY5499oZ4zGW8pVF8R50oK1IwrMtWQiorRM5WRha1y1NFYq0dmEQSpLeHnU7VJlivVWhbNJmxwVcqrStrkGd6KW2XYAc6eYbhgQiFzEc6VKccYyKsH4ZdY21M9f8AqNZTTD4BQupgyfvJrKklOLbLY9IYo9JeM8ZVPDz8qOxNwKp1iqXjBmuSTOtIw403bMlJ9D3hlw3NOZ38qd3wLVvTkKrPDcZ3bRQnHOOXLnhAhfrRfRcp/wAGKSSEXG8XnuGDOtQYTCkkE6CtAus7mrlwHs6L1tbjmPIeVX5MixRoXGLbNeG4AhASsDr1p5g7C3IB2GsdahxmJNubZiAN6FXii2kMaudqgfPJsLSexV2mvG7fyosBPD6nmaVtdYeHMalvYplYtMk6n3odGzSTvXQxxqKQpvZpFSqK8s2yzADnT/BYFLJm7vGg86OWRR/YDQtsoRHKnF3HhFyINY1NAX3LMSBodhRmCwBYiTE0qdPcgf0DJhXbWCSaziN0WMM0jxXdI/uDf5n7qsGKsdygCMC5/RJ8gKp3bDEoty2Hc3VZdHUABCDEHWDv6+tSZs/KNIr8bD99v0A28QSo7q41op9kQUIMaFDpy5RGtWLsziLWNC3ysNaLAINV10DiRJkTvO9UfiOJRbeW22YuYkaEDnI3EDT1amXZXH/u8Hlsw8v9PwqSW1R0eNbjpgPaPsBiDjrmIttbZbjlxniEDDWQdypPh05DUVa5C20tDUIqqCf7oAn7qbcQv5hIIIiQR06+e4pG7eeh2NYmArfYJiHFsMxIVVkkzGg5seQqj3e1b3L4Nq2DbU8wcz++pB6KJOvPkT2+a/mRI/gzqRJzOT4Qw8oEDqTTfs52fGFRbtyO+bXYHuk/ujYMR9R60xMIeBWVFdkZWYSFJBZdOe8ekmo2vI0FpDrsdARPnzHltXlwkiSdzrr169agtneI+RNEmDxGuHxeuV9DyPJvyPl8qLZaQMwuCJAJ0BH1I51vwjjBVhZxJVWJhXBMNHrr9SKtxZ/Ujn5/G/yh/Q7CVuFo8WBl01PWo3tACn/UsioEIrRqmcVoVokzxLw23Lin2NxPdJJ+I6CkvDsSLTZiJofH4xrjSfbypEsTnPfQ6M6j/I1wVwlASZJn6mvK04d/s19/+o1lLlFcmVQ/FCXtBj7jOETr8zWmMYW0Gf4oqfG4lVfOBpSjH4g3nyqN+ZooRutaAAbfEGknevL18nnNTYrBdzpIM0w4NwbvP4j+FBz60+UoRXI8Tdmezr3mDuMtud/5vIV0FytlIAgDQCvMM6Kgy/CBpVb41j2cmTlAGgrmNyzz30ObWOOuyHF3e9uHWvcTwUle8UyelLMBZJVnJgDmaZWe0WW0URZbqdvXzqlxlGlD0Tqn2VrFp4qks4R2EqpIG5pzgeHrdExAGrNUuM4yqp3NoaDQt+VPeVv7YoCl7M4Fbt2lL3BLcq9v3AzFjz2HlSqy5J30oy24LSaxw+5yYqc/QxwNpB4mqLiOJUnwiBXoxKtpsKBxbawKyEblbA5NujVbkKxJOwHXc6/SPelWKgqwyJB5ZF16ct6Z65YUSSdtNempPnSjG3GKg5WAJgHKYJHKdp8qj8lP6h1vDrgVmxZzM0L1P36CmOFWBJERuKq1vEXcFddcufMZymQeeo++rDaxJuZT4gHK7L4QzqCATOuhXlpNTlw+4HiXnKWIWTknYaSfY/h601v4UqSY0PxL08xQfZ7D95dRVnRSxjlOn0Jq147AQsyQBz0/QoRU5JMqt63tzG4P0qK4876k9eszRvEIttqDlPKJAPUEfjvVW7WcXFi1KnV5A8up9dR86NHlsb35fTMBrJgaQByjUySdK2xQCgICddWmNBGggHp160o7IYK5ZsKbxOZ2z5CZyDcLrsTufWNNZZYkktMSzH2GkD2Aojx4PQeygUPetq6lWtgg8j18vf6USDJ3/X4VL3cjXb3+vrpvTIsxhHCuKtZORtbfLWSs8x1Hl8vN/wDFqDIO3nVIxqXdMoyjz8Wn+U6TRnZvtJ+7OVvS9tulu5KHqJGo6j9F8MnEizeMpbj2W0YbmaHuCi8TczGQZB26EUMwqmLb7OcwZ2qB6nuCoghJ01PSnLRo34b/ALNff/qNZTPhvDQLSzMxr7k1lc+eWPJnQhF8UVfFYUFZPypPEGRvTTidwocu/WljuYMDWnQ6FnuBwz3roULm8uXvVxuYpMOgst4m6AbVWOB8VeyjIiS7nRufyq18L4WSveXZLtqZpPkPf3dBJX0e57lxfAIHnVf4zgLgOZjIqyX+NJblf5aq/F+LPiD4RCD7/Ws8dT5XWgZ18gWHZmGQnw17jXCeFfevCcnxgg8qEG81elbsSwkY25lyAwp3rS2SdKimplHSipIEnw33UVUnD8AXYCdOdF8VwwSFX50hzXPiDxtWLya9ArAtGYLDhjrRN0rBSPMLg2cwBQHGrTWbhtsGIZxdWBtlBzj11+6rcmKSwIjWlPEbnfkSNQZHUHqCNqjnzy7S6K8U44+/ZSOLcPF21KrNxSIXSddzJ9T8qW9ng7v3ZUyGgLqMrKBEr0Ay6x06CuhpgRaMm3cfnoy6nWc2bnPOOfPemuDwjXlV7ii0onKg1aJ+0x3mJ9xUM5O+tnTxTjXeiXgPDlsW9BEjXaWjmT9BymgMX2lCyGsuvIEkQdeo0p5eIUQADAgfhVe4wRGp8IBmCB6ADUT516IttNlUx/GibzLkAQ6geXMxtrS+8yOPEobKQy6TqDIOvMGPnUFy4HJg9WQ9fKhMPdMn5/OmDUh3ZxYfc61NS7h+DzkHkD5gfOmD3FDFBy9+v5ffXjxlxwBvHpyH4mqX2o4+1xu5snKg0ZgdT1UHc+ZG+229o4lhzctlVcqSNCNY/wDO3vVd4D2aKXC10aKfCJ0Yn/4iZokeGHZO1eS2A58B/wBmpktHOByX1+6rC1sESNPKo3BBjmR93P0FTWztpv8ArMSdhTIugJIL4VxPu/C+q/ev+nlTtnBEggg86oHEuO21bKoZo3IAj79/bT1rXB9rwh+ByOa6a/foaphkXsizeK5bj2XdzTXCXbNpQx8Tn7qT2LwuItwAwwDCd4IkTXhqiUOaq9EMZcSzYbiLMobaZ+prKF4da/hr7/U15UcoRTaotjJuKE13CjQE6mpLeALt3dtZ6nkKzFYRiQFksKs+BXurSyJbnHM0GTJS0bFWLMFwa3hjndszfT0FSY/tCki3aMk7npUfG7dx0LZsn93nSLs5w0te1GYDf1rIRUk5zd0Y5O6RvxYkJIUxOrHn6Urt3Dy0FXLjtgtlVoCDXTyqvX0RnCgQo+81RgmnHoXJU6AcTjHvEAxpoIqPGWlVoHSn+N4Mtm13maGOw/Cq8EJNPxTUtx6QElXZvhrUnaikw5LREVvaQqJFO+CYVrn8Q6L160OTLxtgKMpdDPhPDAqeZoPjeUAKImtsZxoJKWhtpPL2pSVd/FBM84J157VLjg75zYyTXHjFbIYp3wDCySY2pRZTMSoGoMEc5plY4i1tYFOyPnGosCK4y+9HvGbZzkmOlQ4S4UOYih2uF2ljRndErJ25VtVFRYDdu0RG6XaTzp+10hQFGgA1pJZtUr7Vcaxtq7YsYe0Ct0he8gtDTqCBtoJk1N5StKinxNyaHvEcXAJ8Wmbp0AH3k/I1Q+OY6Lb7gtoBJ57mPcn2qx8XtYi3blriNcy7EZQvpqZPlpVC4jjCxUFcpWZgghmOxkeU/OpYnRhEEsOQYrFbWOtaZjoelQ4S2ScxJJ3jpRjSwYaxIjMY9a0v3VQk5p1mT+dB96zaDbmfwFEW8Oo3GY9TrE7wKLXSBNMLxW3tnke+nuaeW8QAAVMncR91V/FESdAAKF4djXQlo8B5fiP1rWdG1ZZ1O5OpO/U+/SlHGuJwpRTq25HQdP7o5dYnkK2xvFV7uVMk8uY8vr7etVPGXyxMnf761GUavdkwKd9mOBnFXNZFpNXPXogPU/cPakXC8NnupbGhuMqg8gWIAJ8ta7VguHph7S2kGi/Mnmx8zVGKPJ7JPKz/AE1S7ZpcHIbDpRWFw+kxryrzDpJpkmLVTEcqpnJrSRzIpPszBK2Qe/1NZROGuHKPf6msqWUnbLYfihkthRsBWjitMTiPDKiTVf43j3s2fil209KljBydIbKSXQJ2n4pbByoZfn0FC9lb1wOSGheZND8N4CbnjusFXc66n8qjxXElFs2LY0B+LqKvUI8fpx38k7fsb8V4kLlwIvi118/KtuKYBhkYwpnRarmBxRtkMBqKnxnErl1szHbbyo/ouLSj0DdhXFcS1xxmOi6UOxAiKjWyxGarHwrgttkzXGjymK2Uo44g8eTNeD8KN5ZYwKZ8St27FkqHI06xS17mUNkeFG0Hel5BaSSNjJY6bbk9KncXK5N6W6DTX412eYN1ZhqGAOsGfpQPaHtCSTbtfwwjb8yB9BR1riaXUKgKAAB1mVJJB0OynX9FLw9Lb3CbupUHKW3YAaMQN2AHnI8xrLkzfU9dFuHB9LbFFjiFy3czoWzH4mKmCOWpHWrPwPHF5VzrOb1k6/eZ96Dxt9WuBLcZd9iAY5ny5waP7OMs93kiBJYamJG43O/KY8hrW4JJSsLyo8sb0WfD8KDLmzD0rVLRJFsMuskCZMLEnQbaj50PxHjX7vYLW0Fw/ZIIyDbVjPnyB2rn3Fe0GKZiFvZeosqLc+6+Jvc0bzStiMfixlFM6VcUI4tsQGbadj6GiMRjUsiJkmdfQVyVL2Ky98L1xmAMKzu3yBO8AxTKzx57tpXb4mE68tIiDqDv/UaXOcpaY2Hixg7Qz45xGHfXXXzVh5jrVLxlzMfw/XKicZfL8zpp+vpQVy4EgspOuy7/AC5+nWhKkqC1wvh1Gp/U1DcEHKo9TW/FOIiyrSGzjQq0hs38pBErHpQPAsSXRmb4p19/wgAe1aaMcOI0oskUKu8itL7FvCDHI0cXSsFo8Ze8O3hmPU9B+NE38CbhEaW1ET/Mecdek0RbFu2onUxoATAHrvO8mocTjMyEkgLsDG5GwUbQKE8JscqDQHQfr3pZcAHL5/lRrgKJ3Y/d5+tCXU5miR4gBPIT91dc7PcQW5h7Km4Gud0CwLBm00JMef1rlFvrT7sfiGGMs5ROZwh81cwfrPtT8c+OyXycP1I/o6oilV23rS3cgzRvFGA8Ipaaph9ys5EtOhxhLhKA+v1NeV5gQcg9/qayp5JWy2H4oV8a7Rm25VQCIgetVG5i3dszktrOtR4rEF3LHnUF1oFW48MYIG7DMVxBn3Yx0nStsLZZ/hUseg1pVYljVx7Ms9hgxtkq2lenJQj9ptfItxGAe3GcET1pjwXgzXjOyDdvwFN+JhLt2bzZEGwka9aH4rxtcotYfwrsSBGnQVP9Sc0klv8A6MpG3G1t2VFq3qeeu1Dpg/4XeO3+EUoQ0Yl1nhSTA2FH9NxSV/sBuzRrgUF3YKo3JMAD1qtdru0Ti3lS0yW2AIdjDODMHJuq8xOpgGIp9j+DXmxC5V7wEA2y8LYsR8TOAc119ZAj8SKV2i4firmIdrZa8yjxHPbNzaC3dr8CjMBAkKZ10qTPmb0izxsMb5Mtn7JuFnFWb2IvEyD3dk7AQssco0bcD+rrVE4nexeGxUN3mHZWYLoSAuYyVzfGDrqD4tpAqwcB7R4jguKOGxQJsNB5xDbXLfz1jpB1GhX7ROLjGXUCoLlrIGstlYMSdWGhB1EMFOsMhgZtZmqdosTbdMM7ShMNdttbdXt3kW4sEc99Nwp0InqRyqTgdpcTdjOyplLZkME7SM3IEE8vLnVU4Bw2z3T4rGMf3e2wUKPjuXdwgP2RGpjqKZXe2+Ftk28LZ7tWGrEkmegBOgkbec0PuzX1xRcO0Vu0US1bWLY3XUGdc0xzgA+wiq/iMMto+IZRE6jUjkR1FDcI7UWjmN94B5mScw2OmtD8UxKS6qQ5HMEQPcabVtUDFeiPGY8kZVEKTvzMTy96Fw4JcgazqAOXX6TRPBuBYnGECzbJWdXOiL1lufoJPlXReEdiUwlt7rlL18KcmcRbVoldDPOPEfkK82G2kjlvGbzYeVCTckqQ0gAqYbXnz1HSluHZrrBSdWkGdeR1n2qTjecXf4jZrg0fY+LM0iRoeunWpbFgDJcE6jX3G9efRqEiB5hjtPtppr7UVh+K5QQqbxIMgg8//FS/DcbQxrJ9z/pUFu0bzlUQltYABJjcyAD8600bYHiAcTt1/GjbdzTbTqdz7D9eVTYDs0Vwn71d8JuT3XxAZkYQhAGzDOQdh3fnUCrG7a/r9c627MJltrvcMKNl5npMbela3Ve4Mx0UaKB+E7DziiEsoo1GZzuW1j8KgxuOjwrv9K0wX3rYXTc9B+dC3bfNt+XlRndkCedDux6/dRIwFePP9etWD9nmJC45JUGEfJ/dbLv65Qw96RXSedOOweFL41CNkVmPoVK/VhTIbdMTmdY5fo6fcctvWqW+dEW7Pyr26QNBtVvJdI4de2G4I+Ae/wBTWVtgvgHv9TXlSy7ZdD8Uctqexh+8ITrXuFwzXCFXerVwzggw6m7eGo2FX5cqiv5BSGHZvsoloB7nibcdBQ/aLjMMbaCAvPz8qJ/9XKEPhOYaCqhj8YbrljzqTDinKblkDnJUkjL+JZzLEk+depUCijsHhi2wq10kJJMPYLe1FjErZGYjM32R59T0FbWkc+C0JYzHT36Cq1xAXbNzJejOdmBlXjfK0CY6QCOkRUOfK1pFGDEpu2Hvx64hZmOZdysx/lBGoHLSqhj8ZcEYnKuU3IJGVSdywQA5spOYCBAGUdKI4/jB3YUKQTqWnQ6iB+PtXv7q17C+G0zd2ubwj4Qs6npoCetQN3tnRjFLo6C9/BcYw4t4gKW+JWXMpt7SA5HhbWCNmjaKq3GMPiMFh1wV60mIW0w7m54lDWvHAhSPGpOuuzcxBNbw9y+6suRsPZQjO1wFLamNmzAs7GJyiSTrFMu0fG72KREaDHw3HQC65BBOVE8NlIjeTAEmKy/Rii0/4BuIcV73DJhr1hlQPmIU5CAQ8kGCWOYj4t+vTn2I4UzM5UyMzZRBLEBiJgbbGrrxfFizfuWwHIViy5Wn+GNRJMyMsQfM0jwmEi2LgvZBmKKzFV13gwZHODpseleQbRUjbgxtHXr0q6dmlwq4C7mcrizdBtrDw1oKoYAgZZkkyf5BW/DMpXLdsi9GgIKiBrsGHWnuG7Fu6d8uEvZG1Qpkbw6CIQkgghpBG9azKO2dmuOWcRZtlGVWyDNb0BQwJGXpP3RWnGOJBBd7yAqAQQfiLAxzHyrhN7hWIticmItIuYEtZuqqgsTBlY1mdetQ3uIMLeQ3DBaZAidI1ga7bVlWY4m3a7i6MzELLmQCAImd2PM61YOynZPG4vDLd7tVBOVZbLmG2aOQBEddNqU9kODpicVatkd4gbPcUTORdTofYada77Zx1m2oQBraqIANu4qgDYSVitbrRtnB+0nBLmFuKt2AHZlnWPC2Uk9Bs3+FhT0dj7mAa0XuDvcS3chbZJAtEqHliASSSogcp3qz/tUwNrF4QX7d1SLTwzLDAZso1I2PwD5Uwwdr99OExjjKlpAVGhz3DEsuuiSAQTqY2FYrejJTUVbDuK8FsjDtaJdkRWNpCRFshWy5cgBMTAzE1x+66oJOgGv+prsmJcmTMHkT15VwztFcHemwSMwZg0fZKGDJ9Q2np1p0ocUTePneRysZ2nzjwnTmeftU9jCqP1rS3s1hC0kbnc7aDYf61arOHych9/1msopbEuLtRp91KsTbinvEUO4/H50kxTURgAD0+XKr1+y6woXEXPtSqAdFgn7z/wBIqgl4aut9jbCpg7RUauudjzLNvPpoPYU3GrZJ5k6x18jsDrWqrJrCtbHSqDlDDCHwD3+prKzBjwD3+prKnl2y2H4oT2uG2cIO8YyeQ86R8V4+13fTyoPinEzcaegpc9yYqzHh3yntguRtcuztW6iohvpRaeZqjoElw9qd9qYJjBogZLakxmdgo9yaED5oVRQ3abF4fD2VF9oW6+qgBi6W9SoB6sV3j/ZtUufJwjfsZihzkkW3+1sLhkhLtu453i4kt8iYFVbiWOF64Tdy90dxE+hB/W1UbG4rD5v/AKS61xDqbLAhreg1GpBEkjflrEimFrjK92AdQPsnSGA2Ok1Baav2XRx8ejTGNBmCbY2JMsB59fr61s/FAtvu1NkksrDOoYiNCUMSPCzTGsetVfinGDeYoGgQTI+5R9PehLEs6AmEXws4UEAAamD8RPKeo5UmVFCHq8QuXLjJIvBSe6zFlVBOYlBnAUz15RrReP4PftYdnuWyhVxKiTlDAhsx1Ckk24BMkaxEEuezfZ04x1dCUwdtmVAQi3CpAJXOolmk6s3LY66Gdu8ALPd2sGSucnvEV3KGB4gy5oDnMsk67aydfKL42LeVc+C7KZ/aDXbVu+iAvaizcB0lFk2mGv8ALKf5POvO11tUu2cFbELhgWuD/wDZuwzgn+4DbQf4Gong9jJiLZKZ2tsHcSoRXQz3bQC1whoUwRqGGoGq1MIrXb3evnuNdOcgySzS2pgcy06byKxDDOG34MV1z9lnHoc4Vzo/it+TAeJfcCfUHrXIsehtgT4WzNIPICFBjocpI8ta9wt26HDKzLsQykhgeRB+UUXZjR9Mcdwf7xZu4cOFd0IE6weRKzMSK5vx39nBt9ytu5ahlC3Gdgg7xVOZgpMkMRykjzpV2E7NY+53mJs3u7Jm2zk+NgSpYAkEzoNZG29Xrh3Y2xZBvYtmxNyQQzLeYiOWWSX16ihboxKin8CU8GvC63d3O+GQhHDQshiQ28jSARBnfSuxYa+txFdDKuAynqCJB+VU7HcBONcAYdcNhwZZsiLeuxyAAlB6/wClW63bW0ioohVAVR0AEAfKsWz0mkrIeK4RL1p7NweC4CG9+Y8xuPSqBi+GYzCotvC4lntW4C2yiSBO0xqNOo0NXDF4okwKBY1Vjw62czL5buktfyVa72tZEureTu76K2WASrNHh6xrrzGm9c34twC5ZwdvE3h/ExFwk5pzAFSVBB5tqx/y9DXUO2IBtAFVJM6kSQBuAeUzVd7Y9nbvcoi3Tctq8orDxAkEBRG4j/xWzT2vgbglFU1q/wDz4BuzYy2lB0MSeR1/QphdI8vlP0FDYFIUazGkxGg0EjltRL3ABo35fcaWWgmLugab6dI096r2O56fmKZYxySZc0rxJjfXzrTwvbrXa+z2GNvCYdW+Lu0nyJUH8a4lcPyrtnZu2y4TDq05haSZ3HhGnsNKbj7IvN/FfsP5VgStoqREmnNnNC8KPCP1zrypsOPCP1zr2pm9lsF9qOPs2uteCmo4YdzUOJsBdBvXW5qwKIcOPKjLuHKxO5qbhZS3qy5mGwr2+jOxYiJ5dKBy2Y0eW72Xb51Rv2m4G5cKYgKctsZSBJypC+Kf8ecnzfoKuqJrFSniFkW+TzO2o9Kl8uMXHb2UeM5KWlZw7Bkh0ZNwwiOeoBHoRVl43f8A4YMeJiNOg6dedWF8HatBmS1bRiNCFAPSZH6NJ7HDWxF9EGpJCgb5ROr+w1nlFc2F/B0p0ldibh/Crjx3asz3CFEAzIGZgOQgQd6uvZHgeGtJ+8X7ZuuS/wC62H1RymabjgCWVcupIidpjS94rHWsBYQKkkkW7NlB4rtw7KAPmTyqu4jhmJtcSw74k95dv2buZbZAW0WtPbCKTpC51E+Z99mkmIxZHPdUjS3cCg4Bb10YvIpBtwtu40G4y54JgIVVCIBCgDQxVIxXGr1g6JbVroLWz4GufxJyszDowzANrptXULXZGziLGDxTsUlUR2WM2WCttjMgNmFtdtJ8q552t4OWvZLYdUtXGId9CEd1CSw0mFMdZOxBFZdjEkugfDEWbEjdoid4Giz5kyTS/g11y91kI0CqSRqcpkkcp1O87Vr2gxbKVRRmAXedAdhHWB9aJ4LYNpU0GVpMyDJB1B18tvWtCNHsubrEtq+skwcw2I6UPiHunRWbpqdY5CTtTrFWQQQN1+E+XIfL6UqUFhLLlkwddfXymtR5o6b+y7j5tXRZuGFvQPIXfsn3+H+npXXq+asE5Ea6jn/rXduxfHDi8MHYQ6HI55MwUHMPUEGOVCzGPmaNTSfH42dBtXvEMXJgbCljNNU4sXtnK8nyeX2x6ML9K8UVgWisPhi1UNpEai2ypdqQXu2LQ3dlX+p4Ne9rMWti4Huhgi2nNthJAvT4TA3jTfQSDyp1xrDquMwrCDByn1YMB97Cje0/Dku4ZgwByeMZtiRuD5ESPepnO7o6UIqLhy6SOb8OxKXLYykNA5bj23FSYi6AIAH51XsTwLxFrLd2egJgGdhzFBXL+Kt7ww8x+Ig/fS/qv/JHU+hB7jL/AIehljW9uen0pVfvRy+X60+dD3OK3vtWj6if9a0t8SS5pseh/OtU4sB45I8LhtJidJI0E8yY2r6Bw6DKsGRlEHqIEH3rg/CMJ+9Xbdi2QWdgNOQ5sfIAE+1fQWGwoAVF+FQFHoBApsHRzvMVtL2R27MmiMkUStqBUZE17nZN9Ojeyug/XOsqW3tWUtvZTGOkcuv3ixgTrsKmu8KKgM53ovv7eYMBtXrs2JcLyrouT/SEgmCQGY5V735YkaACnH9lpZB8WtVrHLDGDpXsbU3oGRpd7xkuJbjM4yifPePaR71VjmtMxaVZdGBGhEDdTHPQfhVpsjWrFYw1nKr3LaOw1BcAkEbHXzpPlYbaa7H4M/01TRWODdnLl/8AjYiVBHgXmOjEfgevKnFnD4bhli5feSSYLAeO4xPgtWx1J5e5o7G8US2jXbjZbaDNcc7ATy/mYnQKNz86C4BgLmLvJjsSmQL/ALphz/7KH/3bg/4zb+WntNJKOl2bylNXLr4+Rh2Y4HcLHH4wD95dStq1uuFtN9gdXP2m9qi7d4XJhVYFmKMAzEy7JrK5+QJ1gaeVW10ITU89fSkPaQi7g7kbEEiecCeXWopP7h+OTexb2V4AcThrhuvcTK7C2BcPdWlMXAURcuUgtvOmXSKqfax7Nm8Rh76MGQG6bd43CLiNKsWAAGokDkddJojDcZu2ba3LTsCybAmCY2jY86rfDeyPEMct24tgi3DEu5yd5EytsESSWG+i+dMopGX/AKhwzArbwFt8SLbF7r3MqzB/iBCIuPqGy9dBtopuYVlTKSCSq4hIMwG+MHo3wsV5ZxVv7G9jbeKwmIcL/EU5bJJjxBZ8RjxbqJP3VV8Ng7ht3XC/7sQ1zQEoGItuCDzMq3/8zXrPJUBti4IIQsG2jnGhB6etD4n4laT4gc66ZVYHQhvtT6CKNF8qpUrA3XT7LeIHXed586XXbBuSJg++sgkR+uYokaMeGwVmeZ9qtPYbj74e6bKgsl4hYG4adGE+Ug+WvKqFhFYOCGMc15E9fWmi4ohgU+JSCCNlIMjXrNauwJx5RaO1sZrdUoHs9jxibCXdMxEOBsrj4h6cx5EVNxXjNjBqj4h8qu4RdCSWM8hy0OtWOao4Sxy5cfYxw2HnU6CpjiZ8CD3rfuC5jlRDG3ZUsxCgakmAB6k7UmUvkpx43WtL5Kl25DYewt9fsMJ30MgqfSV+la8V4z+8YRLqyougQN4O7A+hBFLu0nb/AAFxbtksboiCFHhaejnTTQ5vMRNVTg3FDkGHZiVkZF8LBd5Ob4hvttqaFatspjDkkkqSf9nt59WPR2H3z+NCY9pAE+//AJrZmYlogAsSB7/dULmdzJHyHyoUWCy/cjYyPKl10IxJ0nbbUjz60djwx2BMe340sfQayD+utFR6zsf7IODomEN4Kue67eKBmCLC5M0TEqTHnXQwgFc//YzxZnwtywyiLDDKREkXMxIYDnIJnz8qvdy7NDvokyUpNvsy686Ch71wICSYAra44USa5x237V720Og386q8fA8kqXXskyS/suOH4+rLK7SQPZiPwrKonZXF5sKjTuX/AO69e0c441Jr+SqEHxQZhrBcabmmKKbCzsaLwuDVUOuq6zQ3GyWtCB5zWufKVeiYV3cXmksxoFzJrQmpLaVWkogMJw0DWjRekazHlqfagoiKMw9ulT+Twrx3D7b37d5rxxC6NZw9tdrigZhcD8xmBBbLz9Kv2DcJvvQGC4epIuFAWXZoErIgwd9q3Vy7hR1qBrTVjZS5NUH3sUWuraUfYNxyZ0QHKI6kt8gp6ig8RZf92ugi2CQcoE5RpALMdSfOrJ3YW2Z5KdfKNaqPaHtHhLKtZvXRmZYKLLNqOYHw+8VBL8lRZCNJFFwGHDYddJ5HU7AmIHtVo4H2iNrhmIW4wD23Nq2SQNLpIQ67R4j7Uj4QFOGDI0glspjkrmNNeRGlN/2eWlOMupcCuty1IkAiVdeRGh1n2pr2h4+4ZxOzgMJatWVbE3GExaBKsx1Y95GWNQBudtKWdqsDxLF2CiYS1bW5q657eYmQQWkgEiOc7nSYjooUdNtvKsoTLKT2c4Tcw+DTD4zCLfVSSI7u6VBMgMjRMSfhzaRSL9pHDbF21+/2jF22VS4sFSVOi94hhlYHLBIGnoI6nFKO0nCLGItlbyA6QG+0NZ0PqBodNKNdgSkl9zKj2R/s+7giLVgEMf44uwzZwNyTpAkkEQBJ2M1z7jzWUutbw7K6gwGB8IHITzjbTpQnH8faa7dtWDlCkBkVbltXy8zbbYgkmIjUxQ/BeE38S7LYTOUUswkaL1gnXyA1NMdUehGXJyb0/Rbv2b8V7jEd1df+HehddFW59gjpM5fcdKdcWw1y3xKxcxIRkuXQFAJKqFKquh2IJUx1rnbWIgk5jvP5DlV94/xhcXwy1dLAX7FwK3UsVPiHrCt6g9KG2bKKTv5OouwXyqmdssPaxKi3fYi1InxAbHr56D3plZ4wMRZt3V0DqDG2vMfOaFv4dLoyuoYdDVEMNqzmz8ip16RS+M4bh64XubD208asSoZy2U65judCdzVWtYi3hyCvicCBIgDwwDG5gdYrpfEeC2EQFLKA5hyG0Hr7Vz/t5hQr23Uf7RSDpzWPwYfKgyalRZ4zThq+/ZJi4UxM9Y5nz2oUty+786lw9lmw9u4ftKQD1yMVOvXT76DA6UBV2Zdtg77dBp9wpffsg7ae0UyIqK9tGnyiiQIT2A4s2Gxto5iEdu7uDkwbRZ6wxBrvNxgok1814u3zGldL4v21D4W0VbxNbXOeeaIb7wafhwvLPiiPytVII7a9qgAbaH1Nch4vxMsTrW/GeKFidarOIvya6GXLHDDhAVhwtu2dd7CPOBtHzf8A7z1lR/s//wBws/5/+89ZXElO22dBI6rYw6d2fCvyFe42yuQDKIjaBWVlOv7iWkKP3K3/AMNP6V/KprWEt/yJ/SPyrKynts2kbXMJbn4F/pFF2cOkjwL8hWVlLk2ZSGq2xkOg+VDcNsqHkKB7Cvayp/TNSVjXFD+G/wDhP0NcrxfCcOzMzWLRY7k20JPqSNayspSKkOeB4C0lqFtIozHQIoGy8gKdcEwyLiQQig5W1AAPLnWVlaeLTWVlZWGGUl7TKDZeRPh/GvKyjj2Bk6X7OdWOD4cEEYez/wAtPTpVi7N8Os28ajW7VtGysJVFUxlOkgbaD5VlZQsYC8Q4dZzv/Ct/G32F/mPlUdjh9nJdHdW4IWRkWDDiOVZWVqPSLFwTCothAqKBroFAHxHkKYW7S/yj5CsrKqTfE5+RLmyHiVlTbaVB9h1qqY7BW3tWs9tGifiVT06ivKykT/IqwfiGWsBaGGtKLSZQzwMqwJbWBFAtw6z/AMK3/Qv5VlZWMbHr+zX+zrMH+Fb/AKF/KsXhtn/g2/6F/KsrK8jQe9wqwd7Nr+hPyrT+yrGWO4tR07tPyrysp2FtSAmrQHc4HhT/APbWf+Vb/KozwHC//jWP+Vb/ACrKylTbbCRaOCYC0tlFW0igTACqAPEeQFZWVlAaf//Z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6" descr="data:image/jpeg;base64,/9j/4AAQSkZJRgABAQAAAQABAAD/2wCEAAkGBxMSEhUSExMWFhUVGR0YGBgYGBUaGRcXGBUYHRcYGhcYHSggGB0lHRcXITEhJSkrLi4uFx8zODMsNygtLisBCgoKDg0OGhAQGi0lHyYtLS0tLy0tLS0tLTUtLS0tLS0tLS0tLS0tLS0tLS0tLS0tLS0tLS0tLS0tLS0tLS0tLf/AABEIAMIBAwMBIgACEQEDEQH/xAAcAAACAgMBAQAAAAAAAAAAAAAEBQMGAAIHAQj/xABGEAACAQIEAwYDBQUFBwMFAAABAhEAAwQSITEFQVEGEyJhcYEykbFCocHR8AcUI1KSFWJyguEzNFOTsrPxFkPCJERUZIP/xAAZAQADAQEBAAAAAAAAAAAAAAACAwQBBQD/xAApEQACAgICAgEEAgIDAAAAAAAAAQIRAyESMQRBURMiMnFhkULRgaHB/9oADAMBAAIRAxEAPwDrVi3RaLWiipGMV5kkVRqzVGtwbVAcQCTFDYcF3zchp6mvcQXPZF2qvFbJjnXN2b51cO1uM0yk+gqnK0a8663iQqAibtmncmdqvPAbCrZURqdTVUwCsx2q7cLUBPFpFD5ctUZEc4WwD4o5ULxybdhjMR086Au8b7k9QdhS7jXE7t9cgUZNyajx4ZOSb6GOceNexGt4E6ij+F4cM0kwKXKoAmdelbLcPWuq42qRLY4u2RcvZEM8pqyWLNvDLyLRvz/0qocNUlpBiNZpthcMcQ8Fj5k1Lmh6b0g4SrpbI8SjXmzM2rHQToKzGYMWB8QLGpOMYcWSFVpP0pPiLkSztAG5OwkxqeWpFMxq0nehcruvZ6daKw2GJIitmwZWCRvUz4wYa016MzAhLS83ut8Kj60WbMoQcjcGGWXIoR7ZN2hx9wZcJYMXmWXYAnube2aBux2AoHGYJrVu0MzNlBB7xgx3J1J3Op8umlVp+1uGwd3usSXuO5DX2QKRmMHxEkEqJACrPhX+9BtvGroKDIEykSGMkvmEyANADoJ8hyrjRvlyZ3MnGKWKHS9/L+f9CvKVOdMo11WAA3uPxpgnFA4CFcjdOp8qrqXH8/TT6DSi7d5SIbfpHPyO4qqGRrolyYYS7RasLj8gjKCKmw9wrLCEB3qtYTEMhGWCBupJn2mpUx4vTqQRoUOhU+YqiPGbrohyY5499oZ4zGW8pVF8R50oK1IwrMtWQiorRM5WRha1y1NFYq0dmEQSpLeHnU7VJlivVWhbNJmxwVcqrStrkGd6KW2XYAc6eYbhgQiFzEc6VKccYyKsH4ZdY21M9f8AqNZTTD4BQupgyfvJrKklOLbLY9IYo9JeM8ZVPDz8qOxNwKp1iqXjBmuSTOtIw403bMlJ9D3hlw3NOZ38qd3wLVvTkKrPDcZ3bRQnHOOXLnhAhfrRfRcp/wAGKSSEXG8XnuGDOtQYTCkkE6CtAus7mrlwHs6L1tbjmPIeVX5MixRoXGLbNeG4AhASsDr1p5g7C3IB2GsdahxmJNubZiAN6FXii2kMaudqgfPJsLSexV2mvG7fyosBPD6nmaVtdYeHMalvYplYtMk6n3odGzSTvXQxxqKQpvZpFSqK8s2yzADnT/BYFLJm7vGg86OWRR/YDQtsoRHKnF3HhFyINY1NAX3LMSBodhRmCwBYiTE0qdPcgf0DJhXbWCSaziN0WMM0jxXdI/uDf5n7qsGKsdygCMC5/RJ8gKp3bDEoty2Hc3VZdHUABCDEHWDv6+tSZs/KNIr8bD99v0A28QSo7q41op9kQUIMaFDpy5RGtWLsziLWNC3ysNaLAINV10DiRJkTvO9UfiOJRbeW22YuYkaEDnI3EDT1amXZXH/u8Hlsw8v9PwqSW1R0eNbjpgPaPsBiDjrmIttbZbjlxniEDDWQdypPh05DUVa5C20tDUIqqCf7oAn7qbcQv5hIIIiQR06+e4pG7eeh2NYmArfYJiHFsMxIVVkkzGg5seQqj3e1b3L4Nq2DbU8wcz++pB6KJOvPkT2+a/mRI/gzqRJzOT4Qw8oEDqTTfs52fGFRbtyO+bXYHuk/ujYMR9R60xMIeBWVFdkZWYSFJBZdOe8ekmo2vI0FpDrsdARPnzHltXlwkiSdzrr169agtneI+RNEmDxGuHxeuV9DyPJvyPl8qLZaQMwuCJAJ0BH1I51vwjjBVhZxJVWJhXBMNHrr9SKtxZ/Ujn5/G/yh/Q7CVuFo8WBl01PWo3tACn/UsioEIrRqmcVoVokzxLw23Lin2NxPdJJ+I6CkvDsSLTZiJofH4xrjSfbypEsTnPfQ6M6j/I1wVwlASZJn6mvK04d/s19/+o1lLlFcmVQ/FCXtBj7jOETr8zWmMYW0Gf4oqfG4lVfOBpSjH4g3nyqN+ZooRutaAAbfEGknevL18nnNTYrBdzpIM0w4NwbvP4j+FBz60+UoRXI8Tdmezr3mDuMtud/5vIV0FytlIAgDQCvMM6Kgy/CBpVb41j2cmTlAGgrmNyzz30ObWOOuyHF3e9uHWvcTwUle8UyelLMBZJVnJgDmaZWe0WW0URZbqdvXzqlxlGlD0Tqn2VrFp4qks4R2EqpIG5pzgeHrdExAGrNUuM4yqp3NoaDQt+VPeVv7YoCl7M4Fbt2lL3BLcq9v3AzFjz2HlSqy5J30oy24LSaxw+5yYqc/QxwNpB4mqLiOJUnwiBXoxKtpsKBxbawKyEblbA5NujVbkKxJOwHXc6/SPelWKgqwyJB5ZF16ct6Z65YUSSdtNempPnSjG3GKg5WAJgHKYJHKdp8qj8lP6h1vDrgVmxZzM0L1P36CmOFWBJERuKq1vEXcFddcufMZymQeeo++rDaxJuZT4gHK7L4QzqCATOuhXlpNTlw+4HiXnKWIWTknYaSfY/h601v4UqSY0PxL08xQfZ7D95dRVnRSxjlOn0Jq147AQsyQBz0/QoRU5JMqt63tzG4P0qK4876k9eszRvEIttqDlPKJAPUEfjvVW7WcXFi1KnV5A8up9dR86NHlsb35fTMBrJgaQByjUySdK2xQCgICddWmNBGggHp160o7IYK5ZsKbxOZ2z5CZyDcLrsTufWNNZZYkktMSzH2GkD2Aojx4PQeygUPetq6lWtgg8j18vf6USDJ3/X4VL3cjXb3+vrpvTIsxhHCuKtZORtbfLWSs8x1Hl8vN/wDFqDIO3nVIxqXdMoyjz8Wn+U6TRnZvtJ+7OVvS9tulu5KHqJGo6j9F8MnEizeMpbj2W0YbmaHuCi8TczGQZB26EUMwqmLb7OcwZ2qB6nuCoghJ01PSnLRo34b/ALNff/qNZTPhvDQLSzMxr7k1lc+eWPJnQhF8UVfFYUFZPypPEGRvTTidwocu/WljuYMDWnQ6FnuBwz3roULm8uXvVxuYpMOgst4m6AbVWOB8VeyjIiS7nRufyq18L4WSveXZLtqZpPkPf3dBJX0e57lxfAIHnVf4zgLgOZjIqyX+NJblf5aq/F+LPiD4RCD7/Ws8dT5XWgZ18gWHZmGQnw17jXCeFfevCcnxgg8qEG81elbsSwkY25lyAwp3rS2SdKimplHSipIEnw33UVUnD8AXYCdOdF8VwwSFX50hzXPiDxtWLya9ArAtGYLDhjrRN0rBSPMLg2cwBQHGrTWbhtsGIZxdWBtlBzj11+6rcmKSwIjWlPEbnfkSNQZHUHqCNqjnzy7S6K8U44+/ZSOLcPF21KrNxSIXSddzJ9T8qW9ng7v3ZUyGgLqMrKBEr0Ay6x06CuhpgRaMm3cfnoy6nWc2bnPOOfPemuDwjXlV7ii0onKg1aJ+0x3mJ9xUM5O+tnTxTjXeiXgPDlsW9BEjXaWjmT9BymgMX2lCyGsuvIEkQdeo0p5eIUQADAgfhVe4wRGp8IBmCB6ADUT516IttNlUx/GibzLkAQ6geXMxtrS+8yOPEobKQy6TqDIOvMGPnUFy4HJg9WQ9fKhMPdMn5/OmDUh3ZxYfc61NS7h+DzkHkD5gfOmD3FDFBy9+v5ffXjxlxwBvHpyH4mqX2o4+1xu5snKg0ZgdT1UHc+ZG+229o4lhzctlVcqSNCNY/wDO3vVd4D2aKXC10aKfCJ0Yn/4iZokeGHZO1eS2A58B/wBmpktHOByX1+6rC1sESNPKo3BBjmR93P0FTWztpv8ArMSdhTIugJIL4VxPu/C+q/ev+nlTtnBEggg86oHEuO21bKoZo3IAj79/bT1rXB9rwh+ByOa6a/foaphkXsizeK5bj2XdzTXCXbNpQx8Tn7qT2LwuItwAwwDCd4IkTXhqiUOaq9EMZcSzYbiLMobaZ+prKF4da/hr7/U15UcoRTaotjJuKE13CjQE6mpLeALt3dtZ6nkKzFYRiQFksKs+BXurSyJbnHM0GTJS0bFWLMFwa3hjndszfT0FSY/tCki3aMk7npUfG7dx0LZsn93nSLs5w0te1GYDf1rIRUk5zd0Y5O6RvxYkJIUxOrHn6Urt3Dy0FXLjtgtlVoCDXTyqvX0RnCgQo+81RgmnHoXJU6AcTjHvEAxpoIqPGWlVoHSn+N4Mtm13maGOw/Cq8EJNPxTUtx6QElXZvhrUnaikw5LREVvaQqJFO+CYVrn8Q6L160OTLxtgKMpdDPhPDAqeZoPjeUAKImtsZxoJKWhtpPL2pSVd/FBM84J157VLjg75zYyTXHjFbIYp3wDCySY2pRZTMSoGoMEc5plY4i1tYFOyPnGosCK4y+9HvGbZzkmOlQ4S4UOYih2uF2ljRndErJ25VtVFRYDdu0RG6XaTzp+10hQFGgA1pJZtUr7Vcaxtq7YsYe0Ct0he8gtDTqCBtoJk1N5StKinxNyaHvEcXAJ8Wmbp0AH3k/I1Q+OY6Lb7gtoBJ57mPcn2qx8XtYi3blriNcy7EZQvpqZPlpVC4jjCxUFcpWZgghmOxkeU/OpYnRhEEsOQYrFbWOtaZjoelQ4S2ScxJJ3jpRjSwYaxIjMY9a0v3VQk5p1mT+dB96zaDbmfwFEW8Oo3GY9TrE7wKLXSBNMLxW3tnke+nuaeW8QAAVMncR91V/FESdAAKF4djXQlo8B5fiP1rWdG1ZZ1O5OpO/U+/SlHGuJwpRTq25HQdP7o5dYnkK2xvFV7uVMk8uY8vr7etVPGXyxMnf761GUavdkwKd9mOBnFXNZFpNXPXogPU/cPakXC8NnupbGhuMqg8gWIAJ8ta7VguHph7S2kGi/Mnmx8zVGKPJ7JPKz/AE1S7ZpcHIbDpRWFw+kxryrzDpJpkmLVTEcqpnJrSRzIpPszBK2Qe/1NZROGuHKPf6msqWUnbLYfihkthRsBWjitMTiPDKiTVf43j3s2fil209KljBydIbKSXQJ2n4pbByoZfn0FC9lb1wOSGheZND8N4CbnjusFXc66n8qjxXElFs2LY0B+LqKvUI8fpx38k7fsb8V4kLlwIvi118/KtuKYBhkYwpnRarmBxRtkMBqKnxnErl1szHbbyo/ouLSj0DdhXFcS1xxmOi6UOxAiKjWyxGarHwrgttkzXGjymK2Uo44g8eTNeD8KN5ZYwKZ8St27FkqHI06xS17mUNkeFG0Hel5BaSSNjJY6bbk9KncXK5N6W6DTX412eYN1ZhqGAOsGfpQPaHtCSTbtfwwjb8yB9BR1riaXUKgKAAB1mVJJB0OynX9FLw9Lb3CbupUHKW3YAaMQN2AHnI8xrLkzfU9dFuHB9LbFFjiFy3czoWzH4mKmCOWpHWrPwPHF5VzrOb1k6/eZ96Dxt9WuBLcZd9iAY5ny5waP7OMs93kiBJYamJG43O/KY8hrW4JJSsLyo8sb0WfD8KDLmzD0rVLRJFsMuskCZMLEnQbaj50PxHjX7vYLW0Fw/ZIIyDbVjPnyB2rn3Fe0GKZiFvZeosqLc+6+Jvc0bzStiMfixlFM6VcUI4tsQGbadj6GiMRjUsiJkmdfQVyVL2Ky98L1xmAMKzu3yBO8AxTKzx57tpXb4mE68tIiDqDv/UaXOcpaY2Hixg7Qz45xGHfXXXzVh5jrVLxlzMfw/XKicZfL8zpp+vpQVy4EgspOuy7/AC5+nWhKkqC1wvh1Gp/U1DcEHKo9TW/FOIiyrSGzjQq0hs38pBErHpQPAsSXRmb4p19/wgAe1aaMcOI0oskUKu8itL7FvCDHI0cXSsFo8Ze8O3hmPU9B+NE38CbhEaW1ET/Mecdek0RbFu2onUxoATAHrvO8mocTjMyEkgLsDG5GwUbQKE8JscqDQHQfr3pZcAHL5/lRrgKJ3Y/d5+tCXU5miR4gBPIT91dc7PcQW5h7Km4Gud0CwLBm00JMef1rlFvrT7sfiGGMs5ROZwh81cwfrPtT8c+OyXycP1I/o6oilV23rS3cgzRvFGA8Ipaaph9ys5EtOhxhLhKA+v1NeV5gQcg9/qayp5JWy2H4oV8a7Rm25VQCIgetVG5i3dszktrOtR4rEF3LHnUF1oFW48MYIG7DMVxBn3Yx0nStsLZZ/hUseg1pVYljVx7Ms9hgxtkq2lenJQj9ptfItxGAe3GcET1pjwXgzXjOyDdvwFN+JhLt2bzZEGwka9aH4rxtcotYfwrsSBGnQVP9Sc0klv8A6MpG3G1t2VFq3qeeu1Dpg/4XeO3+EUoQ0Yl1nhSTA2FH9NxSV/sBuzRrgUF3YKo3JMAD1qtdru0Ti3lS0yW2AIdjDODMHJuq8xOpgGIp9j+DXmxC5V7wEA2y8LYsR8TOAc119ZAj8SKV2i4firmIdrZa8yjxHPbNzaC3dr8CjMBAkKZ10qTPmb0izxsMb5Mtn7JuFnFWb2IvEyD3dk7AQssco0bcD+rrVE4nexeGxUN3mHZWYLoSAuYyVzfGDrqD4tpAqwcB7R4jguKOGxQJsNB5xDbXLfz1jpB1GhX7ROLjGXUCoLlrIGstlYMSdWGhB1EMFOsMhgZtZmqdosTbdMM7ShMNdttbdXt3kW4sEc99Nwp0InqRyqTgdpcTdjOyplLZkME7SM3IEE8vLnVU4Bw2z3T4rGMf3e2wUKPjuXdwgP2RGpjqKZXe2+Ftk28LZ7tWGrEkmegBOgkbec0PuzX1xRcO0Vu0US1bWLY3XUGdc0xzgA+wiq/iMMto+IZRE6jUjkR1FDcI7UWjmN94B5mScw2OmtD8UxKS6qQ5HMEQPcabVtUDFeiPGY8kZVEKTvzMTy96Fw4JcgazqAOXX6TRPBuBYnGECzbJWdXOiL1lufoJPlXReEdiUwlt7rlL18KcmcRbVoldDPOPEfkK82G2kjlvGbzYeVCTckqQ0gAqYbXnz1HSluHZrrBSdWkGdeR1n2qTjecXf4jZrg0fY+LM0iRoeunWpbFgDJcE6jX3G9efRqEiB5hjtPtppr7UVh+K5QQqbxIMgg8//FS/DcbQxrJ9z/pUFu0bzlUQltYABJjcyAD8600bYHiAcTt1/GjbdzTbTqdz7D9eVTYDs0Vwn71d8JuT3XxAZkYQhAGzDOQdh3fnUCrG7a/r9c627MJltrvcMKNl5npMbela3Ve4Mx0UaKB+E7DziiEsoo1GZzuW1j8KgxuOjwrv9K0wX3rYXTc9B+dC3bfNt+XlRndkCedDux6/dRIwFePP9etWD9nmJC45JUGEfJ/dbLv65Qw96RXSedOOweFL41CNkVmPoVK/VhTIbdMTmdY5fo6fcctvWqW+dEW7Pyr26QNBtVvJdI4de2G4I+Ae/wBTWVtgvgHv9TXlSy7ZdD8Uctqexh+8ITrXuFwzXCFXerVwzggw6m7eGo2FX5cqiv5BSGHZvsoloB7nibcdBQ/aLjMMbaCAvPz8qJ/9XKEPhOYaCqhj8YbrljzqTDinKblkDnJUkjL+JZzLEk+depUCijsHhi2wq10kJJMPYLe1FjErZGYjM32R59T0FbWkc+C0JYzHT36Cq1xAXbNzJejOdmBlXjfK0CY6QCOkRUOfK1pFGDEpu2Hvx64hZmOZdysx/lBGoHLSqhj8ZcEYnKuU3IJGVSdywQA5spOYCBAGUdKI4/jB3YUKQTqWnQ6iB+PtXv7q17C+G0zd2ubwj4Qs6npoCetQN3tnRjFLo6C9/BcYw4t4gKW+JWXMpt7SA5HhbWCNmjaKq3GMPiMFh1wV60mIW0w7m54lDWvHAhSPGpOuuzcxBNbw9y+6suRsPZQjO1wFLamNmzAs7GJyiSTrFMu0fG72KREaDHw3HQC65BBOVE8NlIjeTAEmKy/Rii0/4BuIcV73DJhr1hlQPmIU5CAQ8kGCWOYj4t+vTn2I4UzM5UyMzZRBLEBiJgbbGrrxfFizfuWwHIViy5Wn+GNRJMyMsQfM0jwmEi2LgvZBmKKzFV13gwZHODpseleQbRUjbgxtHXr0q6dmlwq4C7mcrizdBtrDw1oKoYAgZZkkyf5BW/DMpXLdsi9GgIKiBrsGHWnuG7Fu6d8uEvZG1Qpkbw6CIQkgghpBG9azKO2dmuOWcRZtlGVWyDNb0BQwJGXpP3RWnGOJBBd7yAqAQQfiLAxzHyrhN7hWIticmItIuYEtZuqqgsTBlY1mdetQ3uIMLeQ3DBaZAidI1ga7bVlWY4m3a7i6MzELLmQCAImd2PM61YOynZPG4vDLd7tVBOVZbLmG2aOQBEddNqU9kODpicVatkd4gbPcUTORdTofYada77Zx1m2oQBraqIANu4qgDYSVitbrRtnB+0nBLmFuKt2AHZlnWPC2Uk9Bs3+FhT0dj7mAa0XuDvcS3chbZJAtEqHliASSSogcp3qz/tUwNrF4QX7d1SLTwzLDAZso1I2PwD5Uwwdr99OExjjKlpAVGhz3DEsuuiSAQTqY2FYrejJTUVbDuK8FsjDtaJdkRWNpCRFshWy5cgBMTAzE1x+66oJOgGv+prsmJcmTMHkT15VwztFcHemwSMwZg0fZKGDJ9Q2np1p0ocUTePneRysZ2nzjwnTmeftU9jCqP1rS3s1hC0kbnc7aDYf61arOHych9/1msopbEuLtRp91KsTbinvEUO4/H50kxTURgAD0+XKr1+y6woXEXPtSqAdFgn7z/wBIqgl4aut9jbCpg7RUauudjzLNvPpoPYU3GrZJ5k6x18jsDrWqrJrCtbHSqDlDDCHwD3+prKzBjwD3+prKnl2y2H4oT2uG2cIO8YyeQ86R8V4+13fTyoPinEzcaegpc9yYqzHh3yntguRtcuztW6iohvpRaeZqjoElw9qd9qYJjBogZLakxmdgo9yaED5oVRQ3abF4fD2VF9oW6+qgBi6W9SoB6sV3j/ZtUufJwjfsZihzkkW3+1sLhkhLtu453i4kt8iYFVbiWOF64Tdy90dxE+hB/W1UbG4rD5v/AKS61xDqbLAhreg1GpBEkjflrEimFrjK92AdQPsnSGA2Ok1Baav2XRx8ejTGNBmCbY2JMsB59fr61s/FAtvu1NkksrDOoYiNCUMSPCzTGsetVfinGDeYoGgQTI+5R9PehLEs6AmEXws4UEAAamD8RPKeo5UmVFCHq8QuXLjJIvBSe6zFlVBOYlBnAUz15RrReP4PftYdnuWyhVxKiTlDAhsx1Ckk24BMkaxEEuezfZ04x1dCUwdtmVAQi3CpAJXOolmk6s3LY66Gdu8ALPd2sGSucnvEV3KGB4gy5oDnMsk67aydfKL42LeVc+C7KZ/aDXbVu+iAvaizcB0lFk2mGv8ALKf5POvO11tUu2cFbELhgWuD/wDZuwzgn+4DbQf4Gong9jJiLZKZ2tsHcSoRXQz3bQC1whoUwRqGGoGq1MIrXb3evnuNdOcgySzS2pgcy06byKxDDOG34MV1z9lnHoc4Vzo/it+TAeJfcCfUHrXIsehtgT4WzNIPICFBjocpI8ta9wt26HDKzLsQykhgeRB+UUXZjR9Mcdwf7xZu4cOFd0IE6weRKzMSK5vx39nBt9ytu5ahlC3Gdgg7xVOZgpMkMRykjzpV2E7NY+53mJs3u7Jm2zk+NgSpYAkEzoNZG29Xrh3Y2xZBvYtmxNyQQzLeYiOWWSX16ihboxKin8CU8GvC63d3O+GQhHDQshiQ28jSARBnfSuxYa+txFdDKuAynqCJB+VU7HcBONcAYdcNhwZZsiLeuxyAAlB6/wClW63bW0ioohVAVR0AEAfKsWz0mkrIeK4RL1p7NweC4CG9+Y8xuPSqBi+GYzCotvC4lntW4C2yiSBO0xqNOo0NXDF4okwKBY1Vjw62czL5buktfyVa72tZEureTu76K2WASrNHh6xrrzGm9c34twC5ZwdvE3h/ExFwk5pzAFSVBB5tqx/y9DXUO2IBtAFVJM6kSQBuAeUzVd7Y9nbvcoi3Tctq8orDxAkEBRG4j/xWzT2vgbglFU1q/wDz4BuzYy2lB0MSeR1/QphdI8vlP0FDYFIUazGkxGg0EjltRL3ABo35fcaWWgmLugab6dI096r2O56fmKZYxySZc0rxJjfXzrTwvbrXa+z2GNvCYdW+Lu0nyJUH8a4lcPyrtnZu2y4TDq05haSZ3HhGnsNKbj7IvN/FfsP5VgStoqREmnNnNC8KPCP1zrypsOPCP1zr2pm9lsF9qOPs2uteCmo4YdzUOJsBdBvXW5qwKIcOPKjLuHKxO5qbhZS3qy5mGwr2+jOxYiJ5dKBy2Y0eW72Xb51Rv2m4G5cKYgKctsZSBJypC+Kf8ecnzfoKuqJrFSniFkW+TzO2o9Kl8uMXHb2UeM5KWlZw7Bkh0ZNwwiOeoBHoRVl43f8A4YMeJiNOg6dedWF8HatBmS1bRiNCFAPSZH6NJ7HDWxF9EGpJCgb5ROr+w1nlFc2F/B0p0ldibh/Crjx3asz3CFEAzIGZgOQgQd6uvZHgeGtJ+8X7ZuuS/wC62H1RymabjgCWVcupIidpjS94rHWsBYQKkkkW7NlB4rtw7KAPmTyqu4jhmJtcSw74k95dv2buZbZAW0WtPbCKTpC51E+Z99mkmIxZHPdUjS3cCg4Bb10YvIpBtwtu40G4y54JgIVVCIBCgDQxVIxXGr1g6JbVroLWz4GufxJyszDowzANrptXULXZGziLGDxTsUlUR2WM2WCttjMgNmFtdtJ8q552t4OWvZLYdUtXGId9CEd1CSw0mFMdZOxBFZdjEkugfDEWbEjdoid4Giz5kyTS/g11y91kI0CqSRqcpkkcp1O87Vr2gxbKVRRmAXedAdhHWB9aJ4LYNpU0GVpMyDJB1B18tvWtCNHsubrEtq+skwcw2I6UPiHunRWbpqdY5CTtTrFWQQQN1+E+XIfL6UqUFhLLlkwddfXymtR5o6b+y7j5tXRZuGFvQPIXfsn3+H+npXXq+asE5Ea6jn/rXduxfHDi8MHYQ6HI55MwUHMPUEGOVCzGPmaNTSfH42dBtXvEMXJgbCljNNU4sXtnK8nyeX2x6ML9K8UVgWisPhi1UNpEai2ypdqQXu2LQ3dlX+p4Ne9rMWti4Huhgi2nNthJAvT4TA3jTfQSDyp1xrDquMwrCDByn1YMB97Cje0/Dku4ZgwByeMZtiRuD5ESPepnO7o6UIqLhy6SOb8OxKXLYykNA5bj23FSYi6AIAH51XsTwLxFrLd2egJgGdhzFBXL+Kt7ww8x+Ig/fS/qv/JHU+hB7jL/AIehljW9uen0pVfvRy+X60+dD3OK3vtWj6if9a0t8SS5pseh/OtU4sB45I8LhtJidJI0E8yY2r6Bw6DKsGRlEHqIEH3rg/CMJ+9Xbdi2QWdgNOQ5sfIAE+1fQWGwoAVF+FQFHoBApsHRzvMVtL2R27MmiMkUStqBUZE17nZN9Ojeyug/XOsqW3tWUtvZTGOkcuv3ixgTrsKmu8KKgM53ovv7eYMBtXrs2JcLyrouT/SEgmCQGY5V735YkaACnH9lpZB8WtVrHLDGDpXsbU3oGRpd7xkuJbjM4yifPePaR71VjmtMxaVZdGBGhEDdTHPQfhVpsjWrFYw1nKr3LaOw1BcAkEbHXzpPlYbaa7H4M/01TRWODdnLl/8AjYiVBHgXmOjEfgevKnFnD4bhli5feSSYLAeO4xPgtWx1J5e5o7G8US2jXbjZbaDNcc7ATy/mYnQKNz86C4BgLmLvJjsSmQL/ALphz/7KH/3bg/4zb+WntNJKOl2bylNXLr4+Rh2Y4HcLHH4wD95dStq1uuFtN9gdXP2m9qi7d4XJhVYFmKMAzEy7JrK5+QJ1gaeVW10ITU89fSkPaQi7g7kbEEiecCeXWopP7h+OTexb2V4AcThrhuvcTK7C2BcPdWlMXAURcuUgtvOmXSKqfax7Nm8Rh76MGQG6bd43CLiNKsWAAGokDkddJojDcZu2ba3LTsCybAmCY2jY86rfDeyPEMct24tgi3DEu5yd5EytsESSWG+i+dMopGX/AKhwzArbwFt8SLbF7r3MqzB/iBCIuPqGy9dBtopuYVlTKSCSq4hIMwG+MHo3wsV5ZxVv7G9jbeKwmIcL/EU5bJJjxBZ8RjxbqJP3VV8Ng7ht3XC/7sQ1zQEoGItuCDzMq3/8zXrPJUBti4IIQsG2jnGhB6etD4n4laT4gc66ZVYHQhvtT6CKNF8qpUrA3XT7LeIHXed586XXbBuSJg++sgkR+uYokaMeGwVmeZ9qtPYbj74e6bKgsl4hYG4adGE+Ug+WvKqFhFYOCGMc15E9fWmi4ohgU+JSCCNlIMjXrNauwJx5RaO1sZrdUoHs9jxibCXdMxEOBsrj4h6cx5EVNxXjNjBqj4h8qu4RdCSWM8hy0OtWOao4Sxy5cfYxw2HnU6CpjiZ8CD3rfuC5jlRDG3ZUsxCgakmAB6k7UmUvkpx43WtL5Kl25DYewt9fsMJ30MgqfSV+la8V4z+8YRLqyougQN4O7A+hBFLu0nb/AAFxbtksboiCFHhaejnTTQ5vMRNVTg3FDkGHZiVkZF8LBd5Ob4hvttqaFatspjDkkkqSf9nt59WPR2H3z+NCY9pAE+//AJrZmYlogAsSB7/dULmdzJHyHyoUWCy/cjYyPKl10IxJ0nbbUjz60djwx2BMe340sfQayD+utFR6zsf7IODomEN4Kue67eKBmCLC5M0TEqTHnXQwgFc//YzxZnwtywyiLDDKREkXMxIYDnIJnz8qvdy7NDvokyUpNvsy686Ch71wICSYAra44USa5x237V720Og386q8fA8kqXXskyS/suOH4+rLK7SQPZiPwrKonZXF5sKjTuX/AO69e0c441Jr+SqEHxQZhrBcabmmKKbCzsaLwuDVUOuq6zQ3GyWtCB5zWufKVeiYV3cXmksxoFzJrQmpLaVWkogMJw0DWjRekazHlqfagoiKMw9ulT+Twrx3D7b37d5rxxC6NZw9tdrigZhcD8xmBBbLz9Kv2DcJvvQGC4epIuFAWXZoErIgwd9q3Vy7hR1qBrTVjZS5NUH3sUWuraUfYNxyZ0QHKI6kt8gp6ig8RZf92ugi2CQcoE5RpALMdSfOrJ3YW2Z5KdfKNaqPaHtHhLKtZvXRmZYKLLNqOYHw+8VBL8lRZCNJFFwGHDYddJ5HU7AmIHtVo4H2iNrhmIW4wD23Nq2SQNLpIQ67R4j7Uj4QFOGDI0glspjkrmNNeRGlN/2eWlOMupcCuty1IkAiVdeRGh1n2pr2h4+4ZxOzgMJatWVbE3GExaBKsx1Y95GWNQBudtKWdqsDxLF2CiYS1bW5q657eYmQQWkgEiOc7nSYjooUdNtvKsoTLKT2c4Tcw+DTD4zCLfVSSI7u6VBMgMjRMSfhzaRSL9pHDbF21+/2jF22VS4sFSVOi94hhlYHLBIGnoI6nFKO0nCLGItlbyA6QG+0NZ0PqBodNKNdgSkl9zKj2R/s+7giLVgEMf44uwzZwNyTpAkkEQBJ2M1z7jzWUutbw7K6gwGB8IHITzjbTpQnH8faa7dtWDlCkBkVbltXy8zbbYgkmIjUxQ/BeE38S7LYTOUUswkaL1gnXyA1NMdUehGXJyb0/Rbv2b8V7jEd1df+HehddFW59gjpM5fcdKdcWw1y3xKxcxIRkuXQFAJKqFKquh2IJUx1rnbWIgk5jvP5DlV94/xhcXwy1dLAX7FwK3UsVPiHrCt6g9KG2bKKTv5OouwXyqmdssPaxKi3fYi1InxAbHr56D3plZ4wMRZt3V0DqDG2vMfOaFv4dLoyuoYdDVEMNqzmz8ip16RS+M4bh64XubD208asSoZy2U65judCdzVWtYi3hyCvicCBIgDwwDG5gdYrpfEeC2EQFLKA5hyG0Hr7Vz/t5hQr23Uf7RSDpzWPwYfKgyalRZ4zThq+/ZJi4UxM9Y5nz2oUty+786lw9lmw9u4ftKQD1yMVOvXT76DA6UBV2Zdtg77dBp9wpffsg7ae0UyIqK9tGnyiiQIT2A4s2Gxto5iEdu7uDkwbRZ6wxBrvNxgok1814u3zGldL4v21D4W0VbxNbXOeeaIb7wafhwvLPiiPytVII7a9qgAbaH1Nch4vxMsTrW/GeKFidarOIvya6GXLHDDhAVhwtu2dd7CPOBtHzf8A7z1lR/s//wBws/5/+89ZXElO22dBI6rYw6d2fCvyFe42yuQDKIjaBWVlOv7iWkKP3K3/AMNP6V/KprWEt/yJ/SPyrKynts2kbXMJbn4F/pFF2cOkjwL8hWVlLk2ZSGq2xkOg+VDcNsqHkKB7Cvayp/TNSVjXFD+G/wDhP0NcrxfCcOzMzWLRY7k20JPqSNayspSKkOeB4C0lqFtIozHQIoGy8gKdcEwyLiQQig5W1AAPLnWVlaeLTWVlZWGGUl7TKDZeRPh/GvKyjj2Bk6X7OdWOD4cEEYez/wAtPTpVi7N8Os28ajW7VtGysJVFUxlOkgbaD5VlZQsYC8Q4dZzv/Ct/G32F/mPlUdjh9nJdHdW4IWRkWDDiOVZWVqPSLFwTCothAqKBroFAHxHkKYW7S/yj5CsrKqTfE5+RLmyHiVlTbaVB9h1qqY7BW3tWs9tGifiVT06ivKykT/IqwfiGWsBaGGtKLSZQzwMqwJbWBFAtw6z/AMK3/Qv5VlZWMbHr+zX+zrMH+Fb/AKF/KsXhtn/g2/6F/KsrK8jQe9wqwd7Nr+hPyrT+yrGWO4tR07tPyrysp2FtSAmrQHc4HhT/APbWf+Vb/KozwHC//jWP+Vb/ACrKylTbbCRaOCYC0tlFW0igTACqAPEeQFZWVlAaf//Z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8" descr="data:image/jpeg;base64,/9j/4AAQSkZJRgABAQAAAQABAAD/2wCEAAkGBxMSEhUSExMWFhUVGR0YGBgYGBUaGRcXGBUYHRcYGhcYHSggGB0lHRcXITEhJSkrLi4uFx8zODMsNygtLisBCgoKDg0OGhAQGi0lHyYtLS0tLy0tLS0tLTUtLS0tLS0tLS0tLS0tLS0tLS0tLS0tLS0tLS0tLS0tLS0tLS0tLf/AABEIAMIBAwMBIgACEQEDEQH/xAAcAAACAgMBAQAAAAAAAAAAAAAEBQMGAAIHAQj/xABGEAACAQIEAwYDBQUFBwMFAAABAhEAAwQSITEFQVEGEyJhcYEykbFCocHR8AcUI1KSFWJyguEzNFOTsrPxFkPCJERUZIP/xAAZAQADAQEBAAAAAAAAAAAAAAACAwQBBQD/xAApEQACAgICAgEEAgIDAAAAAAAAAQIRAyESMQRBURMiMnFhkULRgaHB/9oADAMBAAIRAxEAPwDrVi3RaLWiipGMV5kkVRqzVGtwbVAcQCTFDYcF3zchp6mvcQXPZF2qvFbJjnXN2b51cO1uM0yk+gqnK0a8663iQqAibtmncmdqvPAbCrZURqdTVUwCsx2q7cLUBPFpFD5ctUZEc4WwD4o5ULxybdhjMR086Au8b7k9QdhS7jXE7t9cgUZNyajx4ZOSb6GOceNexGt4E6ij+F4cM0kwKXKoAmdelbLcPWuq42qRLY4u2RcvZEM8pqyWLNvDLyLRvz/0qocNUlpBiNZpthcMcQ8Fj5k1Lmh6b0g4SrpbI8SjXmzM2rHQToKzGYMWB8QLGpOMYcWSFVpP0pPiLkSztAG5OwkxqeWpFMxq0nehcruvZ6daKw2GJIitmwZWCRvUz4wYa016MzAhLS83ut8Kj60WbMoQcjcGGWXIoR7ZN2hx9wZcJYMXmWXYAnube2aBux2AoHGYJrVu0MzNlBB7xgx3J1J3Op8umlVp+1uGwd3usSXuO5DX2QKRmMHxEkEqJACrPhX+9BtvGroKDIEykSGMkvmEyANADoJ8hyrjRvlyZ3MnGKWKHS9/L+f9CvKVOdMo11WAA3uPxpgnFA4CFcjdOp8qrqXH8/TT6DSi7d5SIbfpHPyO4qqGRrolyYYS7RasLj8gjKCKmw9wrLCEB3qtYTEMhGWCBupJn2mpUx4vTqQRoUOhU+YqiPGbrohyY5499oZ4zGW8pVF8R50oK1IwrMtWQiorRM5WRha1y1NFYq0dmEQSpLeHnU7VJlivVWhbNJmxwVcqrStrkGd6KW2XYAc6eYbhgQiFzEc6VKccYyKsH4ZdY21M9f8AqNZTTD4BQupgyfvJrKklOLbLY9IYo9JeM8ZVPDz8qOxNwKp1iqXjBmuSTOtIw403bMlJ9D3hlw3NOZ38qd3wLVvTkKrPDcZ3bRQnHOOXLnhAhfrRfRcp/wAGKSSEXG8XnuGDOtQYTCkkE6CtAus7mrlwHs6L1tbjmPIeVX5MixRoXGLbNeG4AhASsDr1p5g7C3IB2GsdahxmJNubZiAN6FXii2kMaudqgfPJsLSexV2mvG7fyosBPD6nmaVtdYeHMalvYplYtMk6n3odGzSTvXQxxqKQpvZpFSqK8s2yzADnT/BYFLJm7vGg86OWRR/YDQtsoRHKnF3HhFyINY1NAX3LMSBodhRmCwBYiTE0qdPcgf0DJhXbWCSaziN0WMM0jxXdI/uDf5n7qsGKsdygCMC5/RJ8gKp3bDEoty2Hc3VZdHUABCDEHWDv6+tSZs/KNIr8bD99v0A28QSo7q41op9kQUIMaFDpy5RGtWLsziLWNC3ysNaLAINV10DiRJkTvO9UfiOJRbeW22YuYkaEDnI3EDT1amXZXH/u8Hlsw8v9PwqSW1R0eNbjpgPaPsBiDjrmIttbZbjlxniEDDWQdypPh05DUVa5C20tDUIqqCf7oAn7qbcQv5hIIIiQR06+e4pG7eeh2NYmArfYJiHFsMxIVVkkzGg5seQqj3e1b3L4Nq2DbU8wcz++pB6KJOvPkT2+a/mRI/gzqRJzOT4Qw8oEDqTTfs52fGFRbtyO+bXYHuk/ujYMR9R60xMIeBWVFdkZWYSFJBZdOe8ekmo2vI0FpDrsdARPnzHltXlwkiSdzrr169agtneI+RNEmDxGuHxeuV9DyPJvyPl8qLZaQMwuCJAJ0BH1I51vwjjBVhZxJVWJhXBMNHrr9SKtxZ/Ujn5/G/yh/Q7CVuFo8WBl01PWo3tACn/UsioEIrRqmcVoVokzxLw23Lin2NxPdJJ+I6CkvDsSLTZiJofH4xrjSfbypEsTnPfQ6M6j/I1wVwlASZJn6mvK04d/s19/+o1lLlFcmVQ/FCXtBj7jOETr8zWmMYW0Gf4oqfG4lVfOBpSjH4g3nyqN+ZooRutaAAbfEGknevL18nnNTYrBdzpIM0w4NwbvP4j+FBz60+UoRXI8Tdmezr3mDuMtud/5vIV0FytlIAgDQCvMM6Kgy/CBpVb41j2cmTlAGgrmNyzz30ObWOOuyHF3e9uHWvcTwUle8UyelLMBZJVnJgDmaZWe0WW0URZbqdvXzqlxlGlD0Tqn2VrFp4qks4R2EqpIG5pzgeHrdExAGrNUuM4yqp3NoaDQt+VPeVv7YoCl7M4Fbt2lL3BLcq9v3AzFjz2HlSqy5J30oy24LSaxw+5yYqc/QxwNpB4mqLiOJUnwiBXoxKtpsKBxbawKyEblbA5NujVbkKxJOwHXc6/SPelWKgqwyJB5ZF16ct6Z65YUSSdtNempPnSjG3GKg5WAJgHKYJHKdp8qj8lP6h1vDrgVmxZzM0L1P36CmOFWBJERuKq1vEXcFddcufMZymQeeo++rDaxJuZT4gHK7L4QzqCATOuhXlpNTlw+4HiXnKWIWTknYaSfY/h601v4UqSY0PxL08xQfZ7D95dRVnRSxjlOn0Jq147AQsyQBz0/QoRU5JMqt63tzG4P0qK4876k9eszRvEIttqDlPKJAPUEfjvVW7WcXFi1KnV5A8up9dR86NHlsb35fTMBrJgaQByjUySdK2xQCgICddWmNBGggHp160o7IYK5ZsKbxOZ2z5CZyDcLrsTufWNNZZYkktMSzH2GkD2Aojx4PQeygUPetq6lWtgg8j18vf6USDJ3/X4VL3cjXb3+vrpvTIsxhHCuKtZORtbfLWSs8x1Hl8vN/wDFqDIO3nVIxqXdMoyjz8Wn+U6TRnZvtJ+7OVvS9tulu5KHqJGo6j9F8MnEizeMpbj2W0YbmaHuCi8TczGQZB26EUMwqmLb7OcwZ2qB6nuCoghJ01PSnLRo34b/ALNff/qNZTPhvDQLSzMxr7k1lc+eWPJnQhF8UVfFYUFZPypPEGRvTTidwocu/WljuYMDWnQ6FnuBwz3roULm8uXvVxuYpMOgst4m6AbVWOB8VeyjIiS7nRufyq18L4WSveXZLtqZpPkPf3dBJX0e57lxfAIHnVf4zgLgOZjIqyX+NJblf5aq/F+LPiD4RCD7/Ws8dT5XWgZ18gWHZmGQnw17jXCeFfevCcnxgg8qEG81elbsSwkY25lyAwp3rS2SdKimplHSipIEnw33UVUnD8AXYCdOdF8VwwSFX50hzXPiDxtWLya9ArAtGYLDhjrRN0rBSPMLg2cwBQHGrTWbhtsGIZxdWBtlBzj11+6rcmKSwIjWlPEbnfkSNQZHUHqCNqjnzy7S6K8U44+/ZSOLcPF21KrNxSIXSddzJ9T8qW9ng7v3ZUyGgLqMrKBEr0Ay6x06CuhpgRaMm3cfnoy6nWc2bnPOOfPemuDwjXlV7ii0onKg1aJ+0x3mJ9xUM5O+tnTxTjXeiXgPDlsW9BEjXaWjmT9BymgMX2lCyGsuvIEkQdeo0p5eIUQADAgfhVe4wRGp8IBmCB6ADUT516IttNlUx/GibzLkAQ6geXMxtrS+8yOPEobKQy6TqDIOvMGPnUFy4HJg9WQ9fKhMPdMn5/OmDUh3ZxYfc61NS7h+DzkHkD5gfOmD3FDFBy9+v5ffXjxlxwBvHpyH4mqX2o4+1xu5snKg0ZgdT1UHc+ZG+229o4lhzctlVcqSNCNY/wDO3vVd4D2aKXC10aKfCJ0Yn/4iZokeGHZO1eS2A58B/wBmpktHOByX1+6rC1sESNPKo3BBjmR93P0FTWztpv8ArMSdhTIugJIL4VxPu/C+q/ev+nlTtnBEggg86oHEuO21bKoZo3IAj79/bT1rXB9rwh+ByOa6a/foaphkXsizeK5bj2XdzTXCXbNpQx8Tn7qT2LwuItwAwwDCd4IkTXhqiUOaq9EMZcSzYbiLMobaZ+prKF4da/hr7/U15UcoRTaotjJuKE13CjQE6mpLeALt3dtZ6nkKzFYRiQFksKs+BXurSyJbnHM0GTJS0bFWLMFwa3hjndszfT0FSY/tCki3aMk7npUfG7dx0LZsn93nSLs5w0te1GYDf1rIRUk5zd0Y5O6RvxYkJIUxOrHn6Urt3Dy0FXLjtgtlVoCDXTyqvX0RnCgQo+81RgmnHoXJU6AcTjHvEAxpoIqPGWlVoHSn+N4Mtm13maGOw/Cq8EJNPxTUtx6QElXZvhrUnaikw5LREVvaQqJFO+CYVrn8Q6L160OTLxtgKMpdDPhPDAqeZoPjeUAKImtsZxoJKWhtpPL2pSVd/FBM84J157VLjg75zYyTXHjFbIYp3wDCySY2pRZTMSoGoMEc5plY4i1tYFOyPnGosCK4y+9HvGbZzkmOlQ4S4UOYih2uF2ljRndErJ25VtVFRYDdu0RG6XaTzp+10hQFGgA1pJZtUr7Vcaxtq7YsYe0Ct0he8gtDTqCBtoJk1N5StKinxNyaHvEcXAJ8Wmbp0AH3k/I1Q+OY6Lb7gtoBJ57mPcn2qx8XtYi3blriNcy7EZQvpqZPlpVC4jjCxUFcpWZgghmOxkeU/OpYnRhEEsOQYrFbWOtaZjoelQ4S2ScxJJ3jpRjSwYaxIjMY9a0v3VQk5p1mT+dB96zaDbmfwFEW8Oo3GY9TrE7wKLXSBNMLxW3tnke+nuaeW8QAAVMncR91V/FESdAAKF4djXQlo8B5fiP1rWdG1ZZ1O5OpO/U+/SlHGuJwpRTq25HQdP7o5dYnkK2xvFV7uVMk8uY8vr7etVPGXyxMnf761GUavdkwKd9mOBnFXNZFpNXPXogPU/cPakXC8NnupbGhuMqg8gWIAJ8ta7VguHph7S2kGi/Mnmx8zVGKPJ7JPKz/AE1S7ZpcHIbDpRWFw+kxryrzDpJpkmLVTEcqpnJrSRzIpPszBK2Qe/1NZROGuHKPf6msqWUnbLYfihkthRsBWjitMTiPDKiTVf43j3s2fil209KljBydIbKSXQJ2n4pbByoZfn0FC9lb1wOSGheZND8N4CbnjusFXc66n8qjxXElFs2LY0B+LqKvUI8fpx38k7fsb8V4kLlwIvi118/KtuKYBhkYwpnRarmBxRtkMBqKnxnErl1szHbbyo/ouLSj0DdhXFcS1xxmOi6UOxAiKjWyxGarHwrgttkzXGjymK2Uo44g8eTNeD8KN5ZYwKZ8St27FkqHI06xS17mUNkeFG0Hel5BaSSNjJY6bbk9KncXK5N6W6DTX412eYN1ZhqGAOsGfpQPaHtCSTbtfwwjb8yB9BR1riaXUKgKAAB1mVJJB0OynX9FLw9Lb3CbupUHKW3YAaMQN2AHnI8xrLkzfU9dFuHB9LbFFjiFy3czoWzH4mKmCOWpHWrPwPHF5VzrOb1k6/eZ96Dxt9WuBLcZd9iAY5ny5waP7OMs93kiBJYamJG43O/KY8hrW4JJSsLyo8sb0WfD8KDLmzD0rVLRJFsMuskCZMLEnQbaj50PxHjX7vYLW0Fw/ZIIyDbVjPnyB2rn3Fe0GKZiFvZeosqLc+6+Jvc0bzStiMfixlFM6VcUI4tsQGbadj6GiMRjUsiJkmdfQVyVL2Ky98L1xmAMKzu3yBO8AxTKzx57tpXb4mE68tIiDqDv/UaXOcpaY2Hixg7Qz45xGHfXXXzVh5jrVLxlzMfw/XKicZfL8zpp+vpQVy4EgspOuy7/AC5+nWhKkqC1wvh1Gp/U1DcEHKo9TW/FOIiyrSGzjQq0hs38pBErHpQPAsSXRmb4p19/wgAe1aaMcOI0oskUKu8itL7FvCDHI0cXSsFo8Ze8O3hmPU9B+NE38CbhEaW1ET/Mecdek0RbFu2onUxoATAHrvO8mocTjMyEkgLsDG5GwUbQKE8JscqDQHQfr3pZcAHL5/lRrgKJ3Y/d5+tCXU5miR4gBPIT91dc7PcQW5h7Km4Gud0CwLBm00JMef1rlFvrT7sfiGGMs5ROZwh81cwfrPtT8c+OyXycP1I/o6oilV23rS3cgzRvFGA8Ipaaph9ys5EtOhxhLhKA+v1NeV5gQcg9/qayp5JWy2H4oV8a7Rm25VQCIgetVG5i3dszktrOtR4rEF3LHnUF1oFW48MYIG7DMVxBn3Yx0nStsLZZ/hUseg1pVYljVx7Ms9hgxtkq2lenJQj9ptfItxGAe3GcET1pjwXgzXjOyDdvwFN+JhLt2bzZEGwka9aH4rxtcotYfwrsSBGnQVP9Sc0klv8A6MpG3G1t2VFq3qeeu1Dpg/4XeO3+EUoQ0Yl1nhSTA2FH9NxSV/sBuzRrgUF3YKo3JMAD1qtdru0Ti3lS0yW2AIdjDODMHJuq8xOpgGIp9j+DXmxC5V7wEA2y8LYsR8TOAc119ZAj8SKV2i4firmIdrZa8yjxHPbNzaC3dr8CjMBAkKZ10qTPmb0izxsMb5Mtn7JuFnFWb2IvEyD3dk7AQssco0bcD+rrVE4nexeGxUN3mHZWYLoSAuYyVzfGDrqD4tpAqwcB7R4jguKOGxQJsNB5xDbXLfz1jpB1GhX7ROLjGXUCoLlrIGstlYMSdWGhB1EMFOsMhgZtZmqdosTbdMM7ShMNdttbdXt3kW4sEc99Nwp0InqRyqTgdpcTdjOyplLZkME7SM3IEE8vLnVU4Bw2z3T4rGMf3e2wUKPjuXdwgP2RGpjqKZXe2+Ftk28LZ7tWGrEkmegBOgkbec0PuzX1xRcO0Vu0US1bWLY3XUGdc0xzgA+wiq/iMMto+IZRE6jUjkR1FDcI7UWjmN94B5mScw2OmtD8UxKS6qQ5HMEQPcabVtUDFeiPGY8kZVEKTvzMTy96Fw4JcgazqAOXX6TRPBuBYnGECzbJWdXOiL1lufoJPlXReEdiUwlt7rlL18KcmcRbVoldDPOPEfkK82G2kjlvGbzYeVCTckqQ0gAqYbXnz1HSluHZrrBSdWkGdeR1n2qTjecXf4jZrg0fY+LM0iRoeunWpbFgDJcE6jX3G9efRqEiB5hjtPtppr7UVh+K5QQqbxIMgg8//FS/DcbQxrJ9z/pUFu0bzlUQltYABJjcyAD8600bYHiAcTt1/GjbdzTbTqdz7D9eVTYDs0Vwn71d8JuT3XxAZkYQhAGzDOQdh3fnUCrG7a/r9c627MJltrvcMKNl5npMbela3Ve4Mx0UaKB+E7DziiEsoo1GZzuW1j8KgxuOjwrv9K0wX3rYXTc9B+dC3bfNt+XlRndkCedDux6/dRIwFePP9etWD9nmJC45JUGEfJ/dbLv65Qw96RXSedOOweFL41CNkVmPoVK/VhTIbdMTmdY5fo6fcctvWqW+dEW7Pyr26QNBtVvJdI4de2G4I+Ae/wBTWVtgvgHv9TXlSy7ZdD8Uctqexh+8ITrXuFwzXCFXerVwzggw6m7eGo2FX5cqiv5BSGHZvsoloB7nibcdBQ/aLjMMbaCAvPz8qJ/9XKEPhOYaCqhj8YbrljzqTDinKblkDnJUkjL+JZzLEk+depUCijsHhi2wq10kJJMPYLe1FjErZGYjM32R59T0FbWkc+C0JYzHT36Cq1xAXbNzJejOdmBlXjfK0CY6QCOkRUOfK1pFGDEpu2Hvx64hZmOZdysx/lBGoHLSqhj8ZcEYnKuU3IJGVSdywQA5spOYCBAGUdKI4/jB3YUKQTqWnQ6iB+PtXv7q17C+G0zd2ubwj4Qs6npoCetQN3tnRjFLo6C9/BcYw4t4gKW+JWXMpt7SA5HhbWCNmjaKq3GMPiMFh1wV60mIW0w7m54lDWvHAhSPGpOuuzcxBNbw9y+6suRsPZQjO1wFLamNmzAs7GJyiSTrFMu0fG72KREaDHw3HQC65BBOVE8NlIjeTAEmKy/Rii0/4BuIcV73DJhr1hlQPmIU5CAQ8kGCWOYj4t+vTn2I4UzM5UyMzZRBLEBiJgbbGrrxfFizfuWwHIViy5Wn+GNRJMyMsQfM0jwmEi2LgvZBmKKzFV13gwZHODpseleQbRUjbgxtHXr0q6dmlwq4C7mcrizdBtrDw1oKoYAgZZkkyf5BW/DMpXLdsi9GgIKiBrsGHWnuG7Fu6d8uEvZG1Qpkbw6CIQkgghpBG9azKO2dmuOWcRZtlGVWyDNb0BQwJGXpP3RWnGOJBBd7yAqAQQfiLAxzHyrhN7hWIticmItIuYEtZuqqgsTBlY1mdetQ3uIMLeQ3DBaZAidI1ga7bVlWY4m3a7i6MzELLmQCAImd2PM61YOynZPG4vDLd7tVBOVZbLmG2aOQBEddNqU9kODpicVatkd4gbPcUTORdTofYada77Zx1m2oQBraqIANu4qgDYSVitbrRtnB+0nBLmFuKt2AHZlnWPC2Uk9Bs3+FhT0dj7mAa0XuDvcS3chbZJAtEqHliASSSogcp3qz/tUwNrF4QX7d1SLTwzLDAZso1I2PwD5Uwwdr99OExjjKlpAVGhz3DEsuuiSAQTqY2FYrejJTUVbDuK8FsjDtaJdkRWNpCRFshWy5cgBMTAzE1x+66oJOgGv+prsmJcmTMHkT15VwztFcHemwSMwZg0fZKGDJ9Q2np1p0ocUTePneRysZ2nzjwnTmeftU9jCqP1rS3s1hC0kbnc7aDYf61arOHych9/1msopbEuLtRp91KsTbinvEUO4/H50kxTURgAD0+XKr1+y6woXEXPtSqAdFgn7z/wBIqgl4aut9jbCpg7RUauudjzLNvPpoPYU3GrZJ5k6x18jsDrWqrJrCtbHSqDlDDCHwD3+prKzBjwD3+prKnl2y2H4oT2uG2cIO8YyeQ86R8V4+13fTyoPinEzcaegpc9yYqzHh3yntguRtcuztW6iohvpRaeZqjoElw9qd9qYJjBogZLakxmdgo9yaED5oVRQ3abF4fD2VF9oW6+qgBi6W9SoB6sV3j/ZtUufJwjfsZihzkkW3+1sLhkhLtu453i4kt8iYFVbiWOF64Tdy90dxE+hB/W1UbG4rD5v/AKS61xDqbLAhreg1GpBEkjflrEimFrjK92AdQPsnSGA2Ok1Baav2XRx8ejTGNBmCbY2JMsB59fr61s/FAtvu1NkksrDOoYiNCUMSPCzTGsetVfinGDeYoGgQTI+5R9PehLEs6AmEXws4UEAAamD8RPKeo5UmVFCHq8QuXLjJIvBSe6zFlVBOYlBnAUz15RrReP4PftYdnuWyhVxKiTlDAhsx1Ckk24BMkaxEEuezfZ04x1dCUwdtmVAQi3CpAJXOolmk6s3LY66Gdu8ALPd2sGSucnvEV3KGB4gy5oDnMsk67aydfKL42LeVc+C7KZ/aDXbVu+iAvaizcB0lFk2mGv8ALKf5POvO11tUu2cFbELhgWuD/wDZuwzgn+4DbQf4Gong9jJiLZKZ2tsHcSoRXQz3bQC1whoUwRqGGoGq1MIrXb3evnuNdOcgySzS2pgcy06byKxDDOG34MV1z9lnHoc4Vzo/it+TAeJfcCfUHrXIsehtgT4WzNIPICFBjocpI8ta9wt26HDKzLsQykhgeRB+UUXZjR9Mcdwf7xZu4cOFd0IE6weRKzMSK5vx39nBt9ytu5ahlC3Gdgg7xVOZgpMkMRykjzpV2E7NY+53mJs3u7Jm2zk+NgSpYAkEzoNZG29Xrh3Y2xZBvYtmxNyQQzLeYiOWWSX16ihboxKin8CU8GvC63d3O+GQhHDQshiQ28jSARBnfSuxYa+txFdDKuAynqCJB+VU7HcBONcAYdcNhwZZsiLeuxyAAlB6/wClW63bW0ioohVAVR0AEAfKsWz0mkrIeK4RL1p7NweC4CG9+Y8xuPSqBi+GYzCotvC4lntW4C2yiSBO0xqNOo0NXDF4okwKBY1Vjw62czL5buktfyVa72tZEureTu76K2WASrNHh6xrrzGm9c34twC5ZwdvE3h/ExFwk5pzAFSVBB5tqx/y9DXUO2IBtAFVJM6kSQBuAeUzVd7Y9nbvcoi3Tctq8orDxAkEBRG4j/xWzT2vgbglFU1q/wDz4BuzYy2lB0MSeR1/QphdI8vlP0FDYFIUazGkxGg0EjltRL3ABo35fcaWWgmLugab6dI096r2O56fmKZYxySZc0rxJjfXzrTwvbrXa+z2GNvCYdW+Lu0nyJUH8a4lcPyrtnZu2y4TDq05haSZ3HhGnsNKbj7IvN/FfsP5VgStoqREmnNnNC8KPCP1zrypsOPCP1zr2pm9lsF9qOPs2uteCmo4YdzUOJsBdBvXW5qwKIcOPKjLuHKxO5qbhZS3qy5mGwr2+jOxYiJ5dKBy2Y0eW72Xb51Rv2m4G5cKYgKctsZSBJypC+Kf8ecnzfoKuqJrFSniFkW+TzO2o9Kl8uMXHb2UeM5KWlZw7Bkh0ZNwwiOeoBHoRVl43f8A4YMeJiNOg6dedWF8HatBmS1bRiNCFAPSZH6NJ7HDWxF9EGpJCgb5ROr+w1nlFc2F/B0p0ldibh/Crjx3asz3CFEAzIGZgOQgQd6uvZHgeGtJ+8X7ZuuS/wC62H1RymabjgCWVcupIidpjS94rHWsBYQKkkkW7NlB4rtw7KAPmTyqu4jhmJtcSw74k95dv2buZbZAW0WtPbCKTpC51E+Z99mkmIxZHPdUjS3cCg4Bb10YvIpBtwtu40G4y54JgIVVCIBCgDQxVIxXGr1g6JbVroLWz4GufxJyszDowzANrptXULXZGziLGDxTsUlUR2WM2WCttjMgNmFtdtJ8q552t4OWvZLYdUtXGId9CEd1CSw0mFMdZOxBFZdjEkugfDEWbEjdoid4Giz5kyTS/g11y91kI0CqSRqcpkkcp1O87Vr2gxbKVRRmAXedAdhHWB9aJ4LYNpU0GVpMyDJB1B18tvWtCNHsubrEtq+skwcw2I6UPiHunRWbpqdY5CTtTrFWQQQN1+E+XIfL6UqUFhLLlkwddfXymtR5o6b+y7j5tXRZuGFvQPIXfsn3+H+npXXq+asE5Ea6jn/rXduxfHDi8MHYQ6HI55MwUHMPUEGOVCzGPmaNTSfH42dBtXvEMXJgbCljNNU4sXtnK8nyeX2x6ML9K8UVgWisPhi1UNpEai2ypdqQXu2LQ3dlX+p4Ne9rMWti4Huhgi2nNthJAvT4TA3jTfQSDyp1xrDquMwrCDByn1YMB97Cje0/Dku4ZgwByeMZtiRuD5ESPepnO7o6UIqLhy6SOb8OxKXLYykNA5bj23FSYi6AIAH51XsTwLxFrLd2egJgGdhzFBXL+Kt7ww8x+Ig/fS/qv/JHU+hB7jL/AIehljW9uen0pVfvRy+X60+dD3OK3vtWj6if9a0t8SS5pseh/OtU4sB45I8LhtJidJI0E8yY2r6Bw6DKsGRlEHqIEH3rg/CMJ+9Xbdi2QWdgNOQ5sfIAE+1fQWGwoAVF+FQFHoBApsHRzvMVtL2R27MmiMkUStqBUZE17nZN9Ojeyug/XOsqW3tWUtvZTGOkcuv3ixgTrsKmu8KKgM53ovv7eYMBtXrs2JcLyrouT/SEgmCQGY5V735YkaACnH9lpZB8WtVrHLDGDpXsbU3oGRpd7xkuJbjM4yifPePaR71VjmtMxaVZdGBGhEDdTHPQfhVpsjWrFYw1nKr3LaOw1BcAkEbHXzpPlYbaa7H4M/01TRWODdnLl/8AjYiVBHgXmOjEfgevKnFnD4bhli5feSSYLAeO4xPgtWx1J5e5o7G8US2jXbjZbaDNcc7ATy/mYnQKNz86C4BgLmLvJjsSmQL/ALphz/7KH/3bg/4zb+WntNJKOl2bylNXLr4+Rh2Y4HcLHH4wD95dStq1uuFtN9gdXP2m9qi7d4XJhVYFmKMAzEy7JrK5+QJ1gaeVW10ITU89fSkPaQi7g7kbEEiecCeXWopP7h+OTexb2V4AcThrhuvcTK7C2BcPdWlMXAURcuUgtvOmXSKqfax7Nm8Rh76MGQG6bd43CLiNKsWAAGokDkddJojDcZu2ba3LTsCybAmCY2jY86rfDeyPEMct24tgi3DEu5yd5EytsESSWG+i+dMopGX/AKhwzArbwFt8SLbF7r3MqzB/iBCIuPqGy9dBtopuYVlTKSCSq4hIMwG+MHo3wsV5ZxVv7G9jbeKwmIcL/EU5bJJjxBZ8RjxbqJP3VV8Ng7ht3XC/7sQ1zQEoGItuCDzMq3/8zXrPJUBti4IIQsG2jnGhB6etD4n4laT4gc66ZVYHQhvtT6CKNF8qpUrA3XT7LeIHXed586XXbBuSJg++sgkR+uYokaMeGwVmeZ9qtPYbj74e6bKgsl4hYG4adGE+Ug+WvKqFhFYOCGMc15E9fWmi4ohgU+JSCCNlIMjXrNauwJx5RaO1sZrdUoHs9jxibCXdMxEOBsrj4h6cx5EVNxXjNjBqj4h8qu4RdCSWM8hy0OtWOao4Sxy5cfYxw2HnU6CpjiZ8CD3rfuC5jlRDG3ZUsxCgakmAB6k7UmUvkpx43WtL5Kl25DYewt9fsMJ30MgqfSV+la8V4z+8YRLqyougQN4O7A+hBFLu0nb/AAFxbtksboiCFHhaejnTTQ5vMRNVTg3FDkGHZiVkZF8LBd5Ob4hvttqaFatspjDkkkqSf9nt59WPR2H3z+NCY9pAE+//AJrZmYlogAsSB7/dULmdzJHyHyoUWCy/cjYyPKl10IxJ0nbbUjz60djwx2BMe340sfQayD+utFR6zsf7IODomEN4Kue67eKBmCLC5M0TEqTHnXQwgFc//YzxZnwtywyiLDDKREkXMxIYDnIJnz8qvdy7NDvokyUpNvsy686Ch71wICSYAra44USa5x237V720Og386q8fA8kqXXskyS/suOH4+rLK7SQPZiPwrKonZXF5sKjTuX/AO69e0c441Jr+SqEHxQZhrBcabmmKKbCzsaLwuDVUOuq6zQ3GyWtCB5zWufKVeiYV3cXmksxoFzJrQmpLaVWkogMJw0DWjRekazHlqfagoiKMw9ulT+Twrx3D7b37d5rxxC6NZw9tdrigZhcD8xmBBbLz9Kv2DcJvvQGC4epIuFAWXZoErIgwd9q3Vy7hR1qBrTVjZS5NUH3sUWuraUfYNxyZ0QHKI6kt8gp6ig8RZf92ugi2CQcoE5RpALMdSfOrJ3YW2Z5KdfKNaqPaHtHhLKtZvXRmZYKLLNqOYHw+8VBL8lRZCNJFFwGHDYddJ5HU7AmIHtVo4H2iNrhmIW4wD23Nq2SQNLpIQ67R4j7Uj4QFOGDI0glspjkrmNNeRGlN/2eWlOMupcCuty1IkAiVdeRGh1n2pr2h4+4ZxOzgMJatWVbE3GExaBKsx1Y95GWNQBudtKWdqsDxLF2CiYS1bW5q657eYmQQWkgEiOc7nSYjooUdNtvKsoTLKT2c4Tcw+DTD4zCLfVSSI7u6VBMgMjRMSfhzaRSL9pHDbF21+/2jF22VS4sFSVOi94hhlYHLBIGnoI6nFKO0nCLGItlbyA6QG+0NZ0PqBodNKNdgSkl9zKj2R/s+7giLVgEMf44uwzZwNyTpAkkEQBJ2M1z7jzWUutbw7K6gwGB8IHITzjbTpQnH8faa7dtWDlCkBkVbltXy8zbbYgkmIjUxQ/BeE38S7LYTOUUswkaL1gnXyA1NMdUehGXJyb0/Rbv2b8V7jEd1df+HehddFW59gjpM5fcdKdcWw1y3xKxcxIRkuXQFAJKqFKquh2IJUx1rnbWIgk5jvP5DlV94/xhcXwy1dLAX7FwK3UsVPiHrCt6g9KG2bKKTv5OouwXyqmdssPaxKi3fYi1InxAbHr56D3plZ4wMRZt3V0DqDG2vMfOaFv4dLoyuoYdDVEMNqzmz8ip16RS+M4bh64XubD208asSoZy2U65judCdzVWtYi3hyCvicCBIgDwwDG5gdYrpfEeC2EQFLKA5hyG0Hr7Vz/t5hQr23Uf7RSDpzWPwYfKgyalRZ4zThq+/ZJi4UxM9Y5nz2oUty+786lw9lmw9u4ftKQD1yMVOvXT76DA6UBV2Zdtg77dBp9wpffsg7ae0UyIqK9tGnyiiQIT2A4s2Gxto5iEdu7uDkwbRZ6wxBrvNxgok1814u3zGldL4v21D4W0VbxNbXOeeaIb7wafhwvLPiiPytVII7a9qgAbaH1Nch4vxMsTrW/GeKFidarOIvya6GXLHDDhAVhwtu2dd7CPOBtHzf8A7z1lR/s//wBws/5/+89ZXElO22dBI6rYw6d2fCvyFe42yuQDKIjaBWVlOv7iWkKP3K3/AMNP6V/KprWEt/yJ/SPyrKynts2kbXMJbn4F/pFF2cOkjwL8hWVlLk2ZSGq2xkOg+VDcNsqHkKB7Cvayp/TNSVjXFD+G/wDhP0NcrxfCcOzMzWLRY7k20JPqSNayspSKkOeB4C0lqFtIozHQIoGy8gKdcEwyLiQQig5W1AAPLnWVlaeLTWVlZWGGUl7TKDZeRPh/GvKyjj2Bk6X7OdWOD4cEEYez/wAtPTpVi7N8Os28ajW7VtGysJVFUxlOkgbaD5VlZQsYC8Q4dZzv/Ct/G32F/mPlUdjh9nJdHdW4IWRkWDDiOVZWVqPSLFwTCothAqKBroFAHxHkKYW7S/yj5CsrKqTfE5+RLmyHiVlTbaVB9h1qqY7BW3tWs9tGifiVT06ivKykT/IqwfiGWsBaGGtKLSZQzwMqwJbWBFAtw6z/AMK3/Qv5VlZWMbHr+zX+zrMH+Fb/AKF/KsXhtn/g2/6F/KsrK8jQe9wqwd7Nr+hPyrT+yrGWO4tR07tPyrysp2FtSAmrQHc4HhT/APbWf+Vb/KozwHC//jWP+Vb/ACrKylTbbCRaOCYC0tlFW0igTACqAPEeQFZWVlAaf//Z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20" descr="data:image/jpeg;base64,/9j/4AAQSkZJRgABAQAAAQABAAD/2wCEAAkGBxMSEhUSExMWFhUVGR0YGBgYGBUaGRcXGBUYHRcYGhcYHSggGB0lHRcXITEhJSkrLi4uFx8zODMsNygtLisBCgoKDg0OGhAQGi0lHyYtLS0tLy0tLS0tLTUtLS0tLS0tLS0tLS0tLS0tLS0tLS0tLS0tLS0tLS0tLS0tLS0tLf/AABEIAMIBAwMBIgACEQEDEQH/xAAcAAACAgMBAQAAAAAAAAAAAAAEBQMGAAIHAQj/xABGEAACAQIEAwYDBQUFBwMFAAABAhEAAwQSITEFQVEGEyJhcYEykbFCocHR8AcUI1KSFWJyguEzNFOTsrPxFkPCJERUZIP/xAAZAQADAQEBAAAAAAAAAAAAAAACAwQBBQD/xAApEQACAgICAgEEAgIDAAAAAAAAAQIRAyESMQRBURMiMnFhkULRgaHB/9oADAMBAAIRAxEAPwDrVi3RaLWiipGMV5kkVRqzVGtwbVAcQCTFDYcF3zchp6mvcQXPZF2qvFbJjnXN2b51cO1uM0yk+gqnK0a8663iQqAibtmncmdqvPAbCrZURqdTVUwCsx2q7cLUBPFpFD5ctUZEc4WwD4o5ULxybdhjMR086Au8b7k9QdhS7jXE7t9cgUZNyajx4ZOSb6GOceNexGt4E6ij+F4cM0kwKXKoAmdelbLcPWuq42qRLY4u2RcvZEM8pqyWLNvDLyLRvz/0qocNUlpBiNZpthcMcQ8Fj5k1Lmh6b0g4SrpbI8SjXmzM2rHQToKzGYMWB8QLGpOMYcWSFVpP0pPiLkSztAG5OwkxqeWpFMxq0nehcruvZ6daKw2GJIitmwZWCRvUz4wYa016MzAhLS83ut8Kj60WbMoQcjcGGWXIoR7ZN2hx9wZcJYMXmWXYAnube2aBux2AoHGYJrVu0MzNlBB7xgx3J1J3Op8umlVp+1uGwd3usSXuO5DX2QKRmMHxEkEqJACrPhX+9BtvGroKDIEykSGMkvmEyANADoJ8hyrjRvlyZ3MnGKWKHS9/L+f9CvKVOdMo11WAA3uPxpgnFA4CFcjdOp8qrqXH8/TT6DSi7d5SIbfpHPyO4qqGRrolyYYS7RasLj8gjKCKmw9wrLCEB3qtYTEMhGWCBupJn2mpUx4vTqQRoUOhU+YqiPGbrohyY5499oZ4zGW8pVF8R50oK1IwrMtWQiorRM5WRha1y1NFYq0dmEQSpLeHnU7VJlivVWhbNJmxwVcqrStrkGd6KW2XYAc6eYbhgQiFzEc6VKccYyKsH4ZdY21M9f8AqNZTTD4BQupgyfvJrKklOLbLY9IYo9JeM8ZVPDz8qOxNwKp1iqXjBmuSTOtIw403bMlJ9D3hlw3NOZ38qd3wLVvTkKrPDcZ3bRQnHOOXLnhAhfrRfRcp/wAGKSSEXG8XnuGDOtQYTCkkE6CtAus7mrlwHs6L1tbjmPIeVX5MixRoXGLbNeG4AhASsDr1p5g7C3IB2GsdahxmJNubZiAN6FXii2kMaudqgfPJsLSexV2mvG7fyosBPD6nmaVtdYeHMalvYplYtMk6n3odGzSTvXQxxqKQpvZpFSqK8s2yzADnT/BYFLJm7vGg86OWRR/YDQtsoRHKnF3HhFyINY1NAX3LMSBodhRmCwBYiTE0qdPcgf0DJhXbWCSaziN0WMM0jxXdI/uDf5n7qsGKsdygCMC5/RJ8gKp3bDEoty2Hc3VZdHUABCDEHWDv6+tSZs/KNIr8bD99v0A28QSo7q41op9kQUIMaFDpy5RGtWLsziLWNC3ysNaLAINV10DiRJkTvO9UfiOJRbeW22YuYkaEDnI3EDT1amXZXH/u8Hlsw8v9PwqSW1R0eNbjpgPaPsBiDjrmIttbZbjlxniEDDWQdypPh05DUVa5C20tDUIqqCf7oAn7qbcQv5hIIIiQR06+e4pG7eeh2NYmArfYJiHFsMxIVVkkzGg5seQqj3e1b3L4Nq2DbU8wcz++pB6KJOvPkT2+a/mRI/gzqRJzOT4Qw8oEDqTTfs52fGFRbtyO+bXYHuk/ujYMR9R60xMIeBWVFdkZWYSFJBZdOe8ekmo2vI0FpDrsdARPnzHltXlwkiSdzrr169agtneI+RNEmDxGuHxeuV9DyPJvyPl8qLZaQMwuCJAJ0BH1I51vwjjBVhZxJVWJhXBMNHrr9SKtxZ/Ujn5/G/yh/Q7CVuFo8WBl01PWo3tACn/UsioEIrRqmcVoVokzxLw23Lin2NxPdJJ+I6CkvDsSLTZiJofH4xrjSfbypEsTnPfQ6M6j/I1wVwlASZJn6mvK04d/s19/+o1lLlFcmVQ/FCXtBj7jOETr8zWmMYW0Gf4oqfG4lVfOBpSjH4g3nyqN+ZooRutaAAbfEGknevL18nnNTYrBdzpIM0w4NwbvP4j+FBz60+UoRXI8Tdmezr3mDuMtud/5vIV0FytlIAgDQCvMM6Kgy/CBpVb41j2cmTlAGgrmNyzz30ObWOOuyHF3e9uHWvcTwUle8UyelLMBZJVnJgDmaZWe0WW0URZbqdvXzqlxlGlD0Tqn2VrFp4qks4R2EqpIG5pzgeHrdExAGrNUuM4yqp3NoaDQt+VPeVv7YoCl7M4Fbt2lL3BLcq9v3AzFjz2HlSqy5J30oy24LSaxw+5yYqc/QxwNpB4mqLiOJUnwiBXoxKtpsKBxbawKyEblbA5NujVbkKxJOwHXc6/SPelWKgqwyJB5ZF16ct6Z65YUSSdtNempPnSjG3GKg5WAJgHKYJHKdp8qj8lP6h1vDrgVmxZzM0L1P36CmOFWBJERuKq1vEXcFddcufMZymQeeo++rDaxJuZT4gHK7L4QzqCATOuhXlpNTlw+4HiXnKWIWTknYaSfY/h601v4UqSY0PxL08xQfZ7D95dRVnRSxjlOn0Jq147AQsyQBz0/QoRU5JMqt63tzG4P0qK4876k9eszRvEIttqDlPKJAPUEfjvVW7WcXFi1KnV5A8up9dR86NHlsb35fTMBrJgaQByjUySdK2xQCgICddWmNBGggHp160o7IYK5ZsKbxOZ2z5CZyDcLrsTufWNNZZYkktMSzH2GkD2Aojx4PQeygUPetq6lWtgg8j18vf6USDJ3/X4VL3cjXb3+vrpvTIsxhHCuKtZORtbfLWSs8x1Hl8vN/wDFqDIO3nVIxqXdMoyjz8Wn+U6TRnZvtJ+7OVvS9tulu5KHqJGo6j9F8MnEizeMpbj2W0YbmaHuCi8TczGQZB26EUMwqmLb7OcwZ2qB6nuCoghJ01PSnLRo34b/ALNff/qNZTPhvDQLSzMxr7k1lc+eWPJnQhF8UVfFYUFZPypPEGRvTTidwocu/WljuYMDWnQ6FnuBwz3roULm8uXvVxuYpMOgst4m6AbVWOB8VeyjIiS7nRufyq18L4WSveXZLtqZpPkPf3dBJX0e57lxfAIHnVf4zgLgOZjIqyX+NJblf5aq/F+LPiD4RCD7/Ws8dT5XWgZ18gWHZmGQnw17jXCeFfevCcnxgg8qEG81elbsSwkY25lyAwp3rS2SdKimplHSipIEnw33UVUnD8AXYCdOdF8VwwSFX50hzXPiDxtWLya9ArAtGYLDhjrRN0rBSPMLg2cwBQHGrTWbhtsGIZxdWBtlBzj11+6rcmKSwIjWlPEbnfkSNQZHUHqCNqjnzy7S6K8U44+/ZSOLcPF21KrNxSIXSddzJ9T8qW9ng7v3ZUyGgLqMrKBEr0Ay6x06CuhpgRaMm3cfnoy6nWc2bnPOOfPemuDwjXlV7ii0onKg1aJ+0x3mJ9xUM5O+tnTxTjXeiXgPDlsW9BEjXaWjmT9BymgMX2lCyGsuvIEkQdeo0p5eIUQADAgfhVe4wRGp8IBmCB6ADUT516IttNlUx/GibzLkAQ6geXMxtrS+8yOPEobKQy6TqDIOvMGPnUFy4HJg9WQ9fKhMPdMn5/OmDUh3ZxYfc61NS7h+DzkHkD5gfOmD3FDFBy9+v5ffXjxlxwBvHpyH4mqX2o4+1xu5snKg0ZgdT1UHc+ZG+229o4lhzctlVcqSNCNY/wDO3vVd4D2aKXC10aKfCJ0Yn/4iZokeGHZO1eS2A58B/wBmpktHOByX1+6rC1sESNPKo3BBjmR93P0FTWztpv8ArMSdhTIugJIL4VxPu/C+q/ev+nlTtnBEggg86oHEuO21bKoZo3IAj79/bT1rXB9rwh+ByOa6a/foaphkXsizeK5bj2XdzTXCXbNpQx8Tn7qT2LwuItwAwwDCd4IkTXhqiUOaq9EMZcSzYbiLMobaZ+prKF4da/hr7/U15UcoRTaotjJuKE13CjQE6mpLeALt3dtZ6nkKzFYRiQFksKs+BXurSyJbnHM0GTJS0bFWLMFwa3hjndszfT0FSY/tCki3aMk7npUfG7dx0LZsn93nSLs5w0te1GYDf1rIRUk5zd0Y5O6RvxYkJIUxOrHn6Urt3Dy0FXLjtgtlVoCDXTyqvX0RnCgQo+81RgmnHoXJU6AcTjHvEAxpoIqPGWlVoHSn+N4Mtm13maGOw/Cq8EJNPxTUtx6QElXZvhrUnaikw5LREVvaQqJFO+CYVrn8Q6L160OTLxtgKMpdDPhPDAqeZoPjeUAKImtsZxoJKWhtpPL2pSVd/FBM84J157VLjg75zYyTXHjFbIYp3wDCySY2pRZTMSoGoMEc5plY4i1tYFOyPnGosCK4y+9HvGbZzkmOlQ4S4UOYih2uF2ljRndErJ25VtVFRYDdu0RG6XaTzp+10hQFGgA1pJZtUr7Vcaxtq7YsYe0Ct0he8gtDTqCBtoJk1N5StKinxNyaHvEcXAJ8Wmbp0AH3k/I1Q+OY6Lb7gtoBJ57mPcn2qx8XtYi3blriNcy7EZQvpqZPlpVC4jjCxUFcpWZgghmOxkeU/OpYnRhEEsOQYrFbWOtaZjoelQ4S2ScxJJ3jpRjSwYaxIjMY9a0v3VQk5p1mT+dB96zaDbmfwFEW8Oo3GY9TrE7wKLXSBNMLxW3tnke+nuaeW8QAAVMncR91V/FESdAAKF4djXQlo8B5fiP1rWdG1ZZ1O5OpO/U+/SlHGuJwpRTq25HQdP7o5dYnkK2xvFV7uVMk8uY8vr7etVPGXyxMnf761GUavdkwKd9mOBnFXNZFpNXPXogPU/cPakXC8NnupbGhuMqg8gWIAJ8ta7VguHph7S2kGi/Mnmx8zVGKPJ7JPKz/AE1S7ZpcHIbDpRWFw+kxryrzDpJpkmLVTEcqpnJrSRzIpPszBK2Qe/1NZROGuHKPf6msqWUnbLYfihkthRsBWjitMTiPDKiTVf43j3s2fil209KljBydIbKSXQJ2n4pbByoZfn0FC9lb1wOSGheZND8N4CbnjusFXc66n8qjxXElFs2LY0B+LqKvUI8fpx38k7fsb8V4kLlwIvi118/KtuKYBhkYwpnRarmBxRtkMBqKnxnErl1szHbbyo/ouLSj0DdhXFcS1xxmOi6UOxAiKjWyxGarHwrgttkzXGjymK2Uo44g8eTNeD8KN5ZYwKZ8St27FkqHI06xS17mUNkeFG0Hel5BaSSNjJY6bbk9KncXK5N6W6DTX412eYN1ZhqGAOsGfpQPaHtCSTbtfwwjb8yB9BR1riaXUKgKAAB1mVJJB0OynX9FLw9Lb3CbupUHKW3YAaMQN2AHnI8xrLkzfU9dFuHB9LbFFjiFy3czoWzH4mKmCOWpHWrPwPHF5VzrOb1k6/eZ96Dxt9WuBLcZd9iAY5ny5waP7OMs93kiBJYamJG43O/KY8hrW4JJSsLyo8sb0WfD8KDLmzD0rVLRJFsMuskCZMLEnQbaj50PxHjX7vYLW0Fw/ZIIyDbVjPnyB2rn3Fe0GKZiFvZeosqLc+6+Jvc0bzStiMfixlFM6VcUI4tsQGbadj6GiMRjUsiJkmdfQVyVL2Ky98L1xmAMKzu3yBO8AxTKzx57tpXb4mE68tIiDqDv/UaXOcpaY2Hixg7Qz45xGHfXXXzVh5jrVLxlzMfw/XKicZfL8zpp+vpQVy4EgspOuy7/AC5+nWhKkqC1wvh1Gp/U1DcEHKo9TW/FOIiyrSGzjQq0hs38pBErHpQPAsSXRmb4p19/wgAe1aaMcOI0oskUKu8itL7FvCDHI0cXSsFo8Ze8O3hmPU9B+NE38CbhEaW1ET/Mecdek0RbFu2onUxoATAHrvO8mocTjMyEkgLsDG5GwUbQKE8JscqDQHQfr3pZcAHL5/lRrgKJ3Y/d5+tCXU5miR4gBPIT91dc7PcQW5h7Km4Gud0CwLBm00JMef1rlFvrT7sfiGGMs5ROZwh81cwfrPtT8c+OyXycP1I/o6oilV23rS3cgzRvFGA8Ipaaph9ys5EtOhxhLhKA+v1NeV5gQcg9/qayp5JWy2H4oV8a7Rm25VQCIgetVG5i3dszktrOtR4rEF3LHnUF1oFW48MYIG7DMVxBn3Yx0nStsLZZ/hUseg1pVYljVx7Ms9hgxtkq2lenJQj9ptfItxGAe3GcET1pjwXgzXjOyDdvwFN+JhLt2bzZEGwka9aH4rxtcotYfwrsSBGnQVP9Sc0klv8A6MpG3G1t2VFq3qeeu1Dpg/4XeO3+EUoQ0Yl1nhSTA2FH9NxSV/sBuzRrgUF3YKo3JMAD1qtdru0Ti3lS0yW2AIdjDODMHJuq8xOpgGIp9j+DXmxC5V7wEA2y8LYsR8TOAc119ZAj8SKV2i4firmIdrZa8yjxHPbNzaC3dr8CjMBAkKZ10qTPmb0izxsMb5Mtn7JuFnFWb2IvEyD3dk7AQssco0bcD+rrVE4nexeGxUN3mHZWYLoSAuYyVzfGDrqD4tpAqwcB7R4jguKOGxQJsNB5xDbXLfz1jpB1GhX7ROLjGXUCoLlrIGstlYMSdWGhB1EMFOsMhgZtZmqdosTbdMM7ShMNdttbdXt3kW4sEc99Nwp0InqRyqTgdpcTdjOyplLZkME7SM3IEE8vLnVU4Bw2z3T4rGMf3e2wUKPjuXdwgP2RGpjqKZXe2+Ftk28LZ7tWGrEkmegBOgkbec0PuzX1xRcO0Vu0US1bWLY3XUGdc0xzgA+wiq/iMMto+IZRE6jUjkR1FDcI7UWjmN94B5mScw2OmtD8UxKS6qQ5HMEQPcabVtUDFeiPGY8kZVEKTvzMTy96Fw4JcgazqAOXX6TRPBuBYnGECzbJWdXOiL1lufoJPlXReEdiUwlt7rlL18KcmcRbVoldDPOPEfkK82G2kjlvGbzYeVCTckqQ0gAqYbXnz1HSluHZrrBSdWkGdeR1n2qTjecXf4jZrg0fY+LM0iRoeunWpbFgDJcE6jX3G9efRqEiB5hjtPtppr7UVh+K5QQqbxIMgg8//FS/DcbQxrJ9z/pUFu0bzlUQltYABJjcyAD8600bYHiAcTt1/GjbdzTbTqdz7D9eVTYDs0Vwn71d8JuT3XxAZkYQhAGzDOQdh3fnUCrG7a/r9c627MJltrvcMKNl5npMbela3Ve4Mx0UaKB+E7DziiEsoo1GZzuW1j8KgxuOjwrv9K0wX3rYXTc9B+dC3bfNt+XlRndkCedDux6/dRIwFePP9etWD9nmJC45JUGEfJ/dbLv65Qw96RXSedOOweFL41CNkVmPoVK/VhTIbdMTmdY5fo6fcctvWqW+dEW7Pyr26QNBtVvJdI4de2G4I+Ae/wBTWVtgvgHv9TXlSy7ZdD8Uctqexh+8ITrXuFwzXCFXerVwzggw6m7eGo2FX5cqiv5BSGHZvsoloB7nibcdBQ/aLjMMbaCAvPz8qJ/9XKEPhOYaCqhj8YbrljzqTDinKblkDnJUkjL+JZzLEk+depUCijsHhi2wq10kJJMPYLe1FjErZGYjM32R59T0FbWkc+C0JYzHT36Cq1xAXbNzJejOdmBlXjfK0CY6QCOkRUOfK1pFGDEpu2Hvx64hZmOZdysx/lBGoHLSqhj8ZcEYnKuU3IJGVSdywQA5spOYCBAGUdKI4/jB3YUKQTqWnQ6iB+PtXv7q17C+G0zd2ubwj4Qs6npoCetQN3tnRjFLo6C9/BcYw4t4gKW+JWXMpt7SA5HhbWCNmjaKq3GMPiMFh1wV60mIW0w7m54lDWvHAhSPGpOuuzcxBNbw9y+6suRsPZQjO1wFLamNmzAs7GJyiSTrFMu0fG72KREaDHw3HQC65BBOVE8NlIjeTAEmKy/Rii0/4BuIcV73DJhr1hlQPmIU5CAQ8kGCWOYj4t+vTn2I4UzM5UyMzZRBLEBiJgbbGrrxfFizfuWwHIViy5Wn+GNRJMyMsQfM0jwmEi2LgvZBmKKzFV13gwZHODpseleQbRUjbgxtHXr0q6dmlwq4C7mcrizdBtrDw1oKoYAgZZkkyf5BW/DMpXLdsi9GgIKiBrsGHWnuG7Fu6d8uEvZG1Qpkbw6CIQkgghpBG9azKO2dmuOWcRZtlGVWyDNb0BQwJGXpP3RWnGOJBBd7yAqAQQfiLAxzHyrhN7hWIticmItIuYEtZuqqgsTBlY1mdetQ3uIMLeQ3DBaZAidI1ga7bVlWY4m3a7i6MzELLmQCAImd2PM61YOynZPG4vDLd7tVBOVZbLmG2aOQBEddNqU9kODpicVatkd4gbPcUTORdTofYada77Zx1m2oQBraqIANu4qgDYSVitbrRtnB+0nBLmFuKt2AHZlnWPC2Uk9Bs3+FhT0dj7mAa0XuDvcS3chbZJAtEqHliASSSogcp3qz/tUwNrF4QX7d1SLTwzLDAZso1I2PwD5Uwwdr99OExjjKlpAVGhz3DEsuuiSAQTqY2FYrejJTUVbDuK8FsjDtaJdkRWNpCRFshWy5cgBMTAzE1x+66oJOgGv+prsmJcmTMHkT15VwztFcHemwSMwZg0fZKGDJ9Q2np1p0ocUTePneRysZ2nzjwnTmeftU9jCqP1rS3s1hC0kbnc7aDYf61arOHych9/1msopbEuLtRp91KsTbinvEUO4/H50kxTURgAD0+XKr1+y6woXEXPtSqAdFgn7z/wBIqgl4aut9jbCpg7RUauudjzLNvPpoPYU3GrZJ5k6x18jsDrWqrJrCtbHSqDlDDCHwD3+prKzBjwD3+prKnl2y2H4oT2uG2cIO8YyeQ86R8V4+13fTyoPinEzcaegpc9yYqzHh3yntguRtcuztW6iohvpRaeZqjoElw9qd9qYJjBogZLakxmdgo9yaED5oVRQ3abF4fD2VF9oW6+qgBi6W9SoB6sV3j/ZtUufJwjfsZihzkkW3+1sLhkhLtu453i4kt8iYFVbiWOF64Tdy90dxE+hB/W1UbG4rD5v/AKS61xDqbLAhreg1GpBEkjflrEimFrjK92AdQPsnSGA2Ok1Baav2XRx8ejTGNBmCbY2JMsB59fr61s/FAtvu1NkksrDOoYiNCUMSPCzTGsetVfinGDeYoGgQTI+5R9PehLEs6AmEXws4UEAAamD8RPKeo5UmVFCHq8QuXLjJIvBSe6zFlVBOYlBnAUz15RrReP4PftYdnuWyhVxKiTlDAhsx1Ckk24BMkaxEEuezfZ04x1dCUwdtmVAQi3CpAJXOolmk6s3LY66Gdu8ALPd2sGSucnvEV3KGB4gy5oDnMsk67aydfKL42LeVc+C7KZ/aDXbVu+iAvaizcB0lFk2mGv8ALKf5POvO11tUu2cFbELhgWuD/wDZuwzgn+4DbQf4Gong9jJiLZKZ2tsHcSoRXQz3bQC1whoUwRqGGoGq1MIrXb3evnuNdOcgySzS2pgcy06byKxDDOG34MV1z9lnHoc4Vzo/it+TAeJfcCfUHrXIsehtgT4WzNIPICFBjocpI8ta9wt26HDKzLsQykhgeRB+UUXZjR9Mcdwf7xZu4cOFd0IE6weRKzMSK5vx39nBt9ytu5ahlC3Gdgg7xVOZgpMkMRykjzpV2E7NY+53mJs3u7Jm2zk+NgSpYAkEzoNZG29Xrh3Y2xZBvYtmxNyQQzLeYiOWWSX16ihboxKin8CU8GvC63d3O+GQhHDQshiQ28jSARBnfSuxYa+txFdDKuAynqCJB+VU7HcBONcAYdcNhwZZsiLeuxyAAlB6/wClW63bW0ioohVAVR0AEAfKsWz0mkrIeK4RL1p7NweC4CG9+Y8xuPSqBi+GYzCotvC4lntW4C2yiSBO0xqNOo0NXDF4okwKBY1Vjw62czL5buktfyVa72tZEureTu76K2WASrNHh6xrrzGm9c34twC5ZwdvE3h/ExFwk5pzAFSVBB5tqx/y9DXUO2IBtAFVJM6kSQBuAeUzVd7Y9nbvcoi3Tctq8orDxAkEBRG4j/xWzT2vgbglFU1q/wDz4BuzYy2lB0MSeR1/QphdI8vlP0FDYFIUazGkxGg0EjltRL3ABo35fcaWWgmLugab6dI096r2O56fmKZYxySZc0rxJjfXzrTwvbrXa+z2GNvCYdW+Lu0nyJUH8a4lcPyrtnZu2y4TDq05haSZ3HhGnsNKbj7IvN/FfsP5VgStoqREmnNnNC8KPCP1zrypsOPCP1zr2pm9lsF9qOPs2uteCmo4YdzUOJsBdBvXW5qwKIcOPKjLuHKxO5qbhZS3qy5mGwr2+jOxYiJ5dKBy2Y0eW72Xb51Rv2m4G5cKYgKctsZSBJypC+Kf8ecnzfoKuqJrFSniFkW+TzO2o9Kl8uMXHb2UeM5KWlZw7Bkh0ZNwwiOeoBHoRVl43f8A4YMeJiNOg6dedWF8HatBmS1bRiNCFAPSZH6NJ7HDWxF9EGpJCgb5ROr+w1nlFc2F/B0p0ldibh/Crjx3asz3CFEAzIGZgOQgQd6uvZHgeGtJ+8X7ZuuS/wC62H1RymabjgCWVcupIidpjS94rHWsBYQKkkkW7NlB4rtw7KAPmTyqu4jhmJtcSw74k95dv2buZbZAW0WtPbCKTpC51E+Z99mkmIxZHPdUjS3cCg4Bb10YvIpBtwtu40G4y54JgIVVCIBCgDQxVIxXGr1g6JbVroLWz4GufxJyszDowzANrptXULXZGziLGDxTsUlUR2WM2WCttjMgNmFtdtJ8q552t4OWvZLYdUtXGId9CEd1CSw0mFMdZOxBFZdjEkugfDEWbEjdoid4Giz5kyTS/g11y91kI0CqSRqcpkkcp1O87Vr2gxbKVRRmAXedAdhHWB9aJ4LYNpU0GVpMyDJB1B18tvWtCNHsubrEtq+skwcw2I6UPiHunRWbpqdY5CTtTrFWQQQN1+E+XIfL6UqUFhLLlkwddfXymtR5o6b+y7j5tXRZuGFvQPIXfsn3+H+npXXq+asE5Ea6jn/rXduxfHDi8MHYQ6HI55MwUHMPUEGOVCzGPmaNTSfH42dBtXvEMXJgbCljNNU4sXtnK8nyeX2x6ML9K8UVgWisPhi1UNpEai2ypdqQXu2LQ3dlX+p4Ne9rMWti4Huhgi2nNthJAvT4TA3jTfQSDyp1xrDquMwrCDByn1YMB97Cje0/Dku4ZgwByeMZtiRuD5ESPepnO7o6UIqLhy6SOb8OxKXLYykNA5bj23FSYi6AIAH51XsTwLxFrLd2egJgGdhzFBXL+Kt7ww8x+Ig/fS/qv/JHU+hB7jL/AIehljW9uen0pVfvRy+X60+dD3OK3vtWj6if9a0t8SS5pseh/OtU4sB45I8LhtJidJI0E8yY2r6Bw6DKsGRlEHqIEH3rg/CMJ+9Xbdi2QWdgNOQ5sfIAE+1fQWGwoAVF+FQFHoBApsHRzvMVtL2R27MmiMkUStqBUZE17nZN9Ojeyug/XOsqW3tWUtvZTGOkcuv3ixgTrsKmu8KKgM53ovv7eYMBtXrs2JcLyrouT/SEgmCQGY5V735YkaACnH9lpZB8WtVrHLDGDpXsbU3oGRpd7xkuJbjM4yifPePaR71VjmtMxaVZdGBGhEDdTHPQfhVpsjWrFYw1nKr3LaOw1BcAkEbHXzpPlYbaa7H4M/01TRWODdnLl/8AjYiVBHgXmOjEfgevKnFnD4bhli5feSSYLAeO4xPgtWx1J5e5o7G8US2jXbjZbaDNcc7ATy/mYnQKNz86C4BgLmLvJjsSmQL/ALphz/7KH/3bg/4zb+WntNJKOl2bylNXLr4+Rh2Y4HcLHH4wD95dStq1uuFtN9gdXP2m9qi7d4XJhVYFmKMAzEy7JrK5+QJ1gaeVW10ITU89fSkPaQi7g7kbEEiecCeXWopP7h+OTexb2V4AcThrhuvcTK7C2BcPdWlMXAURcuUgtvOmXSKqfax7Nm8Rh76MGQG6bd43CLiNKsWAAGokDkddJojDcZu2ba3LTsCybAmCY2jY86rfDeyPEMct24tgi3DEu5yd5EytsESSWG+i+dMopGX/AKhwzArbwFt8SLbF7r3MqzB/iBCIuPqGy9dBtopuYVlTKSCSq4hIMwG+MHo3wsV5ZxVv7G9jbeKwmIcL/EU5bJJjxBZ8RjxbqJP3VV8Ng7ht3XC/7sQ1zQEoGItuCDzMq3/8zXrPJUBti4IIQsG2jnGhB6etD4n4laT4gc66ZVYHQhvtT6CKNF8qpUrA3XT7LeIHXed586XXbBuSJg++sgkR+uYokaMeGwVmeZ9qtPYbj74e6bKgsl4hYG4adGE+Ug+WvKqFhFYOCGMc15E9fWmi4ohgU+JSCCNlIMjXrNauwJx5RaO1sZrdUoHs9jxibCXdMxEOBsrj4h6cx5EVNxXjNjBqj4h8qu4RdCSWM8hy0OtWOao4Sxy5cfYxw2HnU6CpjiZ8CD3rfuC5jlRDG3ZUsxCgakmAB6k7UmUvkpx43WtL5Kl25DYewt9fsMJ30MgqfSV+la8V4z+8YRLqyougQN4O7A+hBFLu0nb/AAFxbtksboiCFHhaejnTTQ5vMRNVTg3FDkGHZiVkZF8LBd5Ob4hvttqaFatspjDkkkqSf9nt59WPR2H3z+NCY9pAE+//AJrZmYlogAsSB7/dULmdzJHyHyoUWCy/cjYyPKl10IxJ0nbbUjz60djwx2BMe340sfQayD+utFR6zsf7IODomEN4Kue67eKBmCLC5M0TEqTHnXQwgFc//YzxZnwtywyiLDDKREkXMxIYDnIJnz8qvdy7NDvokyUpNvsy686Ch71wICSYAra44USa5x237V720Og386q8fA8kqXXskyS/suOH4+rLK7SQPZiPwrKonZXF5sKjTuX/AO69e0c441Jr+SqEHxQZhrBcabmmKKbCzsaLwuDVUOuq6zQ3GyWtCB5zWufKVeiYV3cXmksxoFzJrQmpLaVWkogMJw0DWjRekazHlqfagoiKMw9ulT+Twrx3D7b37d5rxxC6NZw9tdrigZhcD8xmBBbLz9Kv2DcJvvQGC4epIuFAWXZoErIgwd9q3Vy7hR1qBrTVjZS5NUH3sUWuraUfYNxyZ0QHKI6kt8gp6ig8RZf92ugi2CQcoE5RpALMdSfOrJ3YW2Z5KdfKNaqPaHtHhLKtZvXRmZYKLLNqOYHw+8VBL8lRZCNJFFwGHDYddJ5HU7AmIHtVo4H2iNrhmIW4wD23Nq2SQNLpIQ67R4j7Uj4QFOGDI0glspjkrmNNeRGlN/2eWlOMupcCuty1IkAiVdeRGh1n2pr2h4+4ZxOzgMJatWVbE3GExaBKsx1Y95GWNQBudtKWdqsDxLF2CiYS1bW5q657eYmQQWkgEiOc7nSYjooUdNtvKsoTLKT2c4Tcw+DTD4zCLfVSSI7u6VBMgMjRMSfhzaRSL9pHDbF21+/2jF22VS4sFSVOi94hhlYHLBIGnoI6nFKO0nCLGItlbyA6QG+0NZ0PqBodNKNdgSkl9zKj2R/s+7giLVgEMf44uwzZwNyTpAkkEQBJ2M1z7jzWUutbw7K6gwGB8IHITzjbTpQnH8faa7dtWDlCkBkVbltXy8zbbYgkmIjUxQ/BeE38S7LYTOUUswkaL1gnXyA1NMdUehGXJyb0/Rbv2b8V7jEd1df+HehddFW59gjpM5fcdKdcWw1y3xKxcxIRkuXQFAJKqFKquh2IJUx1rnbWIgk5jvP5DlV94/xhcXwy1dLAX7FwK3UsVPiHrCt6g9KG2bKKTv5OouwXyqmdssPaxKi3fYi1InxAbHr56D3plZ4wMRZt3V0DqDG2vMfOaFv4dLoyuoYdDVEMNqzmz8ip16RS+M4bh64XubD208asSoZy2U65judCdzVWtYi3hyCvicCBIgDwwDG5gdYrpfEeC2EQFLKA5hyG0Hr7Vz/t5hQr23Uf7RSDpzWPwYfKgyalRZ4zThq+/ZJi4UxM9Y5nz2oUty+786lw9lmw9u4ftKQD1yMVOvXT76DA6UBV2Zdtg77dBp9wpffsg7ae0UyIqK9tGnyiiQIT2A4s2Gxto5iEdu7uDkwbRZ6wxBrvNxgok1814u3zGldL4v21D4W0VbxNbXOeeaIb7wafhwvLPiiPytVII7a9qgAbaH1Nch4vxMsTrW/GeKFidarOIvya6GXLHDDhAVhwtu2dd7CPOBtHzf8A7z1lR/s//wBws/5/+89ZXElO22dBI6rYw6d2fCvyFe42yuQDKIjaBWVlOv7iWkKP3K3/AMNP6V/KprWEt/yJ/SPyrKynts2kbXMJbn4F/pFF2cOkjwL8hWVlLk2ZSGq2xkOg+VDcNsqHkKB7Cvayp/TNSVjXFD+G/wDhP0NcrxfCcOzMzWLRY7k20JPqSNayspSKkOeB4C0lqFtIozHQIoGy8gKdcEwyLiQQig5W1AAPLnWVlaeLTWVlZWGGUl7TKDZeRPh/GvKyjj2Bk6X7OdWOD4cEEYez/wAtPTpVi7N8Os28ajW7VtGysJVFUxlOkgbaD5VlZQsYC8Q4dZzv/Ct/G32F/mPlUdjh9nJdHdW4IWRkWDDiOVZWVqPSLFwTCothAqKBroFAHxHkKYW7S/yj5CsrKqTfE5+RLmyHiVlTbaVB9h1qqY7BW3tWs9tGifiVT06ivKykT/IqwfiGWsBaGGtKLSZQzwMqwJbWBFAtw6z/AMK3/Qv5VlZWMbHr+zX+zrMH+Fb/AKF/KsXhtn/g2/6F/KsrK8jQe9wqwd7Nr+hPyrT+yrGWO4tR07tPyrysp2FtSAmrQHc4HhT/APbWf+Vb/KozwHC//jWP+Vb/ACrKylTbbCRaOCYC0tlFW0igTACqAPEeQFZWVlAaf//Z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22" descr="data:image/jpeg;base64,/9j/4AAQSkZJRgABAQAAAQABAAD/2wCEAAkGBxMSEhUSExMWFhUVGR0YGBgYGBUaGRcXGBUYHRcYGhcYHSggGB0lHRcXITEhJSkrLi4uFx8zODMsNygtLisBCgoKDg0OGhAQGi0lHyYtLS0tLy0tLS0tLTUtLS0tLS0tLS0tLS0tLS0tLS0tLS0tLS0tLS0tLS0tLS0tLS0tLf/AABEIAMIBAwMBIgACEQEDEQH/xAAcAAACAgMBAQAAAAAAAAAAAAAEBQMGAAIHAQj/xABGEAACAQIEAwYDBQUFBwMFAAABAhEAAwQSITEFQVEGEyJhcYEykbFCocHR8AcUI1KSFWJyguEzNFOTsrPxFkPCJERUZIP/xAAZAQADAQEBAAAAAAAAAAAAAAACAwQBBQD/xAApEQACAgICAgEEAgIDAAAAAAAAAQIRAyESMQRBURMiMnFhkULRgaHB/9oADAMBAAIRAxEAPwDrVi3RaLWiipGMV5kkVRqzVGtwbVAcQCTFDYcF3zchp6mvcQXPZF2qvFbJjnXN2b51cO1uM0yk+gqnK0a8663iQqAibtmncmdqvPAbCrZURqdTVUwCsx2q7cLUBPFpFD5ctUZEc4WwD4o5ULxybdhjMR086Au8b7k9QdhS7jXE7t9cgUZNyajx4ZOSb6GOceNexGt4E6ij+F4cM0kwKXKoAmdelbLcPWuq42qRLY4u2RcvZEM8pqyWLNvDLyLRvz/0qocNUlpBiNZpthcMcQ8Fj5k1Lmh6b0g4SrpbI8SjXmzM2rHQToKzGYMWB8QLGpOMYcWSFVpP0pPiLkSztAG5OwkxqeWpFMxq0nehcruvZ6daKw2GJIitmwZWCRvUz4wYa016MzAhLS83ut8Kj60WbMoQcjcGGWXIoR7ZN2hx9wZcJYMXmWXYAnube2aBux2AoHGYJrVu0MzNlBB7xgx3J1J3Op8umlVp+1uGwd3usSXuO5DX2QKRmMHxEkEqJACrPhX+9BtvGroKDIEykSGMkvmEyANADoJ8hyrjRvlyZ3MnGKWKHS9/L+f9CvKVOdMo11WAA3uPxpgnFA4CFcjdOp8qrqXH8/TT6DSi7d5SIbfpHPyO4qqGRrolyYYS7RasLj8gjKCKmw9wrLCEB3qtYTEMhGWCBupJn2mpUx4vTqQRoUOhU+YqiPGbrohyY5499oZ4zGW8pVF8R50oK1IwrMtWQiorRM5WRha1y1NFYq0dmEQSpLeHnU7VJlivVWhbNJmxwVcqrStrkGd6KW2XYAc6eYbhgQiFzEc6VKccYyKsH4ZdY21M9f8AqNZTTD4BQupgyfvJrKklOLbLY9IYo9JeM8ZVPDz8qOxNwKp1iqXjBmuSTOtIw403bMlJ9D3hlw3NOZ38qd3wLVvTkKrPDcZ3bRQnHOOXLnhAhfrRfRcp/wAGKSSEXG8XnuGDOtQYTCkkE6CtAus7mrlwHs6L1tbjmPIeVX5MixRoXGLbNeG4AhASsDr1p5g7C3IB2GsdahxmJNubZiAN6FXii2kMaudqgfPJsLSexV2mvG7fyosBPD6nmaVtdYeHMalvYplYtMk6n3odGzSTvXQxxqKQpvZpFSqK8s2yzADnT/BYFLJm7vGg86OWRR/YDQtsoRHKnF3HhFyINY1NAX3LMSBodhRmCwBYiTE0qdPcgf0DJhXbWCSaziN0WMM0jxXdI/uDf5n7qsGKsdygCMC5/RJ8gKp3bDEoty2Hc3VZdHUABCDEHWDv6+tSZs/KNIr8bD99v0A28QSo7q41op9kQUIMaFDpy5RGtWLsziLWNC3ysNaLAINV10DiRJkTvO9UfiOJRbeW22YuYkaEDnI3EDT1amXZXH/u8Hlsw8v9PwqSW1R0eNbjpgPaPsBiDjrmIttbZbjlxniEDDWQdypPh05DUVa5C20tDUIqqCf7oAn7qbcQv5hIIIiQR06+e4pG7eeh2NYmArfYJiHFsMxIVVkkzGg5seQqj3e1b3L4Nq2DbU8wcz++pB6KJOvPkT2+a/mRI/gzqRJzOT4Qw8oEDqTTfs52fGFRbtyO+bXYHuk/ujYMR9R60xMIeBWVFdkZWYSFJBZdOe8ekmo2vI0FpDrsdARPnzHltXlwkiSdzrr169agtneI+RNEmDxGuHxeuV9DyPJvyPl8qLZaQMwuCJAJ0BH1I51vwjjBVhZxJVWJhXBMNHrr9SKtxZ/Ujn5/G/yh/Q7CVuFo8WBl01PWo3tACn/UsioEIrRqmcVoVokzxLw23Lin2NxPdJJ+I6CkvDsSLTZiJofH4xrjSfbypEsTnPfQ6M6j/I1wVwlASZJn6mvK04d/s19/+o1lLlFcmVQ/FCXtBj7jOETr8zWmMYW0Gf4oqfG4lVfOBpSjH4g3nyqN+ZooRutaAAbfEGknevL18nnNTYrBdzpIM0w4NwbvP4j+FBz60+UoRXI8Tdmezr3mDuMtud/5vIV0FytlIAgDQCvMM6Kgy/CBpVb41j2cmTlAGgrmNyzz30ObWOOuyHF3e9uHWvcTwUle8UyelLMBZJVnJgDmaZWe0WW0URZbqdvXzqlxlGlD0Tqn2VrFp4qks4R2EqpIG5pzgeHrdExAGrNUuM4yqp3NoaDQt+VPeVv7YoCl7M4Fbt2lL3BLcq9v3AzFjz2HlSqy5J30oy24LSaxw+5yYqc/QxwNpB4mqLiOJUnwiBXoxKtpsKBxbawKyEblbA5NujVbkKxJOwHXc6/SPelWKgqwyJB5ZF16ct6Z65YUSSdtNempPnSjG3GKg5WAJgHKYJHKdp8qj8lP6h1vDrgVmxZzM0L1P36CmOFWBJERuKq1vEXcFddcufMZymQeeo++rDaxJuZT4gHK7L4QzqCATOuhXlpNTlw+4HiXnKWIWTknYaSfY/h601v4UqSY0PxL08xQfZ7D95dRVnRSxjlOn0Jq147AQsyQBz0/QoRU5JMqt63tzG4P0qK4876k9eszRvEIttqDlPKJAPUEfjvVW7WcXFi1KnV5A8up9dR86NHlsb35fTMBrJgaQByjUySdK2xQCgICddWmNBGggHp160o7IYK5ZsKbxOZ2z5CZyDcLrsTufWNNZZYkktMSzH2GkD2Aojx4PQeygUPetq6lWtgg8j18vf6USDJ3/X4VL3cjXb3+vrpvTIsxhHCuKtZORtbfLWSs8x1Hl8vN/wDFqDIO3nVIxqXdMoyjz8Wn+U6TRnZvtJ+7OVvS9tulu5KHqJGo6j9F8MnEizeMpbj2W0YbmaHuCi8TczGQZB26EUMwqmLb7OcwZ2qB6nuCoghJ01PSnLRo34b/ALNff/qNZTPhvDQLSzMxr7k1lc+eWPJnQhF8UVfFYUFZPypPEGRvTTidwocu/WljuYMDWnQ6FnuBwz3roULm8uXvVxuYpMOgst4m6AbVWOB8VeyjIiS7nRufyq18L4WSveXZLtqZpPkPf3dBJX0e57lxfAIHnVf4zgLgOZjIqyX+NJblf5aq/F+LPiD4RCD7/Ws8dT5XWgZ18gWHZmGQnw17jXCeFfevCcnxgg8qEG81elbsSwkY25lyAwp3rS2SdKimplHSipIEnw33UVUnD8AXYCdOdF8VwwSFX50hzXPiDxtWLya9ArAtGYLDhjrRN0rBSPMLg2cwBQHGrTWbhtsGIZxdWBtlBzj11+6rcmKSwIjWlPEbnfkSNQZHUHqCNqjnzy7S6K8U44+/ZSOLcPF21KrNxSIXSddzJ9T8qW9ng7v3ZUyGgLqMrKBEr0Ay6x06CuhpgRaMm3cfnoy6nWc2bnPOOfPemuDwjXlV7ii0onKg1aJ+0x3mJ9xUM5O+tnTxTjXeiXgPDlsW9BEjXaWjmT9BymgMX2lCyGsuvIEkQdeo0p5eIUQADAgfhVe4wRGp8IBmCB6ADUT516IttNlUx/GibzLkAQ6geXMxtrS+8yOPEobKQy6TqDIOvMGPnUFy4HJg9WQ9fKhMPdMn5/OmDUh3ZxYfc61NS7h+DzkHkD5gfOmD3FDFBy9+v5ffXjxlxwBvHpyH4mqX2o4+1xu5snKg0ZgdT1UHc+ZG+229o4lhzctlVcqSNCNY/wDO3vVd4D2aKXC10aKfCJ0Yn/4iZokeGHZO1eS2A58B/wBmpktHOByX1+6rC1sESNPKo3BBjmR93P0FTWztpv8ArMSdhTIugJIL4VxPu/C+q/ev+nlTtnBEggg86oHEuO21bKoZo3IAj79/bT1rXB9rwh+ByOa6a/foaphkXsizeK5bj2XdzTXCXbNpQx8Tn7qT2LwuItwAwwDCd4IkTXhqiUOaq9EMZcSzYbiLMobaZ+prKF4da/hr7/U15UcoRTaotjJuKE13CjQE6mpLeALt3dtZ6nkKzFYRiQFksKs+BXurSyJbnHM0GTJS0bFWLMFwa3hjndszfT0FSY/tCki3aMk7npUfG7dx0LZsn93nSLs5w0te1GYDf1rIRUk5zd0Y5O6RvxYkJIUxOrHn6Urt3Dy0FXLjtgtlVoCDXTyqvX0RnCgQo+81RgmnHoXJU6AcTjHvEAxpoIqPGWlVoHSn+N4Mtm13maGOw/Cq8EJNPxTUtx6QElXZvhrUnaikw5LREVvaQqJFO+CYVrn8Q6L160OTLxtgKMpdDPhPDAqeZoPjeUAKImtsZxoJKWhtpPL2pSVd/FBM84J157VLjg75zYyTXHjFbIYp3wDCySY2pRZTMSoGoMEc5plY4i1tYFOyPnGosCK4y+9HvGbZzkmOlQ4S4UOYih2uF2ljRndErJ25VtVFRYDdu0RG6XaTzp+10hQFGgA1pJZtUr7Vcaxtq7YsYe0Ct0he8gtDTqCBtoJk1N5StKinxNyaHvEcXAJ8Wmbp0AH3k/I1Q+OY6Lb7gtoBJ57mPcn2qx8XtYi3blriNcy7EZQvpqZPlpVC4jjCxUFcpWZgghmOxkeU/OpYnRhEEsOQYrFbWOtaZjoelQ4S2ScxJJ3jpRjSwYaxIjMY9a0v3VQk5p1mT+dB96zaDbmfwFEW8Oo3GY9TrE7wKLXSBNMLxW3tnke+nuaeW8QAAVMncR91V/FESdAAKF4djXQlo8B5fiP1rWdG1ZZ1O5OpO/U+/SlHGuJwpRTq25HQdP7o5dYnkK2xvFV7uVMk8uY8vr7etVPGXyxMnf761GUavdkwKd9mOBnFXNZFpNXPXogPU/cPakXC8NnupbGhuMqg8gWIAJ8ta7VguHph7S2kGi/Mnmx8zVGKPJ7JPKz/AE1S7ZpcHIbDpRWFw+kxryrzDpJpkmLVTEcqpnJrSRzIpPszBK2Qe/1NZROGuHKPf6msqWUnbLYfihkthRsBWjitMTiPDKiTVf43j3s2fil209KljBydIbKSXQJ2n4pbByoZfn0FC9lb1wOSGheZND8N4CbnjusFXc66n8qjxXElFs2LY0B+LqKvUI8fpx38k7fsb8V4kLlwIvi118/KtuKYBhkYwpnRarmBxRtkMBqKnxnErl1szHbbyo/ouLSj0DdhXFcS1xxmOi6UOxAiKjWyxGarHwrgttkzXGjymK2Uo44g8eTNeD8KN5ZYwKZ8St27FkqHI06xS17mUNkeFG0Hel5BaSSNjJY6bbk9KncXK5N6W6DTX412eYN1ZhqGAOsGfpQPaHtCSTbtfwwjb8yB9BR1riaXUKgKAAB1mVJJB0OynX9FLw9Lb3CbupUHKW3YAaMQN2AHnI8xrLkzfU9dFuHB9LbFFjiFy3czoWzH4mKmCOWpHWrPwPHF5VzrOb1k6/eZ96Dxt9WuBLcZd9iAY5ny5waP7OMs93kiBJYamJG43O/KY8hrW4JJSsLyo8sb0WfD8KDLmzD0rVLRJFsMuskCZMLEnQbaj50PxHjX7vYLW0Fw/ZIIyDbVjPnyB2rn3Fe0GKZiFvZeosqLc+6+Jvc0bzStiMfixlFM6VcUI4tsQGbadj6GiMRjUsiJkmdfQVyVL2Ky98L1xmAMKzu3yBO8AxTKzx57tpXb4mE68tIiDqDv/UaXOcpaY2Hixg7Qz45xGHfXXXzVh5jrVLxlzMfw/XKicZfL8zpp+vpQVy4EgspOuy7/AC5+nWhKkqC1wvh1Gp/U1DcEHKo9TW/FOIiyrSGzjQq0hs38pBErHpQPAsSXRmb4p19/wgAe1aaMcOI0oskUKu8itL7FvCDHI0cXSsFo8Ze8O3hmPU9B+NE38CbhEaW1ET/Mecdek0RbFu2onUxoATAHrvO8mocTjMyEkgLsDG5GwUbQKE8JscqDQHQfr3pZcAHL5/lRrgKJ3Y/d5+tCXU5miR4gBPIT91dc7PcQW5h7Km4Gud0CwLBm00JMef1rlFvrT7sfiGGMs5ROZwh81cwfrPtT8c+OyXycP1I/o6oilV23rS3cgzRvFGA8Ipaaph9ys5EtOhxhLhKA+v1NeV5gQcg9/qayp5JWy2H4oV8a7Rm25VQCIgetVG5i3dszktrOtR4rEF3LHnUF1oFW48MYIG7DMVxBn3Yx0nStsLZZ/hUseg1pVYljVx7Ms9hgxtkq2lenJQj9ptfItxGAe3GcET1pjwXgzXjOyDdvwFN+JhLt2bzZEGwka9aH4rxtcotYfwrsSBGnQVP9Sc0klv8A6MpG3G1t2VFq3qeeu1Dpg/4XeO3+EUoQ0Yl1nhSTA2FH9NxSV/sBuzRrgUF3YKo3JMAD1qtdru0Ti3lS0yW2AIdjDODMHJuq8xOpgGIp9j+DXmxC5V7wEA2y8LYsR8TOAc119ZAj8SKV2i4firmIdrZa8yjxHPbNzaC3dr8CjMBAkKZ10qTPmb0izxsMb5Mtn7JuFnFWb2IvEyD3dk7AQssco0bcD+rrVE4nexeGxUN3mHZWYLoSAuYyVzfGDrqD4tpAqwcB7R4jguKOGxQJsNB5xDbXLfz1jpB1GhX7ROLjGXUCoLlrIGstlYMSdWGhB1EMFOsMhgZtZmqdosTbdMM7ShMNdttbdXt3kW4sEc99Nwp0InqRyqTgdpcTdjOyplLZkME7SM3IEE8vLnVU4Bw2z3T4rGMf3e2wUKPjuXdwgP2RGpjqKZXe2+Ftk28LZ7tWGrEkmegBOgkbec0PuzX1xRcO0Vu0US1bWLY3XUGdc0xzgA+wiq/iMMto+IZRE6jUjkR1FDcI7UWjmN94B5mScw2OmtD8UxKS6qQ5HMEQPcabVtUDFeiPGY8kZVEKTvzMTy96Fw4JcgazqAOXX6TRPBuBYnGECzbJWdXOiL1lufoJPlXReEdiUwlt7rlL18KcmcRbVoldDPOPEfkK82G2kjlvGbzYeVCTckqQ0gAqYbXnz1HSluHZrrBSdWkGdeR1n2qTjecXf4jZrg0fY+LM0iRoeunWpbFgDJcE6jX3G9efRqEiB5hjtPtppr7UVh+K5QQqbxIMgg8//FS/DcbQxrJ9z/pUFu0bzlUQltYABJjcyAD8600bYHiAcTt1/GjbdzTbTqdz7D9eVTYDs0Vwn71d8JuT3XxAZkYQhAGzDOQdh3fnUCrG7a/r9c627MJltrvcMKNl5npMbela3Ve4Mx0UaKB+E7DziiEsoo1GZzuW1j8KgxuOjwrv9K0wX3rYXTc9B+dC3bfNt+XlRndkCedDux6/dRIwFePP9etWD9nmJC45JUGEfJ/dbLv65Qw96RXSedOOweFL41CNkVmPoVK/VhTIbdMTmdY5fo6fcctvWqW+dEW7Pyr26QNBtVvJdI4de2G4I+Ae/wBTWVtgvgHv9TXlSy7ZdD8Uctqexh+8ITrXuFwzXCFXerVwzggw6m7eGo2FX5cqiv5BSGHZvsoloB7nibcdBQ/aLjMMbaCAvPz8qJ/9XKEPhOYaCqhj8YbrljzqTDinKblkDnJUkjL+JZzLEk+depUCijsHhi2wq10kJJMPYLe1FjErZGYjM32R59T0FbWkc+C0JYzHT36Cq1xAXbNzJejOdmBlXjfK0CY6QCOkRUOfK1pFGDEpu2Hvx64hZmOZdysx/lBGoHLSqhj8ZcEYnKuU3IJGVSdywQA5spOYCBAGUdKI4/jB3YUKQTqWnQ6iB+PtXv7q17C+G0zd2ubwj4Qs6npoCetQN3tnRjFLo6C9/BcYw4t4gKW+JWXMpt7SA5HhbWCNmjaKq3GMPiMFh1wV60mIW0w7m54lDWvHAhSPGpOuuzcxBNbw9y+6suRsPZQjO1wFLamNmzAs7GJyiSTrFMu0fG72KREaDHw3HQC65BBOVE8NlIjeTAEmKy/Rii0/4BuIcV73DJhr1hlQPmIU5CAQ8kGCWOYj4t+vTn2I4UzM5UyMzZRBLEBiJgbbGrrxfFizfuWwHIViy5Wn+GNRJMyMsQfM0jwmEi2LgvZBmKKzFV13gwZHODpseleQbRUjbgxtHXr0q6dmlwq4C7mcrizdBtrDw1oKoYAgZZkkyf5BW/DMpXLdsi9GgIKiBrsGHWnuG7Fu6d8uEvZG1Qpkbw6CIQkgghpBG9azKO2dmuOWcRZtlGVWyDNb0BQwJGXpP3RWnGOJBBd7yAqAQQfiLAxzHyrhN7hWIticmItIuYEtZuqqgsTBlY1mdetQ3uIMLeQ3DBaZAidI1ga7bVlWY4m3a7i6MzELLmQCAImd2PM61YOynZPG4vDLd7tVBOVZbLmG2aOQBEddNqU9kODpicVatkd4gbPcUTORdTofYada77Zx1m2oQBraqIANu4qgDYSVitbrRtnB+0nBLmFuKt2AHZlnWPC2Uk9Bs3+FhT0dj7mAa0XuDvcS3chbZJAtEqHliASSSogcp3qz/tUwNrF4QX7d1SLTwzLDAZso1I2PwD5Uwwdr99OExjjKlpAVGhz3DEsuuiSAQTqY2FYrejJTUVbDuK8FsjDtaJdkRWNpCRFshWy5cgBMTAzE1x+66oJOgGv+prsmJcmTMHkT15VwztFcHemwSMwZg0fZKGDJ9Q2np1p0ocUTePneRysZ2nzjwnTmeftU9jCqP1rS3s1hC0kbnc7aDYf61arOHych9/1msopbEuLtRp91KsTbinvEUO4/H50kxTURgAD0+XKr1+y6woXEXPtSqAdFgn7z/wBIqgl4aut9jbCpg7RUauudjzLNvPpoPYU3GrZJ5k6x18jsDrWqrJrCtbHSqDlDDCHwD3+prKzBjwD3+prKnl2y2H4oT2uG2cIO8YyeQ86R8V4+13fTyoPinEzcaegpc9yYqzHh3yntguRtcuztW6iohvpRaeZqjoElw9qd9qYJjBogZLakxmdgo9yaED5oVRQ3abF4fD2VF9oW6+qgBi6W9SoB6sV3j/ZtUufJwjfsZihzkkW3+1sLhkhLtu453i4kt8iYFVbiWOF64Tdy90dxE+hB/W1UbG4rD5v/AKS61xDqbLAhreg1GpBEkjflrEimFrjK92AdQPsnSGA2Ok1Baav2XRx8ejTGNBmCbY2JMsB59fr61s/FAtvu1NkksrDOoYiNCUMSPCzTGsetVfinGDeYoGgQTI+5R9PehLEs6AmEXws4UEAAamD8RPKeo5UmVFCHq8QuXLjJIvBSe6zFlVBOYlBnAUz15RrReP4PftYdnuWyhVxKiTlDAhsx1Ckk24BMkaxEEuezfZ04x1dCUwdtmVAQi3CpAJXOolmk6s3LY66Gdu8ALPd2sGSucnvEV3KGB4gy5oDnMsk67aydfKL42LeVc+C7KZ/aDXbVu+iAvaizcB0lFk2mGv8ALKf5POvO11tUu2cFbELhgWuD/wDZuwzgn+4DbQf4Gong9jJiLZKZ2tsHcSoRXQz3bQC1whoUwRqGGoGq1MIrXb3evnuNdOcgySzS2pgcy06byKxDDOG34MV1z9lnHoc4Vzo/it+TAeJfcCfUHrXIsehtgT4WzNIPICFBjocpI8ta9wt26HDKzLsQykhgeRB+UUXZjR9Mcdwf7xZu4cOFd0IE6weRKzMSK5vx39nBt9ytu5ahlC3Gdgg7xVOZgpMkMRykjzpV2E7NY+53mJs3u7Jm2zk+NgSpYAkEzoNZG29Xrh3Y2xZBvYtmxNyQQzLeYiOWWSX16ihboxKin8CU8GvC63d3O+GQhHDQshiQ28jSARBnfSuxYa+txFdDKuAynqCJB+VU7HcBONcAYdcNhwZZsiLeuxyAAlB6/wClW63bW0ioohVAVR0AEAfKsWz0mkrIeK4RL1p7NweC4CG9+Y8xuPSqBi+GYzCotvC4lntW4C2yiSBO0xqNOo0NXDF4okwKBY1Vjw62czL5buktfyVa72tZEureTu76K2WASrNHh6xrrzGm9c34twC5ZwdvE3h/ExFwk5pzAFSVBB5tqx/y9DXUO2IBtAFVJM6kSQBuAeUzVd7Y9nbvcoi3Tctq8orDxAkEBRG4j/xWzT2vgbglFU1q/wDz4BuzYy2lB0MSeR1/QphdI8vlP0FDYFIUazGkxGg0EjltRL3ABo35fcaWWgmLugab6dI096r2O56fmKZYxySZc0rxJjfXzrTwvbrXa+z2GNvCYdW+Lu0nyJUH8a4lcPyrtnZu2y4TDq05haSZ3HhGnsNKbj7IvN/FfsP5VgStoqREmnNnNC8KPCP1zrypsOPCP1zr2pm9lsF9qOPs2uteCmo4YdzUOJsBdBvXW5qwKIcOPKjLuHKxO5qbhZS3qy5mGwr2+jOxYiJ5dKBy2Y0eW72Xb51Rv2m4G5cKYgKctsZSBJypC+Kf8ecnzfoKuqJrFSniFkW+TzO2o9Kl8uMXHb2UeM5KWlZw7Bkh0ZNwwiOeoBHoRVl43f8A4YMeJiNOg6dedWF8HatBmS1bRiNCFAPSZH6NJ7HDWxF9EGpJCgb5ROr+w1nlFc2F/B0p0ldibh/Crjx3asz3CFEAzIGZgOQgQd6uvZHgeGtJ+8X7ZuuS/wC62H1RymabjgCWVcupIidpjS94rHWsBYQKkkkW7NlB4rtw7KAPmTyqu4jhmJtcSw74k95dv2buZbZAW0WtPbCKTpC51E+Z99mkmIxZHPdUjS3cCg4Bb10YvIpBtwtu40G4y54JgIVVCIBCgDQxVIxXGr1g6JbVroLWz4GufxJyszDowzANrptXULXZGziLGDxTsUlUR2WM2WCttjMgNmFtdtJ8q552t4OWvZLYdUtXGId9CEd1CSw0mFMdZOxBFZdjEkugfDEWbEjdoid4Giz5kyTS/g11y91kI0CqSRqcpkkcp1O87Vr2gxbKVRRmAXedAdhHWB9aJ4LYNpU0GVpMyDJB1B18tvWtCNHsubrEtq+skwcw2I6UPiHunRWbpqdY5CTtTrFWQQQN1+E+XIfL6UqUFhLLlkwddfXymtR5o6b+y7j5tXRZuGFvQPIXfsn3+H+npXXq+asE5Ea6jn/rXduxfHDi8MHYQ6HI55MwUHMPUEGOVCzGPmaNTSfH42dBtXvEMXJgbCljNNU4sXtnK8nyeX2x6ML9K8UVgWisPhi1UNpEai2ypdqQXu2LQ3dlX+p4Ne9rMWti4Huhgi2nNthJAvT4TA3jTfQSDyp1xrDquMwrCDByn1YMB97Cje0/Dku4ZgwByeMZtiRuD5ESPepnO7o6UIqLhy6SOb8OxKXLYykNA5bj23FSYi6AIAH51XsTwLxFrLd2egJgGdhzFBXL+Kt7ww8x+Ig/fS/qv/JHU+hB7jL/AIehljW9uen0pVfvRy+X60+dD3OK3vtWj6if9a0t8SS5pseh/OtU4sB45I8LhtJidJI0E8yY2r6Bw6DKsGRlEHqIEH3rg/CMJ+9Xbdi2QWdgNOQ5sfIAE+1fQWGwoAVF+FQFHoBApsHRzvMVtL2R27MmiMkUStqBUZE17nZN9Ojeyug/XOsqW3tWUtvZTGOkcuv3ixgTrsKmu8KKgM53ovv7eYMBtXrs2JcLyrouT/SEgmCQGY5V735YkaACnH9lpZB8WtVrHLDGDpXsbU3oGRpd7xkuJbjM4yifPePaR71VjmtMxaVZdGBGhEDdTHPQfhVpsjWrFYw1nKr3LaOw1BcAkEbHXzpPlYbaa7H4M/01TRWODdnLl/8AjYiVBHgXmOjEfgevKnFnD4bhli5feSSYLAeO4xPgtWx1J5e5o7G8US2jXbjZbaDNcc7ATy/mYnQKNz86C4BgLmLvJjsSmQL/ALphz/7KH/3bg/4zb+WntNJKOl2bylNXLr4+Rh2Y4HcLHH4wD95dStq1uuFtN9gdXP2m9qi7d4XJhVYFmKMAzEy7JrK5+QJ1gaeVW10ITU89fSkPaQi7g7kbEEiecCeXWopP7h+OTexb2V4AcThrhuvcTK7C2BcPdWlMXAURcuUgtvOmXSKqfax7Nm8Rh76MGQG6bd43CLiNKsWAAGokDkddJojDcZu2ba3LTsCybAmCY2jY86rfDeyPEMct24tgi3DEu5yd5EytsESSWG+i+dMopGX/AKhwzArbwFt8SLbF7r3MqzB/iBCIuPqGy9dBtopuYVlTKSCSq4hIMwG+MHo3wsV5ZxVv7G9jbeKwmIcL/EU5bJJjxBZ8RjxbqJP3VV8Ng7ht3XC/7sQ1zQEoGItuCDzMq3/8zXrPJUBti4IIQsG2jnGhB6etD4n4laT4gc66ZVYHQhvtT6CKNF8qpUrA3XT7LeIHXed586XXbBuSJg++sgkR+uYokaMeGwVmeZ9qtPYbj74e6bKgsl4hYG4adGE+Ug+WvKqFhFYOCGMc15E9fWmi4ohgU+JSCCNlIMjXrNauwJx5RaO1sZrdUoHs9jxibCXdMxEOBsrj4h6cx5EVNxXjNjBqj4h8qu4RdCSWM8hy0OtWOao4Sxy5cfYxw2HnU6CpjiZ8CD3rfuC5jlRDG3ZUsxCgakmAB6k7UmUvkpx43WtL5Kl25DYewt9fsMJ30MgqfSV+la8V4z+8YRLqyougQN4O7A+hBFLu0nb/AAFxbtksboiCFHhaejnTTQ5vMRNVTg3FDkGHZiVkZF8LBd5Ob4hvttqaFatspjDkkkqSf9nt59WPR2H3z+NCY9pAE+//AJrZmYlogAsSB7/dULmdzJHyHyoUWCy/cjYyPKl10IxJ0nbbUjz60djwx2BMe340sfQayD+utFR6zsf7IODomEN4Kue67eKBmCLC5M0TEqTHnXQwgFc//YzxZnwtywyiLDDKREkXMxIYDnIJnz8qvdy7NDvokyUpNvsy686Ch71wICSYAra44USa5x237V720Og386q8fA8kqXXskyS/suOH4+rLK7SQPZiPwrKonZXF5sKjTuX/AO69e0c441Jr+SqEHxQZhrBcabmmKKbCzsaLwuDVUOuq6zQ3GyWtCB5zWufKVeiYV3cXmksxoFzJrQmpLaVWkogMJw0DWjRekazHlqfagoiKMw9ulT+Twrx3D7b37d5rxxC6NZw9tdrigZhcD8xmBBbLz9Kv2DcJvvQGC4epIuFAWXZoErIgwd9q3Vy7hR1qBrTVjZS5NUH3sUWuraUfYNxyZ0QHKI6kt8gp6ig8RZf92ugi2CQcoE5RpALMdSfOrJ3YW2Z5KdfKNaqPaHtHhLKtZvXRmZYKLLNqOYHw+8VBL8lRZCNJFFwGHDYddJ5HU7AmIHtVo4H2iNrhmIW4wD23Nq2SQNLpIQ67R4j7Uj4QFOGDI0glspjkrmNNeRGlN/2eWlOMupcCuty1IkAiVdeRGh1n2pr2h4+4ZxOzgMJatWVbE3GExaBKsx1Y95GWNQBudtKWdqsDxLF2CiYS1bW5q657eYmQQWkgEiOc7nSYjooUdNtvKsoTLKT2c4Tcw+DTD4zCLfVSSI7u6VBMgMjRMSfhzaRSL9pHDbF21+/2jF22VS4sFSVOi94hhlYHLBIGnoI6nFKO0nCLGItlbyA6QG+0NZ0PqBodNKNdgSkl9zKj2R/s+7giLVgEMf44uwzZwNyTpAkkEQBJ2M1z7jzWUutbw7K6gwGB8IHITzjbTpQnH8faa7dtWDlCkBkVbltXy8zbbYgkmIjUxQ/BeE38S7LYTOUUswkaL1gnXyA1NMdUehGXJyb0/Rbv2b8V7jEd1df+HehddFW59gjpM5fcdKdcWw1y3xKxcxIRkuXQFAJKqFKquh2IJUx1rnbWIgk5jvP5DlV94/xhcXwy1dLAX7FwK3UsVPiHrCt6g9KG2bKKTv5OouwXyqmdssPaxKi3fYi1InxAbHr56D3plZ4wMRZt3V0DqDG2vMfOaFv4dLoyuoYdDVEMNqzmz8ip16RS+M4bh64XubD208asSoZy2U65judCdzVWtYi3hyCvicCBIgDwwDG5gdYrpfEeC2EQFLKA5hyG0Hr7Vz/t5hQr23Uf7RSDpzWPwYfKgyalRZ4zThq+/ZJi4UxM9Y5nz2oUty+786lw9lmw9u4ftKQD1yMVOvXT76DA6UBV2Zdtg77dBp9wpffsg7ae0UyIqK9tGnyiiQIT2A4s2Gxto5iEdu7uDkwbRZ6wxBrvNxgok1814u3zGldL4v21D4W0VbxNbXOeeaIb7wafhwvLPiiPytVII7a9qgAbaH1Nch4vxMsTrW/GeKFidarOIvya6GXLHDDhAVhwtu2dd7CPOBtHzf8A7z1lR/s//wBws/5/+89ZXElO22dBI6rYw6d2fCvyFe42yuQDKIjaBWVlOv7iWkKP3K3/AMNP6V/KprWEt/yJ/SPyrKynts2kbXMJbn4F/pFF2cOkjwL8hWVlLk2ZSGq2xkOg+VDcNsqHkKB7Cvayp/TNSVjXFD+G/wDhP0NcrxfCcOzMzWLRY7k20JPqSNayspSKkOeB4C0lqFtIozHQIoGy8gKdcEwyLiQQig5W1AAPLnWVlaeLTWVlZWGGUl7TKDZeRPh/GvKyjj2Bk6X7OdWOD4cEEYez/wAtPTpVi7N8Os28ajW7VtGysJVFUxlOkgbaD5VlZQsYC8Q4dZzv/Ct/G32F/mPlUdjh9nJdHdW4IWRkWDDiOVZWVqPSLFwTCothAqKBroFAHxHkKYW7S/yj5CsrKqTfE5+RLmyHiVlTbaVB9h1qqY7BW3tWs9tGifiVT06ivKykT/IqwfiGWsBaGGtKLSZQzwMqwJbWBFAtw6z/AMK3/Qv5VlZWMbHr+zX+zrMH+Fb/AKF/KsXhtn/g2/6F/KsrK8jQe9wqwd7Nr+hPyrT+yrGWO4tR07tPyrysp2FtSAmrQHc4HhT/APbWf+Vb/KozwHC//jWP+Vb/ACrKylTbbCRaOCYC0tlFW0igTACqAPEeQFZWVlAaf//Z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24" descr="data:image/jpeg;base64,/9j/4AAQSkZJRgABAQAAAQABAAD/2wCEAAkGBxMSEhUSExMWFhUVGR0YGBgYGBUaGRcXGBUYHRcYGhcYHSggGB0lHRcXITEhJSkrLi4uFx8zODMsNygtLisBCgoKDg0OGhAQGi0lHyYtLS0tLy0tLS0tLTUtLS0tLS0tLS0tLS0tLS0tLS0tLS0tLS0tLS0tLS0tLS0tLS0tLf/AABEIAMIBAwMBIgACEQEDEQH/xAAcAAACAgMBAQAAAAAAAAAAAAAEBQMGAAIHAQj/xABGEAACAQIEAwYDBQUFBwMFAAABAhEAAwQSITEFQVEGEyJhcYEykbFCocHR8AcUI1KSFWJyguEzNFOTsrPxFkPCJERUZIP/xAAZAQADAQEBAAAAAAAAAAAAAAACAwQBBQD/xAApEQACAgICAgEEAgIDAAAAAAAAAQIRAyESMQRBURMiMnFhkULRgaHB/9oADAMBAAIRAxEAPwDrVi3RaLWiipGMV5kkVRqzVGtwbVAcQCTFDYcF3zchp6mvcQXPZF2qvFbJjnXN2b51cO1uM0yk+gqnK0a8663iQqAibtmncmdqvPAbCrZURqdTVUwCsx2q7cLUBPFpFD5ctUZEc4WwD4o5ULxybdhjMR086Au8b7k9QdhS7jXE7t9cgUZNyajx4ZOSb6GOceNexGt4E6ij+F4cM0kwKXKoAmdelbLcPWuq42qRLY4u2RcvZEM8pqyWLNvDLyLRvz/0qocNUlpBiNZpthcMcQ8Fj5k1Lmh6b0g4SrpbI8SjXmzM2rHQToKzGYMWB8QLGpOMYcWSFVpP0pPiLkSztAG5OwkxqeWpFMxq0nehcruvZ6daKw2GJIitmwZWCRvUz4wYa016MzAhLS83ut8Kj60WbMoQcjcGGWXIoR7ZN2hx9wZcJYMXmWXYAnube2aBux2AoHGYJrVu0MzNlBB7xgx3J1J3Op8umlVp+1uGwd3usSXuO5DX2QKRmMHxEkEqJACrPhX+9BtvGroKDIEykSGMkvmEyANADoJ8hyrjRvlyZ3MnGKWKHS9/L+f9CvKVOdMo11WAA3uPxpgnFA4CFcjdOp8qrqXH8/TT6DSi7d5SIbfpHPyO4qqGRrolyYYS7RasLj8gjKCKmw9wrLCEB3qtYTEMhGWCBupJn2mpUx4vTqQRoUOhU+YqiPGbrohyY5499oZ4zGW8pVF8R50oK1IwrMtWQiorRM5WRha1y1NFYq0dmEQSpLeHnU7VJlivVWhbNJmxwVcqrStrkGd6KW2XYAc6eYbhgQiFzEc6VKccYyKsH4ZdY21M9f8AqNZTTD4BQupgyfvJrKklOLbLY9IYo9JeM8ZVPDz8qOxNwKp1iqXjBmuSTOtIw403bMlJ9D3hlw3NOZ38qd3wLVvTkKrPDcZ3bRQnHOOXLnhAhfrRfRcp/wAGKSSEXG8XnuGDOtQYTCkkE6CtAus7mrlwHs6L1tbjmPIeVX5MixRoXGLbNeG4AhASsDr1p5g7C3IB2GsdahxmJNubZiAN6FXii2kMaudqgfPJsLSexV2mvG7fyosBPD6nmaVtdYeHMalvYplYtMk6n3odGzSTvXQxxqKQpvZpFSqK8s2yzADnT/BYFLJm7vGg86OWRR/YDQtsoRHKnF3HhFyINY1NAX3LMSBodhRmCwBYiTE0qdPcgf0DJhXbWCSaziN0WMM0jxXdI/uDf5n7qsGKsdygCMC5/RJ8gKp3bDEoty2Hc3VZdHUABCDEHWDv6+tSZs/KNIr8bD99v0A28QSo7q41op9kQUIMaFDpy5RGtWLsziLWNC3ysNaLAINV10DiRJkTvO9UfiOJRbeW22YuYkaEDnI3EDT1amXZXH/u8Hlsw8v9PwqSW1R0eNbjpgPaPsBiDjrmIttbZbjlxniEDDWQdypPh05DUVa5C20tDUIqqCf7oAn7qbcQv5hIIIiQR06+e4pG7eeh2NYmArfYJiHFsMxIVVkkzGg5seQqj3e1b3L4Nq2DbU8wcz++pB6KJOvPkT2+a/mRI/gzqRJzOT4Qw8oEDqTTfs52fGFRbtyO+bXYHuk/ujYMR9R60xMIeBWVFdkZWYSFJBZdOe8ekmo2vI0FpDrsdARPnzHltXlwkiSdzrr169agtneI+RNEmDxGuHxeuV9DyPJvyPl8qLZaQMwuCJAJ0BH1I51vwjjBVhZxJVWJhXBMNHrr9SKtxZ/Ujn5/G/yh/Q7CVuFo8WBl01PWo3tACn/UsioEIrRqmcVoVokzxLw23Lin2NxPdJJ+I6CkvDsSLTZiJofH4xrjSfbypEsTnPfQ6M6j/I1wVwlASZJn6mvK04d/s19/+o1lLlFcmVQ/FCXtBj7jOETr8zWmMYW0Gf4oqfG4lVfOBpSjH4g3nyqN+ZooRutaAAbfEGknevL18nnNTYrBdzpIM0w4NwbvP4j+FBz60+UoRXI8Tdmezr3mDuMtud/5vIV0FytlIAgDQCvMM6Kgy/CBpVb41j2cmTlAGgrmNyzz30ObWOOuyHF3e9uHWvcTwUle8UyelLMBZJVnJgDmaZWe0WW0URZbqdvXzqlxlGlD0Tqn2VrFp4qks4R2EqpIG5pzgeHrdExAGrNUuM4yqp3NoaDQt+VPeVv7YoCl7M4Fbt2lL3BLcq9v3AzFjz2HlSqy5J30oy24LSaxw+5yYqc/QxwNpB4mqLiOJUnwiBXoxKtpsKBxbawKyEblbA5NujVbkKxJOwHXc6/SPelWKgqwyJB5ZF16ct6Z65YUSSdtNempPnSjG3GKg5WAJgHKYJHKdp8qj8lP6h1vDrgVmxZzM0L1P36CmOFWBJERuKq1vEXcFddcufMZymQeeo++rDaxJuZT4gHK7L4QzqCATOuhXlpNTlw+4HiXnKWIWTknYaSfY/h601v4UqSY0PxL08xQfZ7D95dRVnRSxjlOn0Jq147AQsyQBz0/QoRU5JMqt63tzG4P0qK4876k9eszRvEIttqDlPKJAPUEfjvVW7WcXFi1KnV5A8up9dR86NHlsb35fTMBrJgaQByjUySdK2xQCgICddWmNBGggHp160o7IYK5ZsKbxOZ2z5CZyDcLrsTufWNNZZYkktMSzH2GkD2Aojx4PQeygUPetq6lWtgg8j18vf6USDJ3/X4VL3cjXb3+vrpvTIsxhHCuKtZORtbfLWSs8x1Hl8vN/wDFqDIO3nVIxqXdMoyjz8Wn+U6TRnZvtJ+7OVvS9tulu5KHqJGo6j9F8MnEizeMpbj2W0YbmaHuCi8TczGQZB26EUMwqmLb7OcwZ2qB6nuCoghJ01PSnLRo34b/ALNff/qNZTPhvDQLSzMxr7k1lc+eWPJnQhF8UVfFYUFZPypPEGRvTTidwocu/WljuYMDWnQ6FnuBwz3roULm8uXvVxuYpMOgst4m6AbVWOB8VeyjIiS7nRufyq18L4WSveXZLtqZpPkPf3dBJX0e57lxfAIHnVf4zgLgOZjIqyX+NJblf5aq/F+LPiD4RCD7/Ws8dT5XWgZ18gWHZmGQnw17jXCeFfevCcnxgg8qEG81elbsSwkY25lyAwp3rS2SdKimplHSipIEnw33UVUnD8AXYCdOdF8VwwSFX50hzXPiDxtWLya9ArAtGYLDhjrRN0rBSPMLg2cwBQHGrTWbhtsGIZxdWBtlBzj11+6rcmKSwIjWlPEbnfkSNQZHUHqCNqjnzy7S6K8U44+/ZSOLcPF21KrNxSIXSddzJ9T8qW9ng7v3ZUyGgLqMrKBEr0Ay6x06CuhpgRaMm3cfnoy6nWc2bnPOOfPemuDwjXlV7ii0onKg1aJ+0x3mJ9xUM5O+tnTxTjXeiXgPDlsW9BEjXaWjmT9BymgMX2lCyGsuvIEkQdeo0p5eIUQADAgfhVe4wRGp8IBmCB6ADUT516IttNlUx/GibzLkAQ6geXMxtrS+8yOPEobKQy6TqDIOvMGPnUFy4HJg9WQ9fKhMPdMn5/OmDUh3ZxYfc61NS7h+DzkHkD5gfOmD3FDFBy9+v5ffXjxlxwBvHpyH4mqX2o4+1xu5snKg0ZgdT1UHc+ZG+229o4lhzctlVcqSNCNY/wDO3vVd4D2aKXC10aKfCJ0Yn/4iZokeGHZO1eS2A58B/wBmpktHOByX1+6rC1sESNPKo3BBjmR93P0FTWztpv8ArMSdhTIugJIL4VxPu/C+q/ev+nlTtnBEggg86oHEuO21bKoZo3IAj79/bT1rXB9rwh+ByOa6a/foaphkXsizeK5bj2XdzTXCXbNpQx8Tn7qT2LwuItwAwwDCd4IkTXhqiUOaq9EMZcSzYbiLMobaZ+prKF4da/hr7/U15UcoRTaotjJuKE13CjQE6mpLeALt3dtZ6nkKzFYRiQFksKs+BXurSyJbnHM0GTJS0bFWLMFwa3hjndszfT0FSY/tCki3aMk7npUfG7dx0LZsn93nSLs5w0te1GYDf1rIRUk5zd0Y5O6RvxYkJIUxOrHn6Urt3Dy0FXLjtgtlVoCDXTyqvX0RnCgQo+81RgmnHoXJU6AcTjHvEAxpoIqPGWlVoHSn+N4Mtm13maGOw/Cq8EJNPxTUtx6QElXZvhrUnaikw5LREVvaQqJFO+CYVrn8Q6L160OTLxtgKMpdDPhPDAqeZoPjeUAKImtsZxoJKWhtpPL2pSVd/FBM84J157VLjg75zYyTXHjFbIYp3wDCySY2pRZTMSoGoMEc5plY4i1tYFOyPnGosCK4y+9HvGbZzkmOlQ4S4UOYih2uF2ljRndErJ25VtVFRYDdu0RG6XaTzp+10hQFGgA1pJZtUr7Vcaxtq7YsYe0Ct0he8gtDTqCBtoJk1N5StKinxNyaHvEcXAJ8Wmbp0AH3k/I1Q+OY6Lb7gtoBJ57mPcn2qx8XtYi3blriNcy7EZQvpqZPlpVC4jjCxUFcpWZgghmOxkeU/OpYnRhEEsOQYrFbWOtaZjoelQ4S2ScxJJ3jpRjSwYaxIjMY9a0v3VQk5p1mT+dB96zaDbmfwFEW8Oo3GY9TrE7wKLXSBNMLxW3tnke+nuaeW8QAAVMncR91V/FESdAAKF4djXQlo8B5fiP1rWdG1ZZ1O5OpO/U+/SlHGuJwpRTq25HQdP7o5dYnkK2xvFV7uVMk8uY8vr7etVPGXyxMnf761GUavdkwKd9mOBnFXNZFpNXPXogPU/cPakXC8NnupbGhuMqg8gWIAJ8ta7VguHph7S2kGi/Mnmx8zVGKPJ7JPKz/AE1S7ZpcHIbDpRWFw+kxryrzDpJpkmLVTEcqpnJrSRzIpPszBK2Qe/1NZROGuHKPf6msqWUnbLYfihkthRsBWjitMTiPDKiTVf43j3s2fil209KljBydIbKSXQJ2n4pbByoZfn0FC9lb1wOSGheZND8N4CbnjusFXc66n8qjxXElFs2LY0B+LqKvUI8fpx38k7fsb8V4kLlwIvi118/KtuKYBhkYwpnRarmBxRtkMBqKnxnErl1szHbbyo/ouLSj0DdhXFcS1xxmOi6UOxAiKjWyxGarHwrgttkzXGjymK2Uo44g8eTNeD8KN5ZYwKZ8St27FkqHI06xS17mUNkeFG0Hel5BaSSNjJY6bbk9KncXK5N6W6DTX412eYN1ZhqGAOsGfpQPaHtCSTbtfwwjb8yB9BR1riaXUKgKAAB1mVJJB0OynX9FLw9Lb3CbupUHKW3YAaMQN2AHnI8xrLkzfU9dFuHB9LbFFjiFy3czoWzH4mKmCOWpHWrPwPHF5VzrOb1k6/eZ96Dxt9WuBLcZd9iAY5ny5waP7OMs93kiBJYamJG43O/KY8hrW4JJSsLyo8sb0WfD8KDLmzD0rVLRJFsMuskCZMLEnQbaj50PxHjX7vYLW0Fw/ZIIyDbVjPnyB2rn3Fe0GKZiFvZeosqLc+6+Jvc0bzStiMfixlFM6VcUI4tsQGbadj6GiMRjUsiJkmdfQVyVL2Ky98L1xmAMKzu3yBO8AxTKzx57tpXb4mE68tIiDqDv/UaXOcpaY2Hixg7Qz45xGHfXXXzVh5jrVLxlzMfw/XKicZfL8zpp+vpQVy4EgspOuy7/AC5+nWhKkqC1wvh1Gp/U1DcEHKo9TW/FOIiyrSGzjQq0hs38pBErHpQPAsSXRmb4p19/wgAe1aaMcOI0oskUKu8itL7FvCDHI0cXSsFo8Ze8O3hmPU9B+NE38CbhEaW1ET/Mecdek0RbFu2onUxoATAHrvO8mocTjMyEkgLsDG5GwUbQKE8JscqDQHQfr3pZcAHL5/lRrgKJ3Y/d5+tCXU5miR4gBPIT91dc7PcQW5h7Km4Gud0CwLBm00JMef1rlFvrT7sfiGGMs5ROZwh81cwfrPtT8c+OyXycP1I/o6oilV23rS3cgzRvFGA8Ipaaph9ys5EtOhxhLhKA+v1NeV5gQcg9/qayp5JWy2H4oV8a7Rm25VQCIgetVG5i3dszktrOtR4rEF3LHnUF1oFW48MYIG7DMVxBn3Yx0nStsLZZ/hUseg1pVYljVx7Ms9hgxtkq2lenJQj9ptfItxGAe3GcET1pjwXgzXjOyDdvwFN+JhLt2bzZEGwka9aH4rxtcotYfwrsSBGnQVP9Sc0klv8A6MpG3G1t2VFq3qeeu1Dpg/4XeO3+EUoQ0Yl1nhSTA2FH9NxSV/sBuzRrgUF3YKo3JMAD1qtdru0Ti3lS0yW2AIdjDODMHJuq8xOpgGIp9j+DXmxC5V7wEA2y8LYsR8TOAc119ZAj8SKV2i4firmIdrZa8yjxHPbNzaC3dr8CjMBAkKZ10qTPmb0izxsMb5Mtn7JuFnFWb2IvEyD3dk7AQssco0bcD+rrVE4nexeGxUN3mHZWYLoSAuYyVzfGDrqD4tpAqwcB7R4jguKOGxQJsNB5xDbXLfz1jpB1GhX7ROLjGXUCoLlrIGstlYMSdWGhB1EMFOsMhgZtZmqdosTbdMM7ShMNdttbdXt3kW4sEc99Nwp0InqRyqTgdpcTdjOyplLZkME7SM3IEE8vLnVU4Bw2z3T4rGMf3e2wUKPjuXdwgP2RGpjqKZXe2+Ftk28LZ7tWGrEkmegBOgkbec0PuzX1xRcO0Vu0US1bWLY3XUGdc0xzgA+wiq/iMMto+IZRE6jUjkR1FDcI7UWjmN94B5mScw2OmtD8UxKS6qQ5HMEQPcabVtUDFeiPGY8kZVEKTvzMTy96Fw4JcgazqAOXX6TRPBuBYnGECzbJWdXOiL1lufoJPlXReEdiUwlt7rlL18KcmcRbVoldDPOPEfkK82G2kjlvGbzYeVCTckqQ0gAqYbXnz1HSluHZrrBSdWkGdeR1n2qTjecXf4jZrg0fY+LM0iRoeunWpbFgDJcE6jX3G9efRqEiB5hjtPtppr7UVh+K5QQqbxIMgg8//FS/DcbQxrJ9z/pUFu0bzlUQltYABJjcyAD8600bYHiAcTt1/GjbdzTbTqdz7D9eVTYDs0Vwn71d8JuT3XxAZkYQhAGzDOQdh3fnUCrG7a/r9c627MJltrvcMKNl5npMbela3Ve4Mx0UaKB+E7DziiEsoo1GZzuW1j8KgxuOjwrv9K0wX3rYXTc9B+dC3bfNt+XlRndkCedDux6/dRIwFePP9etWD9nmJC45JUGEfJ/dbLv65Qw96RXSedOOweFL41CNkVmPoVK/VhTIbdMTmdY5fo6fcctvWqW+dEW7Pyr26QNBtVvJdI4de2G4I+Ae/wBTWVtgvgHv9TXlSy7ZdD8Uctqexh+8ITrXuFwzXCFXerVwzggw6m7eGo2FX5cqiv5BSGHZvsoloB7nibcdBQ/aLjMMbaCAvPz8qJ/9XKEPhOYaCqhj8YbrljzqTDinKblkDnJUkjL+JZzLEk+depUCijsHhi2wq10kJJMPYLe1FjErZGYjM32R59T0FbWkc+C0JYzHT36Cq1xAXbNzJejOdmBlXjfK0CY6QCOkRUOfK1pFGDEpu2Hvx64hZmOZdysx/lBGoHLSqhj8ZcEYnKuU3IJGVSdywQA5spOYCBAGUdKI4/jB3YUKQTqWnQ6iB+PtXv7q17C+G0zd2ubwj4Qs6npoCetQN3tnRjFLo6C9/BcYw4t4gKW+JWXMpt7SA5HhbWCNmjaKq3GMPiMFh1wV60mIW0w7m54lDWvHAhSPGpOuuzcxBNbw9y+6suRsPZQjO1wFLamNmzAs7GJyiSTrFMu0fG72KREaDHw3HQC65BBOVE8NlIjeTAEmKy/Rii0/4BuIcV73DJhr1hlQPmIU5CAQ8kGCWOYj4t+vTn2I4UzM5UyMzZRBLEBiJgbbGrrxfFizfuWwHIViy5Wn+GNRJMyMsQfM0jwmEi2LgvZBmKKzFV13gwZHODpseleQbRUjbgxtHXr0q6dmlwq4C7mcrizdBtrDw1oKoYAgZZkkyf5BW/DMpXLdsi9GgIKiBrsGHWnuG7Fu6d8uEvZG1Qpkbw6CIQkgghpBG9azKO2dmuOWcRZtlGVWyDNb0BQwJGXpP3RWnGOJBBd7yAqAQQfiLAxzHyrhN7hWIticmItIuYEtZuqqgsTBlY1mdetQ3uIMLeQ3DBaZAidI1ga7bVlWY4m3a7i6MzELLmQCAImd2PM61YOynZPG4vDLd7tVBOVZbLmG2aOQBEddNqU9kODpicVatkd4gbPcUTORdTofYada77Zx1m2oQBraqIANu4qgDYSVitbrRtnB+0nBLmFuKt2AHZlnWPC2Uk9Bs3+FhT0dj7mAa0XuDvcS3chbZJAtEqHliASSSogcp3qz/tUwNrF4QX7d1SLTwzLDAZso1I2PwD5Uwwdr99OExjjKlpAVGhz3DEsuuiSAQTqY2FYrejJTUVbDuK8FsjDtaJdkRWNpCRFshWy5cgBMTAzE1x+66oJOgGv+prsmJcmTMHkT15VwztFcHemwSMwZg0fZKGDJ9Q2np1p0ocUTePneRysZ2nzjwnTmeftU9jCqP1rS3s1hC0kbnc7aDYf61arOHych9/1msopbEuLtRp91KsTbinvEUO4/H50kxTURgAD0+XKr1+y6woXEXPtSqAdFgn7z/wBIqgl4aut9jbCpg7RUauudjzLNvPpoPYU3GrZJ5k6x18jsDrWqrJrCtbHSqDlDDCHwD3+prKzBjwD3+prKnl2y2H4oT2uG2cIO8YyeQ86R8V4+13fTyoPinEzcaegpc9yYqzHh3yntguRtcuztW6iohvpRaeZqjoElw9qd9qYJjBogZLakxmdgo9yaED5oVRQ3abF4fD2VF9oW6+qgBi6W9SoB6sV3j/ZtUufJwjfsZihzkkW3+1sLhkhLtu453i4kt8iYFVbiWOF64Tdy90dxE+hB/W1UbG4rD5v/AKS61xDqbLAhreg1GpBEkjflrEimFrjK92AdQPsnSGA2Ok1Baav2XRx8ejTGNBmCbY2JMsB59fr61s/FAtvu1NkksrDOoYiNCUMSPCzTGsetVfinGDeYoGgQTI+5R9PehLEs6AmEXws4UEAAamD8RPKeo5UmVFCHq8QuXLjJIvBSe6zFlVBOYlBnAUz15RrReP4PftYdnuWyhVxKiTlDAhsx1Ckk24BMkaxEEuezfZ04x1dCUwdtmVAQi3CpAJXOolmk6s3LY66Gdu8ALPd2sGSucnvEV3KGB4gy5oDnMsk67aydfKL42LeVc+C7KZ/aDXbVu+iAvaizcB0lFk2mGv8ALKf5POvO11tUu2cFbELhgWuD/wDZuwzgn+4DbQf4Gong9jJiLZKZ2tsHcSoRXQz3bQC1whoUwRqGGoGq1MIrXb3evnuNdOcgySzS2pgcy06byKxDDOG34MV1z9lnHoc4Vzo/it+TAeJfcCfUHrXIsehtgT4WzNIPICFBjocpI8ta9wt26HDKzLsQykhgeRB+UUXZjR9Mcdwf7xZu4cOFd0IE6weRKzMSK5vx39nBt9ytu5ahlC3Gdgg7xVOZgpMkMRykjzpV2E7NY+53mJs3u7Jm2zk+NgSpYAkEzoNZG29Xrh3Y2xZBvYtmxNyQQzLeYiOWWSX16ihboxKin8CU8GvC63d3O+GQhHDQshiQ28jSARBnfSuxYa+txFdDKuAynqCJB+VU7HcBONcAYdcNhwZZsiLeuxyAAlB6/wClW63bW0ioohVAVR0AEAfKsWz0mkrIeK4RL1p7NweC4CG9+Y8xuPSqBi+GYzCotvC4lntW4C2yiSBO0xqNOo0NXDF4okwKBY1Vjw62czL5buktfyVa72tZEureTu76K2WASrNHh6xrrzGm9c34twC5ZwdvE3h/ExFwk5pzAFSVBB5tqx/y9DXUO2IBtAFVJM6kSQBuAeUzVd7Y9nbvcoi3Tctq8orDxAkEBRG4j/xWzT2vgbglFU1q/wDz4BuzYy2lB0MSeR1/QphdI8vlP0FDYFIUazGkxGg0EjltRL3ABo35fcaWWgmLugab6dI096r2O56fmKZYxySZc0rxJjfXzrTwvbrXa+z2GNvCYdW+Lu0nyJUH8a4lcPyrtnZu2y4TDq05haSZ3HhGnsNKbj7IvN/FfsP5VgStoqREmnNnNC8KPCP1zrypsOPCP1zr2pm9lsF9qOPs2uteCmo4YdzUOJsBdBvXW5qwKIcOPKjLuHKxO5qbhZS3qy5mGwr2+jOxYiJ5dKBy2Y0eW72Xb51Rv2m4G5cKYgKctsZSBJypC+Kf8ecnzfoKuqJrFSniFkW+TzO2o9Kl8uMXHb2UeM5KWlZw7Bkh0ZNwwiOeoBHoRVl43f8A4YMeJiNOg6dedWF8HatBmS1bRiNCFAPSZH6NJ7HDWxF9EGpJCgb5ROr+w1nlFc2F/B0p0ldibh/Crjx3asz3CFEAzIGZgOQgQd6uvZHgeGtJ+8X7ZuuS/wC62H1RymabjgCWVcupIidpjS94rHWsBYQKkkkW7NlB4rtw7KAPmTyqu4jhmJtcSw74k95dv2buZbZAW0WtPbCKTpC51E+Z99mkmIxZHPdUjS3cCg4Bb10YvIpBtwtu40G4y54JgIVVCIBCgDQxVIxXGr1g6JbVroLWz4GufxJyszDowzANrptXULXZGziLGDxTsUlUR2WM2WCttjMgNmFtdtJ8q552t4OWvZLYdUtXGId9CEd1CSw0mFMdZOxBFZdjEkugfDEWbEjdoid4Giz5kyTS/g11y91kI0CqSRqcpkkcp1O87Vr2gxbKVRRmAXedAdhHWB9aJ4LYNpU0GVpMyDJB1B18tvWtCNHsubrEtq+skwcw2I6UPiHunRWbpqdY5CTtTrFWQQQN1+E+XIfL6UqUFhLLlkwddfXymtR5o6b+y7j5tXRZuGFvQPIXfsn3+H+npXXq+asE5Ea6jn/rXduxfHDi8MHYQ6HI55MwUHMPUEGOVCzGPmaNTSfH42dBtXvEMXJgbCljNNU4sXtnK8nyeX2x6ML9K8UVgWisPhi1UNpEai2ypdqQXu2LQ3dlX+p4Ne9rMWti4Huhgi2nNthJAvT4TA3jTfQSDyp1xrDquMwrCDByn1YMB97Cje0/Dku4ZgwByeMZtiRuD5ESPepnO7o6UIqLhy6SOb8OxKXLYykNA5bj23FSYi6AIAH51XsTwLxFrLd2egJgGdhzFBXL+Kt7ww8x+Ig/fS/qv/JHU+hB7jL/AIehljW9uen0pVfvRy+X60+dD3OK3vtWj6if9a0t8SS5pseh/OtU4sB45I8LhtJidJI0E8yY2r6Bw6DKsGRlEHqIEH3rg/CMJ+9Xbdi2QWdgNOQ5sfIAE+1fQWGwoAVF+FQFHoBApsHRzvMVtL2R27MmiMkUStqBUZE17nZN9Ojeyug/XOsqW3tWUtvZTGOkcuv3ixgTrsKmu8KKgM53ovv7eYMBtXrs2JcLyrouT/SEgmCQGY5V735YkaACnH9lpZB8WtVrHLDGDpXsbU3oGRpd7xkuJbjM4yifPePaR71VjmtMxaVZdGBGhEDdTHPQfhVpsjWrFYw1nKr3LaOw1BcAkEbHXzpPlYbaa7H4M/01TRWODdnLl/8AjYiVBHgXmOjEfgevKnFnD4bhli5feSSYLAeO4xPgtWx1J5e5o7G8US2jXbjZbaDNcc7ATy/mYnQKNz86C4BgLmLvJjsSmQL/ALphz/7KH/3bg/4zb+WntNJKOl2bylNXLr4+Rh2Y4HcLHH4wD95dStq1uuFtN9gdXP2m9qi7d4XJhVYFmKMAzEy7JrK5+QJ1gaeVW10ITU89fSkPaQi7g7kbEEiecCeXWopP7h+OTexb2V4AcThrhuvcTK7C2BcPdWlMXAURcuUgtvOmXSKqfax7Nm8Rh76MGQG6bd43CLiNKsWAAGokDkddJojDcZu2ba3LTsCybAmCY2jY86rfDeyPEMct24tgi3DEu5yd5EytsESSWG+i+dMopGX/AKhwzArbwFt8SLbF7r3MqzB/iBCIuPqGy9dBtopuYVlTKSCSq4hIMwG+MHo3wsV5ZxVv7G9jbeKwmIcL/EU5bJJjxBZ8RjxbqJP3VV8Ng7ht3XC/7sQ1zQEoGItuCDzMq3/8zXrPJUBti4IIQsG2jnGhB6etD4n4laT4gc66ZVYHQhvtT6CKNF8qpUrA3XT7LeIHXed586XXbBuSJg++sgkR+uYokaMeGwVmeZ9qtPYbj74e6bKgsl4hYG4adGE+Ug+WvKqFhFYOCGMc15E9fWmi4ohgU+JSCCNlIMjXrNauwJx5RaO1sZrdUoHs9jxibCXdMxEOBsrj4h6cx5EVNxXjNjBqj4h8qu4RdCSWM8hy0OtWOao4Sxy5cfYxw2HnU6CpjiZ8CD3rfuC5jlRDG3ZUsxCgakmAB6k7UmUvkpx43WtL5Kl25DYewt9fsMJ30MgqfSV+la8V4z+8YRLqyougQN4O7A+hBFLu0nb/AAFxbtksboiCFHhaejnTTQ5vMRNVTg3FDkGHZiVkZF8LBd5Ob4hvttqaFatspjDkkkqSf9nt59WPR2H3z+NCY9pAE+//AJrZmYlogAsSB7/dULmdzJHyHyoUWCy/cjYyPKl10IxJ0nbbUjz60djwx2BMe340sfQayD+utFR6zsf7IODomEN4Kue67eKBmCLC5M0TEqTHnXQwgFc//YzxZnwtywyiLDDKREkXMxIYDnIJnz8qvdy7NDvokyUpNvsy686Ch71wICSYAra44USa5x237V720Og386q8fA8kqXXskyS/suOH4+rLK7SQPZiPwrKonZXF5sKjTuX/AO69e0c441Jr+SqEHxQZhrBcabmmKKbCzsaLwuDVUOuq6zQ3GyWtCB5zWufKVeiYV3cXmksxoFzJrQmpLaVWkogMJw0DWjRekazHlqfagoiKMw9ulT+Twrx3D7b37d5rxxC6NZw9tdrigZhcD8xmBBbLz9Kv2DcJvvQGC4epIuFAWXZoErIgwd9q3Vy7hR1qBrTVjZS5NUH3sUWuraUfYNxyZ0QHKI6kt8gp6ig8RZf92ugi2CQcoE5RpALMdSfOrJ3YW2Z5KdfKNaqPaHtHhLKtZvXRmZYKLLNqOYHw+8VBL8lRZCNJFFwGHDYddJ5HU7AmIHtVo4H2iNrhmIW4wD23Nq2SQNLpIQ67R4j7Uj4QFOGDI0glspjkrmNNeRGlN/2eWlOMupcCuty1IkAiVdeRGh1n2pr2h4+4ZxOzgMJatWVbE3GExaBKsx1Y95GWNQBudtKWdqsDxLF2CiYS1bW5q657eYmQQWkgEiOc7nSYjooUdNtvKsoTLKT2c4Tcw+DTD4zCLfVSSI7u6VBMgMjRMSfhzaRSL9pHDbF21+/2jF22VS4sFSVOi94hhlYHLBIGnoI6nFKO0nCLGItlbyA6QG+0NZ0PqBodNKNdgSkl9zKj2R/s+7giLVgEMf44uwzZwNyTpAkkEQBJ2M1z7jzWUutbw7K6gwGB8IHITzjbTpQnH8faa7dtWDlCkBkVbltXy8zbbYgkmIjUxQ/BeE38S7LYTOUUswkaL1gnXyA1NMdUehGXJyb0/Rbv2b8V7jEd1df+HehddFW59gjpM5fcdKdcWw1y3xKxcxIRkuXQFAJKqFKquh2IJUx1rnbWIgk5jvP5DlV94/xhcXwy1dLAX7FwK3UsVPiHrCt6g9KG2bKKTv5OouwXyqmdssPaxKi3fYi1InxAbHr56D3plZ4wMRZt3V0DqDG2vMfOaFv4dLoyuoYdDVEMNqzmz8ip16RS+M4bh64XubD208asSoZy2U65judCdzVWtYi3hyCvicCBIgDwwDG5gdYrpfEeC2EQFLKA5hyG0Hr7Vz/t5hQr23Uf7RSDpzWPwYfKgyalRZ4zThq+/ZJi4UxM9Y5nz2oUty+786lw9lmw9u4ftKQD1yMVOvXT76DA6UBV2Zdtg77dBp9wpffsg7ae0UyIqK9tGnyiiQIT2A4s2Gxto5iEdu7uDkwbRZ6wxBrvNxgok1814u3zGldL4v21D4W0VbxNbXOeeaIb7wafhwvLPiiPytVII7a9qgAbaH1Nch4vxMsTrW/GeKFidarOIvya6GXLHDDhAVhwtu2dd7CPOBtHzf8A7z1lR/s//wBws/5/+89ZXElO22dBI6rYw6d2fCvyFe42yuQDKIjaBWVlOv7iWkKP3K3/AMNP6V/KprWEt/yJ/SPyrKynts2kbXMJbn4F/pFF2cOkjwL8hWVlLk2ZSGq2xkOg+VDcNsqHkKB7Cvayp/TNSVjXFD+G/wDhP0NcrxfCcOzMzWLRY7k20JPqSNayspSKkOeB4C0lqFtIozHQIoGy8gKdcEwyLiQQig5W1AAPLnWVlaeLTWVlZWGGUl7TKDZeRPh/GvKyjj2Bk6X7OdWOD4cEEYez/wAtPTpVi7N8Os28ajW7VtGysJVFUxlOkgbaD5VlZQsYC8Q4dZzv/Ct/G32F/mPlUdjh9nJdHdW4IWRkWDDiOVZWVqPSLFwTCothAqKBroFAHxHkKYW7S/yj5CsrKqTfE5+RLmyHiVlTbaVB9h1qqY7BW3tWs9tGifiVT06ivKykT/IqwfiGWsBaGGtKLSZQzwMqwJbWBFAtw6z/AMK3/Qv5VlZWMbHr+zX+zrMH+Fb/AKF/KsXhtn/g2/6F/KsrK8jQe9wqwd7Nr+hPyrT+yrGWO4tR07tPyrysp2FtSAmrQHc4HhT/APbWf+Vb/KozwHC//jWP+Vb/ACrKylTbbCRaOCYC0tlFW0igTACqAPEeQFZWVlAaf//Z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6" descr="data:image/jpeg;base64,/9j/4AAQSkZJRgABAQAAAQABAAD/2wCEAAkGBxMSEhUSExMWFhUVGR0YGBgYGBUaGRcXGBUYHRcYGhcYHSggGB0lHRcXITEhJSkrLi4uFx8zODMsNygtLisBCgoKDg0OGhAQGi0lHyYtLS0tLy0tLS0tLTUtLS0tLS0tLS0tLS0tLS0tLS0tLS0tLS0tLS0tLS0tLS0tLS0tLf/AABEIAMIBAwMBIgACEQEDEQH/xAAcAAACAgMBAQAAAAAAAAAAAAAEBQMGAAIHAQj/xABGEAACAQIEAwYDBQUFBwMFAAABAhEAAwQSITEFQVEGEyJhcYEykbFCocHR8AcUI1KSFWJyguEzNFOTsrPxFkPCJERUZIP/xAAZAQADAQEBAAAAAAAAAAAAAAACAwQBBQD/xAApEQACAgICAgEEAgIDAAAAAAAAAQIRAyESMQRBURMiMnFhkULRgaHB/9oADAMBAAIRAxEAPwDrVi3RaLWiipGMV5kkVRqzVGtwbVAcQCTFDYcF3zchp6mvcQXPZF2qvFbJjnXN2b51cO1uM0yk+gqnK0a8663iQqAibtmncmdqvPAbCrZURqdTVUwCsx2q7cLUBPFpFD5ctUZEc4WwD4o5ULxybdhjMR086Au8b7k9QdhS7jXE7t9cgUZNyajx4ZOSb6GOceNexGt4E6ij+F4cM0kwKXKoAmdelbLcPWuq42qRLY4u2RcvZEM8pqyWLNvDLyLRvz/0qocNUlpBiNZpthcMcQ8Fj5k1Lmh6b0g4SrpbI8SjXmzM2rHQToKzGYMWB8QLGpOMYcWSFVpP0pPiLkSztAG5OwkxqeWpFMxq0nehcruvZ6daKw2GJIitmwZWCRvUz4wYa016MzAhLS83ut8Kj60WbMoQcjcGGWXIoR7ZN2hx9wZcJYMXmWXYAnube2aBux2AoHGYJrVu0MzNlBB7xgx3J1J3Op8umlVp+1uGwd3usSXuO5DX2QKRmMHxEkEqJACrPhX+9BtvGroKDIEykSGMkvmEyANADoJ8hyrjRvlyZ3MnGKWKHS9/L+f9CvKVOdMo11WAA3uPxpgnFA4CFcjdOp8qrqXH8/TT6DSi7d5SIbfpHPyO4qqGRrolyYYS7RasLj8gjKCKmw9wrLCEB3qtYTEMhGWCBupJn2mpUx4vTqQRoUOhU+YqiPGbrohyY5499oZ4zGW8pVF8R50oK1IwrMtWQiorRM5WRha1y1NFYq0dmEQSpLeHnU7VJlivVWhbNJmxwVcqrStrkGd6KW2XYAc6eYbhgQiFzEc6VKccYyKsH4ZdY21M9f8AqNZTTD4BQupgyfvJrKklOLbLY9IYo9JeM8ZVPDz8qOxNwKp1iqXjBmuSTOtIw403bMlJ9D3hlw3NOZ38qd3wLVvTkKrPDcZ3bRQnHOOXLnhAhfrRfRcp/wAGKSSEXG8XnuGDOtQYTCkkE6CtAus7mrlwHs6L1tbjmPIeVX5MixRoXGLbNeG4AhASsDr1p5g7C3IB2GsdahxmJNubZiAN6FXii2kMaudqgfPJsLSexV2mvG7fyosBPD6nmaVtdYeHMalvYplYtMk6n3odGzSTvXQxxqKQpvZpFSqK8s2yzADnT/BYFLJm7vGg86OWRR/YDQtsoRHKnF3HhFyINY1NAX3LMSBodhRmCwBYiTE0qdPcgf0DJhXbWCSaziN0WMM0jxXdI/uDf5n7qsGKsdygCMC5/RJ8gKp3bDEoty2Hc3VZdHUABCDEHWDv6+tSZs/KNIr8bD99v0A28QSo7q41op9kQUIMaFDpy5RGtWLsziLWNC3ysNaLAINV10DiRJkTvO9UfiOJRbeW22YuYkaEDnI3EDT1amXZXH/u8Hlsw8v9PwqSW1R0eNbjpgPaPsBiDjrmIttbZbjlxniEDDWQdypPh05DUVa5C20tDUIqqCf7oAn7qbcQv5hIIIiQR06+e4pG7eeh2NYmArfYJiHFsMxIVVkkzGg5seQqj3e1b3L4Nq2DbU8wcz++pB6KJOvPkT2+a/mRI/gzqRJzOT4Qw8oEDqTTfs52fGFRbtyO+bXYHuk/ujYMR9R60xMIeBWVFdkZWYSFJBZdOe8ekmo2vI0FpDrsdARPnzHltXlwkiSdzrr169agtneI+RNEmDxGuHxeuV9DyPJvyPl8qLZaQMwuCJAJ0BH1I51vwjjBVhZxJVWJhXBMNHrr9SKtxZ/Ujn5/G/yh/Q7CVuFo8WBl01PWo3tACn/UsioEIrRqmcVoVokzxLw23Lin2NxPdJJ+I6CkvDsSLTZiJofH4xrjSfbypEsTnPfQ6M6j/I1wVwlASZJn6mvK04d/s19/+o1lLlFcmVQ/FCXtBj7jOETr8zWmMYW0Gf4oqfG4lVfOBpSjH4g3nyqN+ZooRutaAAbfEGknevL18nnNTYrBdzpIM0w4NwbvP4j+FBz60+UoRXI8Tdmezr3mDuMtud/5vIV0FytlIAgDQCvMM6Kgy/CBpVb41j2cmTlAGgrmNyzz30ObWOOuyHF3e9uHWvcTwUle8UyelLMBZJVnJgDmaZWe0WW0URZbqdvXzqlxlGlD0Tqn2VrFp4qks4R2EqpIG5pzgeHrdExAGrNUuM4yqp3NoaDQt+VPeVv7YoCl7M4Fbt2lL3BLcq9v3AzFjz2HlSqy5J30oy24LSaxw+5yYqc/QxwNpB4mqLiOJUnwiBXoxKtpsKBxbawKyEblbA5NujVbkKxJOwHXc6/SPelWKgqwyJB5ZF16ct6Z65YUSSdtNempPnSjG3GKg5WAJgHKYJHKdp8qj8lP6h1vDrgVmxZzM0L1P36CmOFWBJERuKq1vEXcFddcufMZymQeeo++rDaxJuZT4gHK7L4QzqCATOuhXlpNTlw+4HiXnKWIWTknYaSfY/h601v4UqSY0PxL08xQfZ7D95dRVnRSxjlOn0Jq147AQsyQBz0/QoRU5JMqt63tzG4P0qK4876k9eszRvEIttqDlPKJAPUEfjvVW7WcXFi1KnV5A8up9dR86NHlsb35fTMBrJgaQByjUySdK2xQCgICddWmNBGggHp160o7IYK5ZsKbxOZ2z5CZyDcLrsTufWNNZZYkktMSzH2GkD2Aojx4PQeygUPetq6lWtgg8j18vf6USDJ3/X4VL3cjXb3+vrpvTIsxhHCuKtZORtbfLWSs8x1Hl8vN/wDFqDIO3nVIxqXdMoyjz8Wn+U6TRnZvtJ+7OVvS9tulu5KHqJGo6j9F8MnEizeMpbj2W0YbmaHuCi8TczGQZB26EUMwqmLb7OcwZ2qB6nuCoghJ01PSnLRo34b/ALNff/qNZTPhvDQLSzMxr7k1lc+eWPJnQhF8UVfFYUFZPypPEGRvTTidwocu/WljuYMDWnQ6FnuBwz3roULm8uXvVxuYpMOgst4m6AbVWOB8VeyjIiS7nRufyq18L4WSveXZLtqZpPkPf3dBJX0e57lxfAIHnVf4zgLgOZjIqyX+NJblf5aq/F+LPiD4RCD7/Ws8dT5XWgZ18gWHZmGQnw17jXCeFfevCcnxgg8qEG81elbsSwkY25lyAwp3rS2SdKimplHSipIEnw33UVUnD8AXYCdOdF8VwwSFX50hzXPiDxtWLya9ArAtGYLDhjrRN0rBSPMLg2cwBQHGrTWbhtsGIZxdWBtlBzj11+6rcmKSwIjWlPEbnfkSNQZHUHqCNqjnzy7S6K8U44+/ZSOLcPF21KrNxSIXSddzJ9T8qW9ng7v3ZUyGgLqMrKBEr0Ay6x06CuhpgRaMm3cfnoy6nWc2bnPOOfPemuDwjXlV7ii0onKg1aJ+0x3mJ9xUM5O+tnTxTjXeiXgPDlsW9BEjXaWjmT9BymgMX2lCyGsuvIEkQdeo0p5eIUQADAgfhVe4wRGp8IBmCB6ADUT516IttNlUx/GibzLkAQ6geXMxtrS+8yOPEobKQy6TqDIOvMGPnUFy4HJg9WQ9fKhMPdMn5/OmDUh3ZxYfc61NS7h+DzkHkD5gfOmD3FDFBy9+v5ffXjxlxwBvHpyH4mqX2o4+1xu5snKg0ZgdT1UHc+ZG+229o4lhzctlVcqSNCNY/wDO3vVd4D2aKXC10aKfCJ0Yn/4iZokeGHZO1eS2A58B/wBmpktHOByX1+6rC1sESNPKo3BBjmR93P0FTWztpv8ArMSdhTIugJIL4VxPu/C+q/ev+nlTtnBEggg86oHEuO21bKoZo3IAj79/bT1rXB9rwh+ByOa6a/foaphkXsizeK5bj2XdzTXCXbNpQx8Tn7qT2LwuItwAwwDCd4IkTXhqiUOaq9EMZcSzYbiLMobaZ+prKF4da/hr7/U15UcoRTaotjJuKE13CjQE6mpLeALt3dtZ6nkKzFYRiQFksKs+BXurSyJbnHM0GTJS0bFWLMFwa3hjndszfT0FSY/tCki3aMk7npUfG7dx0LZsn93nSLs5w0te1GYDf1rIRUk5zd0Y5O6RvxYkJIUxOrHn6Urt3Dy0FXLjtgtlVoCDXTyqvX0RnCgQo+81RgmnHoXJU6AcTjHvEAxpoIqPGWlVoHSn+N4Mtm13maGOw/Cq8EJNPxTUtx6QElXZvhrUnaikw5LREVvaQqJFO+CYVrn8Q6L160OTLxtgKMpdDPhPDAqeZoPjeUAKImtsZxoJKWhtpPL2pSVd/FBM84J157VLjg75zYyTXHjFbIYp3wDCySY2pRZTMSoGoMEc5plY4i1tYFOyPnGosCK4y+9HvGbZzkmOlQ4S4UOYih2uF2ljRndErJ25VtVFRYDdu0RG6XaTzp+10hQFGgA1pJZtUr7Vcaxtq7YsYe0Ct0he8gtDTqCBtoJk1N5StKinxNyaHvEcXAJ8Wmbp0AH3k/I1Q+OY6Lb7gtoBJ57mPcn2qx8XtYi3blriNcy7EZQvpqZPlpVC4jjCxUFcpWZgghmOxkeU/OpYnRhEEsOQYrFbWOtaZjoelQ4S2ScxJJ3jpRjSwYaxIjMY9a0v3VQk5p1mT+dB96zaDbmfwFEW8Oo3GY9TrE7wKLXSBNMLxW3tnke+nuaeW8QAAVMncR91V/FESdAAKF4djXQlo8B5fiP1rWdG1ZZ1O5OpO/U+/SlHGuJwpRTq25HQdP7o5dYnkK2xvFV7uVMk8uY8vr7etVPGXyxMnf761GUavdkwKd9mOBnFXNZFpNXPXogPU/cPakXC8NnupbGhuMqg8gWIAJ8ta7VguHph7S2kGi/Mnmx8zVGKPJ7JPKz/AE1S7ZpcHIbDpRWFw+kxryrzDpJpkmLVTEcqpnJrSRzIpPszBK2Qe/1NZROGuHKPf6msqWUnbLYfihkthRsBWjitMTiPDKiTVf43j3s2fil209KljBydIbKSXQJ2n4pbByoZfn0FC9lb1wOSGheZND8N4CbnjusFXc66n8qjxXElFs2LY0B+LqKvUI8fpx38k7fsb8V4kLlwIvi118/KtuKYBhkYwpnRarmBxRtkMBqKnxnErl1szHbbyo/ouLSj0DdhXFcS1xxmOi6UOxAiKjWyxGarHwrgttkzXGjymK2Uo44g8eTNeD8KN5ZYwKZ8St27FkqHI06xS17mUNkeFG0Hel5BaSSNjJY6bbk9KncXK5N6W6DTX412eYN1ZhqGAOsGfpQPaHtCSTbtfwwjb8yB9BR1riaXUKgKAAB1mVJJB0OynX9FLw9Lb3CbupUHKW3YAaMQN2AHnI8xrLkzfU9dFuHB9LbFFjiFy3czoWzH4mKmCOWpHWrPwPHF5VzrOb1k6/eZ96Dxt9WuBLcZd9iAY5ny5waP7OMs93kiBJYamJG43O/KY8hrW4JJSsLyo8sb0WfD8KDLmzD0rVLRJFsMuskCZMLEnQbaj50PxHjX7vYLW0Fw/ZIIyDbVjPnyB2rn3Fe0GKZiFvZeosqLc+6+Jvc0bzStiMfixlFM6VcUI4tsQGbadj6GiMRjUsiJkmdfQVyVL2Ky98L1xmAMKzu3yBO8AxTKzx57tpXb4mE68tIiDqDv/UaXOcpaY2Hixg7Qz45xGHfXXXzVh5jrVLxlzMfw/XKicZfL8zpp+vpQVy4EgspOuy7/AC5+nWhKkqC1wvh1Gp/U1DcEHKo9TW/FOIiyrSGzjQq0hs38pBErHpQPAsSXRmb4p19/wgAe1aaMcOI0oskUKu8itL7FvCDHI0cXSsFo8Ze8O3hmPU9B+NE38CbhEaW1ET/Mecdek0RbFu2onUxoATAHrvO8mocTjMyEkgLsDG5GwUbQKE8JscqDQHQfr3pZcAHL5/lRrgKJ3Y/d5+tCXU5miR4gBPIT91dc7PcQW5h7Km4Gud0CwLBm00JMef1rlFvrT7sfiGGMs5ROZwh81cwfrPtT8c+OyXycP1I/o6oilV23rS3cgzRvFGA8Ipaaph9ys5EtOhxhLhKA+v1NeV5gQcg9/qayp5JWy2H4oV8a7Rm25VQCIgetVG5i3dszktrOtR4rEF3LHnUF1oFW48MYIG7DMVxBn3Yx0nStsLZZ/hUseg1pVYljVx7Ms9hgxtkq2lenJQj9ptfItxGAe3GcET1pjwXgzXjOyDdvwFN+JhLt2bzZEGwka9aH4rxtcotYfwrsSBGnQVP9Sc0klv8A6MpG3G1t2VFq3qeeu1Dpg/4XeO3+EUoQ0Yl1nhSTA2FH9NxSV/sBuzRrgUF3YKo3JMAD1qtdru0Ti3lS0yW2AIdjDODMHJuq8xOpgGIp9j+DXmxC5V7wEA2y8LYsR8TOAc119ZAj8SKV2i4firmIdrZa8yjxHPbNzaC3dr8CjMBAkKZ10qTPmb0izxsMb5Mtn7JuFnFWb2IvEyD3dk7AQssco0bcD+rrVE4nexeGxUN3mHZWYLoSAuYyVzfGDrqD4tpAqwcB7R4jguKOGxQJsNB5xDbXLfz1jpB1GhX7ROLjGXUCoLlrIGstlYMSdWGhB1EMFOsMhgZtZmqdosTbdMM7ShMNdttbdXt3kW4sEc99Nwp0InqRyqTgdpcTdjOyplLZkME7SM3IEE8vLnVU4Bw2z3T4rGMf3e2wUKPjuXdwgP2RGpjqKZXe2+Ftk28LZ7tWGrEkmegBOgkbec0PuzX1xRcO0Vu0US1bWLY3XUGdc0xzgA+wiq/iMMto+IZRE6jUjkR1FDcI7UWjmN94B5mScw2OmtD8UxKS6qQ5HMEQPcabVtUDFeiPGY8kZVEKTvzMTy96Fw4JcgazqAOXX6TRPBuBYnGECzbJWdXOiL1lufoJPlXReEdiUwlt7rlL18KcmcRbVoldDPOPEfkK82G2kjlvGbzYeVCTckqQ0gAqYbXnz1HSluHZrrBSdWkGdeR1n2qTjecXf4jZrg0fY+LM0iRoeunWpbFgDJcE6jX3G9efRqEiB5hjtPtppr7UVh+K5QQqbxIMgg8//FS/DcbQxrJ9z/pUFu0bzlUQltYABJjcyAD8600bYHiAcTt1/GjbdzTbTqdz7D9eVTYDs0Vwn71d8JuT3XxAZkYQhAGzDOQdh3fnUCrG7a/r9c627MJltrvcMKNl5npMbela3Ve4Mx0UaKB+E7DziiEsoo1GZzuW1j8KgxuOjwrv9K0wX3rYXTc9B+dC3bfNt+XlRndkCedDux6/dRIwFePP9etWD9nmJC45JUGEfJ/dbLv65Qw96RXSedOOweFL41CNkVmPoVK/VhTIbdMTmdY5fo6fcctvWqW+dEW7Pyr26QNBtVvJdI4de2G4I+Ae/wBTWVtgvgHv9TXlSy7ZdD8Uctqexh+8ITrXuFwzXCFXerVwzggw6m7eGo2FX5cqiv5BSGHZvsoloB7nibcdBQ/aLjMMbaCAvPz8qJ/9XKEPhOYaCqhj8YbrljzqTDinKblkDnJUkjL+JZzLEk+depUCijsHhi2wq10kJJMPYLe1FjErZGYjM32R59T0FbWkc+C0JYzHT36Cq1xAXbNzJejOdmBlXjfK0CY6QCOkRUOfK1pFGDEpu2Hvx64hZmOZdysx/lBGoHLSqhj8ZcEYnKuU3IJGVSdywQA5spOYCBAGUdKI4/jB3YUKQTqWnQ6iB+PtXv7q17C+G0zd2ubwj4Qs6npoCetQN3tnRjFLo6C9/BcYw4t4gKW+JWXMpt7SA5HhbWCNmjaKq3GMPiMFh1wV60mIW0w7m54lDWvHAhSPGpOuuzcxBNbw9y+6suRsPZQjO1wFLamNmzAs7GJyiSTrFMu0fG72KREaDHw3HQC65BBOVE8NlIjeTAEmKy/Rii0/4BuIcV73DJhr1hlQPmIU5CAQ8kGCWOYj4t+vTn2I4UzM5UyMzZRBLEBiJgbbGrrxfFizfuWwHIViy5Wn+GNRJMyMsQfM0jwmEi2LgvZBmKKzFV13gwZHODpseleQbRUjbgxtHXr0q6dmlwq4C7mcrizdBtrDw1oKoYAgZZkkyf5BW/DMpXLdsi9GgIKiBrsGHWnuG7Fu6d8uEvZG1Qpkbw6CIQkgghpBG9azKO2dmuOWcRZtlGVWyDNb0BQwJGXpP3RWnGOJBBd7yAqAQQfiLAxzHyrhN7hWIticmItIuYEtZuqqgsTBlY1mdetQ3uIMLeQ3DBaZAidI1ga7bVlWY4m3a7i6MzELLmQCAImd2PM61YOynZPG4vDLd7tVBOVZbLmG2aOQBEddNqU9kODpicVatkd4gbPcUTORdTofYada77Zx1m2oQBraqIANu4qgDYSVitbrRtnB+0nBLmFuKt2AHZlnWPC2Uk9Bs3+FhT0dj7mAa0XuDvcS3chbZJAtEqHliASSSogcp3qz/tUwNrF4QX7d1SLTwzLDAZso1I2PwD5Uwwdr99OExjjKlpAVGhz3DEsuuiSAQTqY2FYrejJTUVbDuK8FsjDtaJdkRWNpCRFshWy5cgBMTAzE1x+66oJOgGv+prsmJcmTMHkT15VwztFcHemwSMwZg0fZKGDJ9Q2np1p0ocUTePneRysZ2nzjwnTmeftU9jCqP1rS3s1hC0kbnc7aDYf61arOHych9/1msopbEuLtRp91KsTbinvEUO4/H50kxTURgAD0+XKr1+y6woXEXPtSqAdFgn7z/wBIqgl4aut9jbCpg7RUauudjzLNvPpoPYU3GrZJ5k6x18jsDrWqrJrCtbHSqDlDDCHwD3+prKzBjwD3+prKnl2y2H4oT2uG2cIO8YyeQ86R8V4+13fTyoPinEzcaegpc9yYqzHh3yntguRtcuztW6iohvpRaeZqjoElw9qd9qYJjBogZLakxmdgo9yaED5oVRQ3abF4fD2VF9oW6+qgBi6W9SoB6sV3j/ZtUufJwjfsZihzkkW3+1sLhkhLtu453i4kt8iYFVbiWOF64Tdy90dxE+hB/W1UbG4rD5v/AKS61xDqbLAhreg1GpBEkjflrEimFrjK92AdQPsnSGA2Ok1Baav2XRx8ejTGNBmCbY2JMsB59fr61s/FAtvu1NkksrDOoYiNCUMSPCzTGsetVfinGDeYoGgQTI+5R9PehLEs6AmEXws4UEAAamD8RPKeo5UmVFCHq8QuXLjJIvBSe6zFlVBOYlBnAUz15RrReP4PftYdnuWyhVxKiTlDAhsx1Ckk24BMkaxEEuezfZ04x1dCUwdtmVAQi3CpAJXOolmk6s3LY66Gdu8ALPd2sGSucnvEV3KGB4gy5oDnMsk67aydfKL42LeVc+C7KZ/aDXbVu+iAvaizcB0lFk2mGv8ALKf5POvO11tUu2cFbELhgWuD/wDZuwzgn+4DbQf4Gong9jJiLZKZ2tsHcSoRXQz3bQC1whoUwRqGGoGq1MIrXb3evnuNdOcgySzS2pgcy06byKxDDOG34MV1z9lnHoc4Vzo/it+TAeJfcCfUHrXIsehtgT4WzNIPICFBjocpI8ta9wt26HDKzLsQykhgeRB+UUXZjR9Mcdwf7xZu4cOFd0IE6weRKzMSK5vx39nBt9ytu5ahlC3Gdgg7xVOZgpMkMRykjzpV2E7NY+53mJs3u7Jm2zk+NgSpYAkEzoNZG29Xrh3Y2xZBvYtmxNyQQzLeYiOWWSX16ihboxKin8CU8GvC63d3O+GQhHDQshiQ28jSARBnfSuxYa+txFdDKuAynqCJB+VU7HcBONcAYdcNhwZZsiLeuxyAAlB6/wClW63bW0ioohVAVR0AEAfKsWz0mkrIeK4RL1p7NweC4CG9+Y8xuPSqBi+GYzCotvC4lntW4C2yiSBO0xqNOo0NXDF4okwKBY1Vjw62czL5buktfyVa72tZEureTu76K2WASrNHh6xrrzGm9c34twC5ZwdvE3h/ExFwk5pzAFSVBB5tqx/y9DXUO2IBtAFVJM6kSQBuAeUzVd7Y9nbvcoi3Tctq8orDxAkEBRG4j/xWzT2vgbglFU1q/wDz4BuzYy2lB0MSeR1/QphdI8vlP0FDYFIUazGkxGg0EjltRL3ABo35fcaWWgmLugab6dI096r2O56fmKZYxySZc0rxJjfXzrTwvbrXa+z2GNvCYdW+Lu0nyJUH8a4lcPyrtnZu2y4TDq05haSZ3HhGnsNKbj7IvN/FfsP5VgStoqREmnNnNC8KPCP1zrypsOPCP1zr2pm9lsF9qOPs2uteCmo4YdzUOJsBdBvXW5qwKIcOPKjLuHKxO5qbhZS3qy5mGwr2+jOxYiJ5dKBy2Y0eW72Xb51Rv2m4G5cKYgKctsZSBJypC+Kf8ecnzfoKuqJrFSniFkW+TzO2o9Kl8uMXHb2UeM5KWlZw7Bkh0ZNwwiOeoBHoRVl43f8A4YMeJiNOg6dedWF8HatBmS1bRiNCFAPSZH6NJ7HDWxF9EGpJCgb5ROr+w1nlFc2F/B0p0ldibh/Crjx3asz3CFEAzIGZgOQgQd6uvZHgeGtJ+8X7ZuuS/wC62H1RymabjgCWVcupIidpjS94rHWsBYQKkkkW7NlB4rtw7KAPmTyqu4jhmJtcSw74k95dv2buZbZAW0WtPbCKTpC51E+Z99mkmIxZHPdUjS3cCg4Bb10YvIpBtwtu40G4y54JgIVVCIBCgDQxVIxXGr1g6JbVroLWz4GufxJyszDowzANrptXULXZGziLGDxTsUlUR2WM2WCttjMgNmFtdtJ8q552t4OWvZLYdUtXGId9CEd1CSw0mFMdZOxBFZdjEkugfDEWbEjdoid4Giz5kyTS/g11y91kI0CqSRqcpkkcp1O87Vr2gxbKVRRmAXedAdhHWB9aJ4LYNpU0GVpMyDJB1B18tvWtCNHsubrEtq+skwcw2I6UPiHunRWbpqdY5CTtTrFWQQQN1+E+XIfL6UqUFhLLlkwddfXymtR5o6b+y7j5tXRZuGFvQPIXfsn3+H+npXXq+asE5Ea6jn/rXduxfHDi8MHYQ6HI55MwUHMPUEGOVCzGPmaNTSfH42dBtXvEMXJgbCljNNU4sXtnK8nyeX2x6ML9K8UVgWisPhi1UNpEai2ypdqQXu2LQ3dlX+p4Ne9rMWti4Huhgi2nNthJAvT4TA3jTfQSDyp1xrDquMwrCDByn1YMB97Cje0/Dku4ZgwByeMZtiRuD5ESPepnO7o6UIqLhy6SOb8OxKXLYykNA5bj23FSYi6AIAH51XsTwLxFrLd2egJgGdhzFBXL+Kt7ww8x+Ig/fS/qv/JHU+hB7jL/AIehljW9uen0pVfvRy+X60+dD3OK3vtWj6if9a0t8SS5pseh/OtU4sB45I8LhtJidJI0E8yY2r6Bw6DKsGRlEHqIEH3rg/CMJ+9Xbdi2QWdgNOQ5sfIAE+1fQWGwoAVF+FQFHoBApsHRzvMVtL2R27MmiMkUStqBUZE17nZN9Ojeyug/XOsqW3tWUtvZTGOkcuv3ixgTrsKmu8KKgM53ovv7eYMBtXrs2JcLyrouT/SEgmCQGY5V735YkaACnH9lpZB8WtVrHLDGDpXsbU3oGRpd7xkuJbjM4yifPePaR71VjmtMxaVZdGBGhEDdTHPQfhVpsjWrFYw1nKr3LaOw1BcAkEbHXzpPlYbaa7H4M/01TRWODdnLl/8AjYiVBHgXmOjEfgevKnFnD4bhli5feSSYLAeO4xPgtWx1J5e5o7G8US2jXbjZbaDNcc7ATy/mYnQKNz86C4BgLmLvJjsSmQL/ALphz/7KH/3bg/4zb+WntNJKOl2bylNXLr4+Rh2Y4HcLHH4wD95dStq1uuFtN9gdXP2m9qi7d4XJhVYFmKMAzEy7JrK5+QJ1gaeVW10ITU89fSkPaQi7g7kbEEiecCeXWopP7h+OTexb2V4AcThrhuvcTK7C2BcPdWlMXAURcuUgtvOmXSKqfax7Nm8Rh76MGQG6bd43CLiNKsWAAGokDkddJojDcZu2ba3LTsCybAmCY2jY86rfDeyPEMct24tgi3DEu5yd5EytsESSWG+i+dMopGX/AKhwzArbwFt8SLbF7r3MqzB/iBCIuPqGy9dBtopuYVlTKSCSq4hIMwG+MHo3wsV5ZxVv7G9jbeKwmIcL/EU5bJJjxBZ8RjxbqJP3VV8Ng7ht3XC/7sQ1zQEoGItuCDzMq3/8zXrPJUBti4IIQsG2jnGhB6etD4n4laT4gc66ZVYHQhvtT6CKNF8qpUrA3XT7LeIHXed586XXbBuSJg++sgkR+uYokaMeGwVmeZ9qtPYbj74e6bKgsl4hYG4adGE+Ug+WvKqFhFYOCGMc15E9fWmi4ohgU+JSCCNlIMjXrNauwJx5RaO1sZrdUoHs9jxibCXdMxEOBsrj4h6cx5EVNxXjNjBqj4h8qu4RdCSWM8hy0OtWOao4Sxy5cfYxw2HnU6CpjiZ8CD3rfuC5jlRDG3ZUsxCgakmAB6k7UmUvkpx43WtL5Kl25DYewt9fsMJ30MgqfSV+la8V4z+8YRLqyougQN4O7A+hBFLu0nb/AAFxbtksboiCFHhaejnTTQ5vMRNVTg3FDkGHZiVkZF8LBd5Ob4hvttqaFatspjDkkkqSf9nt59WPR2H3z+NCY9pAE+//AJrZmYlogAsSB7/dULmdzJHyHyoUWCy/cjYyPKl10IxJ0nbbUjz60djwx2BMe340sfQayD+utFR6zsf7IODomEN4Kue67eKBmCLC5M0TEqTHnXQwgFc//YzxZnwtywyiLDDKREkXMxIYDnIJnz8qvdy7NDvokyUpNvsy686Ch71wICSYAra44USa5x237V720Og386q8fA8kqXXskyS/suOH4+rLK7SQPZiPwrKonZXF5sKjTuX/AO69e0c441Jr+SqEHxQZhrBcabmmKKbCzsaLwuDVUOuq6zQ3GyWtCB5zWufKVeiYV3cXmksxoFzJrQmpLaVWkogMJw0DWjRekazHlqfagoiKMw9ulT+Twrx3D7b37d5rxxC6NZw9tdrigZhcD8xmBBbLz9Kv2DcJvvQGC4epIuFAWXZoErIgwd9q3Vy7hR1qBrTVjZS5NUH3sUWuraUfYNxyZ0QHKI6kt8gp6ig8RZf92ugi2CQcoE5RpALMdSfOrJ3YW2Z5KdfKNaqPaHtHhLKtZvXRmZYKLLNqOYHw+8VBL8lRZCNJFFwGHDYddJ5HU7AmIHtVo4H2iNrhmIW4wD23Nq2SQNLpIQ67R4j7Uj4QFOGDI0glspjkrmNNeRGlN/2eWlOMupcCuty1IkAiVdeRGh1n2pr2h4+4ZxOzgMJatWVbE3GExaBKsx1Y95GWNQBudtKWdqsDxLF2CiYS1bW5q657eYmQQWkgEiOc7nSYjooUdNtvKsoTLKT2c4Tcw+DTD4zCLfVSSI7u6VBMgMjRMSfhzaRSL9pHDbF21+/2jF22VS4sFSVOi94hhlYHLBIGnoI6nFKO0nCLGItlbyA6QG+0NZ0PqBodNKNdgSkl9zKj2R/s+7giLVgEMf44uwzZwNyTpAkkEQBJ2M1z7jzWUutbw7K6gwGB8IHITzjbTpQnH8faa7dtWDlCkBkVbltXy8zbbYgkmIjUxQ/BeE38S7LYTOUUswkaL1gnXyA1NMdUehGXJyb0/Rbv2b8V7jEd1df+HehddFW59gjpM5fcdKdcWw1y3xKxcxIRkuXQFAJKqFKquh2IJUx1rnbWIgk5jvP5DlV94/xhcXwy1dLAX7FwK3UsVPiHrCt6g9KG2bKKTv5OouwXyqmdssPaxKi3fYi1InxAbHr56D3plZ4wMRZt3V0DqDG2vMfOaFv4dLoyuoYdDVEMNqzmz8ip16RS+M4bh64XubD208asSoZy2U65judCdzVWtYi3hyCvicCBIgDwwDG5gdYrpfEeC2EQFLKA5hyG0Hr7Vz/t5hQr23Uf7RSDpzWPwYfKgyalRZ4zThq+/ZJi4UxM9Y5nz2oUty+786lw9lmw9u4ftKQD1yMVOvXT76DA6UBV2Zdtg77dBp9wpffsg7ae0UyIqK9tGnyiiQIT2A4s2Gxto5iEdu7uDkwbRZ6wxBrvNxgok1814u3zGldL4v21D4W0VbxNbXOeeaIb7wafhwvLPiiPytVII7a9qgAbaH1Nch4vxMsTrW/GeKFidarOIvya6GXLHDDhAVhwtu2dd7CPOBtHzf8A7z1lR/s//wBws/5/+89ZXElO22dBI6rYw6d2fCvyFe42yuQDKIjaBWVlOv7iWkKP3K3/AMNP6V/KprWEt/yJ/SPyrKynts2kbXMJbn4F/pFF2cOkjwL8hWVlLk2ZSGq2xkOg+VDcNsqHkKB7Cvayp/TNSVjXFD+G/wDhP0NcrxfCcOzMzWLRY7k20JPqSNayspSKkOeB4C0lqFtIozHQIoGy8gKdcEwyLiQQig5W1AAPLnWVlaeLTWVlZWGGUl7TKDZeRPh/GvKyjj2Bk6X7OdWOD4cEEYez/wAtPTpVi7N8Os28ajW7VtGysJVFUxlOkgbaD5VlZQsYC8Q4dZzv/Ct/G32F/mPlUdjh9nJdHdW4IWRkWDDiOVZWVqPSLFwTCothAqKBroFAHxHkKYW7S/yj5CsrKqTfE5+RLmyHiVlTbaVB9h1qqY7BW3tWs9tGifiVT06ivKykT/IqwfiGWsBaGGtKLSZQzwMqwJbWBFAtw6z/AMK3/Qv5VlZWMbHr+zX+zrMH+Fb/AKF/KsXhtn/g2/6F/KsrK8jQe9wqwd7Nr+hPyrT+yrGWO4tR07tPyrysp2FtSAmrQHc4HhT/APbWf+Vb/KozwHC//jWP+Vb/ACrKylTbbCRaOCYC0tlFW0igTACqAPEeQFZWVlAaf//Z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8" descr="data:image/jpeg;base64,/9j/4AAQSkZJRgABAQAAAQABAAD/2wCEAAkGBxMSEhUSExMWFhUVGR0YGBgYGBUaGRcXGBUYHRcYGhcYHSggGB0lHRcXITEhJSkrLi4uFx8zODMsNygtLisBCgoKDg0OGhAQGi0lHyYtLS0tLy0tLS0tLTUtLS0tLS0tLS0tLS0tLS0tLS0tLS0tLS0tLS0tLS0tLS0tLS0tLf/AABEIAMIBAwMBIgACEQEDEQH/xAAcAAACAgMBAQAAAAAAAAAAAAAEBQMGAAIHAQj/xABGEAACAQIEAwYDBQUFBwMFAAABAhEAAwQSITEFQVEGEyJhcYEykbFCocHR8AcUI1KSFWJyguEzNFOTsrPxFkPCJERUZIP/xAAZAQADAQEBAAAAAAAAAAAAAAACAwQBBQD/xAApEQACAgICAgEEAgIDAAAAAAAAAQIRAyESMQRBURMiMnFhkULRgaHB/9oADAMBAAIRAxEAPwDrVi3RaLWiipGMV5kkVRqzVGtwbVAcQCTFDYcF3zchp6mvcQXPZF2qvFbJjnXN2b51cO1uM0yk+gqnK0a8663iQqAibtmncmdqvPAbCrZURqdTVUwCsx2q7cLUBPFpFD5ctUZEc4WwD4o5ULxybdhjMR086Au8b7k9QdhS7jXE7t9cgUZNyajx4ZOSb6GOceNexGt4E6ij+F4cM0kwKXKoAmdelbLcPWuq42qRLY4u2RcvZEM8pqyWLNvDLyLRvz/0qocNUlpBiNZpthcMcQ8Fj5k1Lmh6b0g4SrpbI8SjXmzM2rHQToKzGYMWB8QLGpOMYcWSFVpP0pPiLkSztAG5OwkxqeWpFMxq0nehcruvZ6daKw2GJIitmwZWCRvUz4wYa016MzAhLS83ut8Kj60WbMoQcjcGGWXIoR7ZN2hx9wZcJYMXmWXYAnube2aBux2AoHGYJrVu0MzNlBB7xgx3J1J3Op8umlVp+1uGwd3usSXuO5DX2QKRmMHxEkEqJACrPhX+9BtvGroKDIEykSGMkvmEyANADoJ8hyrjRvlyZ3MnGKWKHS9/L+f9CvKVOdMo11WAA3uPxpgnFA4CFcjdOp8qrqXH8/TT6DSi7d5SIbfpHPyO4qqGRrolyYYS7RasLj8gjKCKmw9wrLCEB3qtYTEMhGWCBupJn2mpUx4vTqQRoUOhU+YqiPGbrohyY5499oZ4zGW8pVF8R50oK1IwrMtWQiorRM5WRha1y1NFYq0dmEQSpLeHnU7VJlivVWhbNJmxwVcqrStrkGd6KW2XYAc6eYbhgQiFzEc6VKccYyKsH4ZdY21M9f8AqNZTTD4BQupgyfvJrKklOLbLY9IYo9JeM8ZVPDz8qOxNwKp1iqXjBmuSTOtIw403bMlJ9D3hlw3NOZ38qd3wLVvTkKrPDcZ3bRQnHOOXLnhAhfrRfRcp/wAGKSSEXG8XnuGDOtQYTCkkE6CtAus7mrlwHs6L1tbjmPIeVX5MixRoXGLbNeG4AhASsDr1p5g7C3IB2GsdahxmJNubZiAN6FXii2kMaudqgfPJsLSexV2mvG7fyosBPD6nmaVtdYeHMalvYplYtMk6n3odGzSTvXQxxqKQpvZpFSqK8s2yzADnT/BYFLJm7vGg86OWRR/YDQtsoRHKnF3HhFyINY1NAX3LMSBodhRmCwBYiTE0qdPcgf0DJhXbWCSaziN0WMM0jxXdI/uDf5n7qsGKsdygCMC5/RJ8gKp3bDEoty2Hc3VZdHUABCDEHWDv6+tSZs/KNIr8bD99v0A28QSo7q41op9kQUIMaFDpy5RGtWLsziLWNC3ysNaLAINV10DiRJkTvO9UfiOJRbeW22YuYkaEDnI3EDT1amXZXH/u8Hlsw8v9PwqSW1R0eNbjpgPaPsBiDjrmIttbZbjlxniEDDWQdypPh05DUVa5C20tDUIqqCf7oAn7qbcQv5hIIIiQR06+e4pG7eeh2NYmArfYJiHFsMxIVVkkzGg5seQqj3e1b3L4Nq2DbU8wcz++pB6KJOvPkT2+a/mRI/gzqRJzOT4Qw8oEDqTTfs52fGFRbtyO+bXYHuk/ujYMR9R60xMIeBWVFdkZWYSFJBZdOe8ekmo2vI0FpDrsdARPnzHltXlwkiSdzrr169agtneI+RNEmDxGuHxeuV9DyPJvyPl8qLZaQMwuCJAJ0BH1I51vwjjBVhZxJVWJhXBMNHrr9SKtxZ/Ujn5/G/yh/Q7CVuFo8WBl01PWo3tACn/UsioEIrRqmcVoVokzxLw23Lin2NxPdJJ+I6CkvDsSLTZiJofH4xrjSfbypEsTnPfQ6M6j/I1wVwlASZJn6mvK04d/s19/+o1lLlFcmVQ/FCXtBj7jOETr8zWmMYW0Gf4oqfG4lVfOBpSjH4g3nyqN+ZooRutaAAbfEGknevL18nnNTYrBdzpIM0w4NwbvP4j+FBz60+UoRXI8Tdmezr3mDuMtud/5vIV0FytlIAgDQCvMM6Kgy/CBpVb41j2cmTlAGgrmNyzz30ObWOOuyHF3e9uHWvcTwUle8UyelLMBZJVnJgDmaZWe0WW0URZbqdvXzqlxlGlD0Tqn2VrFp4qks4R2EqpIG5pzgeHrdExAGrNUuM4yqp3NoaDQt+VPeVv7YoCl7M4Fbt2lL3BLcq9v3AzFjz2HlSqy5J30oy24LSaxw+5yYqc/QxwNpB4mqLiOJUnwiBXoxKtpsKBxbawKyEblbA5NujVbkKxJOwHXc6/SPelWKgqwyJB5ZF16ct6Z65YUSSdtNempPnSjG3GKg5WAJgHKYJHKdp8qj8lP6h1vDrgVmxZzM0L1P36CmOFWBJERuKq1vEXcFddcufMZymQeeo++rDaxJuZT4gHK7L4QzqCATOuhXlpNTlw+4HiXnKWIWTknYaSfY/h601v4UqSY0PxL08xQfZ7D95dRVnRSxjlOn0Jq147AQsyQBz0/QoRU5JMqt63tzG4P0qK4876k9eszRvEIttqDlPKJAPUEfjvVW7WcXFi1KnV5A8up9dR86NHlsb35fTMBrJgaQByjUySdK2xQCgICddWmNBGggHp160o7IYK5ZsKbxOZ2z5CZyDcLrsTufWNNZZYkktMSzH2GkD2Aojx4PQeygUPetq6lWtgg8j18vf6USDJ3/X4VL3cjXb3+vrpvTIsxhHCuKtZORtbfLWSs8x1Hl8vN/wDFqDIO3nVIxqXdMoyjz8Wn+U6TRnZvtJ+7OVvS9tulu5KHqJGo6j9F8MnEizeMpbj2W0YbmaHuCi8TczGQZB26EUMwqmLb7OcwZ2qB6nuCoghJ01PSnLRo34b/ALNff/qNZTPhvDQLSzMxr7k1lc+eWPJnQhF8UVfFYUFZPypPEGRvTTidwocu/WljuYMDWnQ6FnuBwz3roULm8uXvVxuYpMOgst4m6AbVWOB8VeyjIiS7nRufyq18L4WSveXZLtqZpPkPf3dBJX0e57lxfAIHnVf4zgLgOZjIqyX+NJblf5aq/F+LPiD4RCD7/Ws8dT5XWgZ18gWHZmGQnw17jXCeFfevCcnxgg8qEG81elbsSwkY25lyAwp3rS2SdKimplHSipIEnw33UVUnD8AXYCdOdF8VwwSFX50hzXPiDxtWLya9ArAtGYLDhjrRN0rBSPMLg2cwBQHGrTWbhtsGIZxdWBtlBzj11+6rcmKSwIjWlPEbnfkSNQZHUHqCNqjnzy7S6K8U44+/ZSOLcPF21KrNxSIXSddzJ9T8qW9ng7v3ZUyGgLqMrKBEr0Ay6x06CuhpgRaMm3cfnoy6nWc2bnPOOfPemuDwjXlV7ii0onKg1aJ+0x3mJ9xUM5O+tnTxTjXeiXgPDlsW9BEjXaWjmT9BymgMX2lCyGsuvIEkQdeo0p5eIUQADAgfhVe4wRGp8IBmCB6ADUT516IttNlUx/GibzLkAQ6geXMxtrS+8yOPEobKQy6TqDIOvMGPnUFy4HJg9WQ9fKhMPdMn5/OmDUh3ZxYfc61NS7h+DzkHkD5gfOmD3FDFBy9+v5ffXjxlxwBvHpyH4mqX2o4+1xu5snKg0ZgdT1UHc+ZG+229o4lhzctlVcqSNCNY/wDO3vVd4D2aKXC10aKfCJ0Yn/4iZokeGHZO1eS2A58B/wBmpktHOByX1+6rC1sESNPKo3BBjmR93P0FTWztpv8ArMSdhTIugJIL4VxPu/C+q/ev+nlTtnBEggg86oHEuO21bKoZo3IAj79/bT1rXB9rwh+ByOa6a/foaphkXsizeK5bj2XdzTXCXbNpQx8Tn7qT2LwuItwAwwDCd4IkTXhqiUOaq9EMZcSzYbiLMobaZ+prKF4da/hr7/U15UcoRTaotjJuKE13CjQE6mpLeALt3dtZ6nkKzFYRiQFksKs+BXurSyJbnHM0GTJS0bFWLMFwa3hjndszfT0FSY/tCki3aMk7npUfG7dx0LZsn93nSLs5w0te1GYDf1rIRUk5zd0Y5O6RvxYkJIUxOrHn6Urt3Dy0FXLjtgtlVoCDXTyqvX0RnCgQo+81RgmnHoXJU6AcTjHvEAxpoIqPGWlVoHSn+N4Mtm13maGOw/Cq8EJNPxTUtx6QElXZvhrUnaikw5LREVvaQqJFO+CYVrn8Q6L160OTLxtgKMpdDPhPDAqeZoPjeUAKImtsZxoJKWhtpPL2pSVd/FBM84J157VLjg75zYyTXHjFbIYp3wDCySY2pRZTMSoGoMEc5plY4i1tYFOyPnGosCK4y+9HvGbZzkmOlQ4S4UOYih2uF2ljRndErJ25VtVFRYDdu0RG6XaTzp+10hQFGgA1pJZtUr7Vcaxtq7YsYe0Ct0he8gtDTqCBtoJk1N5StKinxNyaHvEcXAJ8Wmbp0AH3k/I1Q+OY6Lb7gtoBJ57mPcn2qx8XtYi3blriNcy7EZQvpqZPlpVC4jjCxUFcpWZgghmOxkeU/OpYnRhEEsOQYrFbWOtaZjoelQ4S2ScxJJ3jpRjSwYaxIjMY9a0v3VQk5p1mT+dB96zaDbmfwFEW8Oo3GY9TrE7wKLXSBNMLxW3tnke+nuaeW8QAAVMncR91V/FESdAAKF4djXQlo8B5fiP1rWdG1ZZ1O5OpO/U+/SlHGuJwpRTq25HQdP7o5dYnkK2xvFV7uVMk8uY8vr7etVPGXyxMnf761GUavdkwKd9mOBnFXNZFpNXPXogPU/cPakXC8NnupbGhuMqg8gWIAJ8ta7VguHph7S2kGi/Mnmx8zVGKPJ7JPKz/AE1S7ZpcHIbDpRWFw+kxryrzDpJpkmLVTEcqpnJrSRzIpPszBK2Qe/1NZROGuHKPf6msqWUnbLYfihkthRsBWjitMTiPDKiTVf43j3s2fil209KljBydIbKSXQJ2n4pbByoZfn0FC9lb1wOSGheZND8N4CbnjusFXc66n8qjxXElFs2LY0B+LqKvUI8fpx38k7fsb8V4kLlwIvi118/KtuKYBhkYwpnRarmBxRtkMBqKnxnErl1szHbbyo/ouLSj0DdhXFcS1xxmOi6UOxAiKjWyxGarHwrgttkzXGjymK2Uo44g8eTNeD8KN5ZYwKZ8St27FkqHI06xS17mUNkeFG0Hel5BaSSNjJY6bbk9KncXK5N6W6DTX412eYN1ZhqGAOsGfpQPaHtCSTbtfwwjb8yB9BR1riaXUKgKAAB1mVJJB0OynX9FLw9Lb3CbupUHKW3YAaMQN2AHnI8xrLkzfU9dFuHB9LbFFjiFy3czoWzH4mKmCOWpHWrPwPHF5VzrOb1k6/eZ96Dxt9WuBLcZd9iAY5ny5waP7OMs93kiBJYamJG43O/KY8hrW4JJSsLyo8sb0WfD8KDLmzD0rVLRJFsMuskCZMLEnQbaj50PxHjX7vYLW0Fw/ZIIyDbVjPnyB2rn3Fe0GKZiFvZeosqLc+6+Jvc0bzStiMfixlFM6VcUI4tsQGbadj6GiMRjUsiJkmdfQVyVL2Ky98L1xmAMKzu3yBO8AxTKzx57tpXb4mE68tIiDqDv/UaXOcpaY2Hixg7Qz45xGHfXXXzVh5jrVLxlzMfw/XKicZfL8zpp+vpQVy4EgspOuy7/AC5+nWhKkqC1wvh1Gp/U1DcEHKo9TW/FOIiyrSGzjQq0hs38pBErHpQPAsSXRmb4p19/wgAe1aaMcOI0oskUKu8itL7FvCDHI0cXSsFo8Ze8O3hmPU9B+NE38CbhEaW1ET/Mecdek0RbFu2onUxoATAHrvO8mocTjMyEkgLsDG5GwUbQKE8JscqDQHQfr3pZcAHL5/lRrgKJ3Y/d5+tCXU5miR4gBPIT91dc7PcQW5h7Km4Gud0CwLBm00JMef1rlFvrT7sfiGGMs5ROZwh81cwfrPtT8c+OyXycP1I/o6oilV23rS3cgzRvFGA8Ipaaph9ys5EtOhxhLhKA+v1NeV5gQcg9/qayp5JWy2H4oV8a7Rm25VQCIgetVG5i3dszktrOtR4rEF3LHnUF1oFW48MYIG7DMVxBn3Yx0nStsLZZ/hUseg1pVYljVx7Ms9hgxtkq2lenJQj9ptfItxGAe3GcET1pjwXgzXjOyDdvwFN+JhLt2bzZEGwka9aH4rxtcotYfwrsSBGnQVP9Sc0klv8A6MpG3G1t2VFq3qeeu1Dpg/4XeO3+EUoQ0Yl1nhSTA2FH9NxSV/sBuzRrgUF3YKo3JMAD1qtdru0Ti3lS0yW2AIdjDODMHJuq8xOpgGIp9j+DXmxC5V7wEA2y8LYsR8TOAc119ZAj8SKV2i4firmIdrZa8yjxHPbNzaC3dr8CjMBAkKZ10qTPmb0izxsMb5Mtn7JuFnFWb2IvEyD3dk7AQssco0bcD+rrVE4nexeGxUN3mHZWYLoSAuYyVzfGDrqD4tpAqwcB7R4jguKOGxQJsNB5xDbXLfz1jpB1GhX7ROLjGXUCoLlrIGstlYMSdWGhB1EMFOsMhgZtZmqdosTbdMM7ShMNdttbdXt3kW4sEc99Nwp0InqRyqTgdpcTdjOyplLZkME7SM3IEE8vLnVU4Bw2z3T4rGMf3e2wUKPjuXdwgP2RGpjqKZXe2+Ftk28LZ7tWGrEkmegBOgkbec0PuzX1xRcO0Vu0US1bWLY3XUGdc0xzgA+wiq/iMMto+IZRE6jUjkR1FDcI7UWjmN94B5mScw2OmtD8UxKS6qQ5HMEQPcabVtUDFeiPGY8kZVEKTvzMTy96Fw4JcgazqAOXX6TRPBuBYnGECzbJWdXOiL1lufoJPlXReEdiUwlt7rlL18KcmcRbVoldDPOPEfkK82G2kjlvGbzYeVCTckqQ0gAqYbXnz1HSluHZrrBSdWkGdeR1n2qTjecXf4jZrg0fY+LM0iRoeunWpbFgDJcE6jX3G9efRqEiB5hjtPtppr7UVh+K5QQqbxIMgg8//FS/DcbQxrJ9z/pUFu0bzlUQltYABJjcyAD8600bYHiAcTt1/GjbdzTbTqdz7D9eVTYDs0Vwn71d8JuT3XxAZkYQhAGzDOQdh3fnUCrG7a/r9c627MJltrvcMKNl5npMbela3Ve4Mx0UaKB+E7DziiEsoo1GZzuW1j8KgxuOjwrv9K0wX3rYXTc9B+dC3bfNt+XlRndkCedDux6/dRIwFePP9etWD9nmJC45JUGEfJ/dbLv65Qw96RXSedOOweFL41CNkVmPoVK/VhTIbdMTmdY5fo6fcctvWqW+dEW7Pyr26QNBtVvJdI4de2G4I+Ae/wBTWVtgvgHv9TXlSy7ZdD8Uctqexh+8ITrXuFwzXCFXerVwzggw6m7eGo2FX5cqiv5BSGHZvsoloB7nibcdBQ/aLjMMbaCAvPz8qJ/9XKEPhOYaCqhj8YbrljzqTDinKblkDnJUkjL+JZzLEk+depUCijsHhi2wq10kJJMPYLe1FjErZGYjM32R59T0FbWkc+C0JYzHT36Cq1xAXbNzJejOdmBlXjfK0CY6QCOkRUOfK1pFGDEpu2Hvx64hZmOZdysx/lBGoHLSqhj8ZcEYnKuU3IJGVSdywQA5spOYCBAGUdKI4/jB3YUKQTqWnQ6iB+PtXv7q17C+G0zd2ubwj4Qs6npoCetQN3tnRjFLo6C9/BcYw4t4gKW+JWXMpt7SA5HhbWCNmjaKq3GMPiMFh1wV60mIW0w7m54lDWvHAhSPGpOuuzcxBNbw9y+6suRsPZQjO1wFLamNmzAs7GJyiSTrFMu0fG72KREaDHw3HQC65BBOVE8NlIjeTAEmKy/Rii0/4BuIcV73DJhr1hlQPmIU5CAQ8kGCWOYj4t+vTn2I4UzM5UyMzZRBLEBiJgbbGrrxfFizfuWwHIViy5Wn+GNRJMyMsQfM0jwmEi2LgvZBmKKzFV13gwZHODpseleQbRUjbgxtHXr0q6dmlwq4C7mcrizdBtrDw1oKoYAgZZkkyf5BW/DMpXLdsi9GgIKiBrsGHWnuG7Fu6d8uEvZG1Qpkbw6CIQkgghpBG9azKO2dmuOWcRZtlGVWyDNb0BQwJGXpP3RWnGOJBBd7yAqAQQfiLAxzHyrhN7hWIticmItIuYEtZuqqgsTBlY1mdetQ3uIMLeQ3DBaZAidI1ga7bVlWY4m3a7i6MzELLmQCAImd2PM61YOynZPG4vDLd7tVBOVZbLmG2aOQBEddNqU9kODpicVatkd4gbPcUTORdTofYada77Zx1m2oQBraqIANu4qgDYSVitbrRtnB+0nBLmFuKt2AHZlnWPC2Uk9Bs3+FhT0dj7mAa0XuDvcS3chbZJAtEqHliASSSogcp3qz/tUwNrF4QX7d1SLTwzLDAZso1I2PwD5Uwwdr99OExjjKlpAVGhz3DEsuuiSAQTqY2FYrejJTUVbDuK8FsjDtaJdkRWNpCRFshWy5cgBMTAzE1x+66oJOgGv+prsmJcmTMHkT15VwztFcHemwSMwZg0fZKGDJ9Q2np1p0ocUTePneRysZ2nzjwnTmeftU9jCqP1rS3s1hC0kbnc7aDYf61arOHych9/1msopbEuLtRp91KsTbinvEUO4/H50kxTURgAD0+XKr1+y6woXEXPtSqAdFgn7z/wBIqgl4aut9jbCpg7RUauudjzLNvPpoPYU3GrZJ5k6x18jsDrWqrJrCtbHSqDlDDCHwD3+prKzBjwD3+prKnl2y2H4oT2uG2cIO8YyeQ86R8V4+13fTyoPinEzcaegpc9yYqzHh3yntguRtcuztW6iohvpRaeZqjoElw9qd9qYJjBogZLakxmdgo9yaED5oVRQ3abF4fD2VF9oW6+qgBi6W9SoB6sV3j/ZtUufJwjfsZihzkkW3+1sLhkhLtu453i4kt8iYFVbiWOF64Tdy90dxE+hB/W1UbG4rD5v/AKS61xDqbLAhreg1GpBEkjflrEimFrjK92AdQPsnSGA2Ok1Baav2XRx8ejTGNBmCbY2JMsB59fr61s/FAtvu1NkksrDOoYiNCUMSPCzTGsetVfinGDeYoGgQTI+5R9PehLEs6AmEXws4UEAAamD8RPKeo5UmVFCHq8QuXLjJIvBSe6zFlVBOYlBnAUz15RrReP4PftYdnuWyhVxKiTlDAhsx1Ckk24BMkaxEEuezfZ04x1dCUwdtmVAQi3CpAJXOolmk6s3LY66Gdu8ALPd2sGSucnvEV3KGB4gy5oDnMsk67aydfKL42LeVc+C7KZ/aDXbVu+iAvaizcB0lFk2mGv8ALKf5POvO11tUu2cFbELhgWuD/wDZuwzgn+4DbQf4Gong9jJiLZKZ2tsHcSoRXQz3bQC1whoUwRqGGoGq1MIrXb3evnuNdOcgySzS2pgcy06byKxDDOG34MV1z9lnHoc4Vzo/it+TAeJfcCfUHrXIsehtgT4WzNIPICFBjocpI8ta9wt26HDKzLsQykhgeRB+UUXZjR9Mcdwf7xZu4cOFd0IE6weRKzMSK5vx39nBt9ytu5ahlC3Gdgg7xVOZgpMkMRykjzpV2E7NY+53mJs3u7Jm2zk+NgSpYAkEzoNZG29Xrh3Y2xZBvYtmxNyQQzLeYiOWWSX16ihboxKin8CU8GvC63d3O+GQhHDQshiQ28jSARBnfSuxYa+txFdDKuAynqCJB+VU7HcBONcAYdcNhwZZsiLeuxyAAlB6/wClW63bW0ioohVAVR0AEAfKsWz0mkrIeK4RL1p7NweC4CG9+Y8xuPSqBi+GYzCotvC4lntW4C2yiSBO0xqNOo0NXDF4okwKBY1Vjw62czL5buktfyVa72tZEureTu76K2WASrNHh6xrrzGm9c34twC5ZwdvE3h/ExFwk5pzAFSVBB5tqx/y9DXUO2IBtAFVJM6kSQBuAeUzVd7Y9nbvcoi3Tctq8orDxAkEBRG4j/xWzT2vgbglFU1q/wDz4BuzYy2lB0MSeR1/QphdI8vlP0FDYFIUazGkxGg0EjltRL3ABo35fcaWWgmLugab6dI096r2O56fmKZYxySZc0rxJjfXzrTwvbrXa+z2GNvCYdW+Lu0nyJUH8a4lcPyrtnZu2y4TDq05haSZ3HhGnsNKbj7IvN/FfsP5VgStoqREmnNnNC8KPCP1zrypsOPCP1zr2pm9lsF9qOPs2uteCmo4YdzUOJsBdBvXW5qwKIcOPKjLuHKxO5qbhZS3qy5mGwr2+jOxYiJ5dKBy2Y0eW72Xb51Rv2m4G5cKYgKctsZSBJypC+Kf8ecnzfoKuqJrFSniFkW+TzO2o9Kl8uMXHb2UeM5KWlZw7Bkh0ZNwwiOeoBHoRVl43f8A4YMeJiNOg6dedWF8HatBmS1bRiNCFAPSZH6NJ7HDWxF9EGpJCgb5ROr+w1nlFc2F/B0p0ldibh/Crjx3asz3CFEAzIGZgOQgQd6uvZHgeGtJ+8X7ZuuS/wC62H1RymabjgCWVcupIidpjS94rHWsBYQKkkkW7NlB4rtw7KAPmTyqu4jhmJtcSw74k95dv2buZbZAW0WtPbCKTpC51E+Z99mkmIxZHPdUjS3cCg4Bb10YvIpBtwtu40G4y54JgIVVCIBCgDQxVIxXGr1g6JbVroLWz4GufxJyszDowzANrptXULXZGziLGDxTsUlUR2WM2WCttjMgNmFtdtJ8q552t4OWvZLYdUtXGId9CEd1CSw0mFMdZOxBFZdjEkugfDEWbEjdoid4Giz5kyTS/g11y91kI0CqSRqcpkkcp1O87Vr2gxbKVRRmAXedAdhHWB9aJ4LYNpU0GVpMyDJB1B18tvWtCNHsubrEtq+skwcw2I6UPiHunRWbpqdY5CTtTrFWQQQN1+E+XIfL6UqUFhLLlkwddfXymtR5o6b+y7j5tXRZuGFvQPIXfsn3+H+npXXq+asE5Ea6jn/rXduxfHDi8MHYQ6HI55MwUHMPUEGOVCzGPmaNTSfH42dBtXvEMXJgbCljNNU4sXtnK8nyeX2x6ML9K8UVgWisPhi1UNpEai2ypdqQXu2LQ3dlX+p4Ne9rMWti4Huhgi2nNthJAvT4TA3jTfQSDyp1xrDquMwrCDByn1YMB97Cje0/Dku4ZgwByeMZtiRuD5ESPepnO7o6UIqLhy6SOb8OxKXLYykNA5bj23FSYi6AIAH51XsTwLxFrLd2egJgGdhzFBXL+Kt7ww8x+Ig/fS/qv/JHU+hB7jL/AIehljW9uen0pVfvRy+X60+dD3OK3vtWj6if9a0t8SS5pseh/OtU4sB45I8LhtJidJI0E8yY2r6Bw6DKsGRlEHqIEH3rg/CMJ+9Xbdi2QWdgNOQ5sfIAE+1fQWGwoAVF+FQFHoBApsHRzvMVtL2R27MmiMkUStqBUZE17nZN9Ojeyug/XOsqW3tWUtvZTGOkcuv3ixgTrsKmu8KKgM53ovv7eYMBtXrs2JcLyrouT/SEgmCQGY5V735YkaACnH9lpZB8WtVrHLDGDpXsbU3oGRpd7xkuJbjM4yifPePaR71VjmtMxaVZdGBGhEDdTHPQfhVpsjWrFYw1nKr3LaOw1BcAkEbHXzpPlYbaa7H4M/01TRWODdnLl/8AjYiVBHgXmOjEfgevKnFnD4bhli5feSSYLAeO4xPgtWx1J5e5o7G8US2jXbjZbaDNcc7ATy/mYnQKNz86C4BgLmLvJjsSmQL/ALphz/7KH/3bg/4zb+WntNJKOl2bylNXLr4+Rh2Y4HcLHH4wD95dStq1uuFtN9gdXP2m9qi7d4XJhVYFmKMAzEy7JrK5+QJ1gaeVW10ITU89fSkPaQi7g7kbEEiecCeXWopP7h+OTexb2V4AcThrhuvcTK7C2BcPdWlMXAURcuUgtvOmXSKqfax7Nm8Rh76MGQG6bd43CLiNKsWAAGokDkddJojDcZu2ba3LTsCybAmCY2jY86rfDeyPEMct24tgi3DEu5yd5EytsESSWG+i+dMopGX/AKhwzArbwFt8SLbF7r3MqzB/iBCIuPqGy9dBtopuYVlTKSCSq4hIMwG+MHo3wsV5ZxVv7G9jbeKwmIcL/EU5bJJjxBZ8RjxbqJP3VV8Ng7ht3XC/7sQ1zQEoGItuCDzMq3/8zXrPJUBti4IIQsG2jnGhB6etD4n4laT4gc66ZVYHQhvtT6CKNF8qpUrA3XT7LeIHXed586XXbBuSJg++sgkR+uYokaMeGwVmeZ9qtPYbj74e6bKgsl4hYG4adGE+Ug+WvKqFhFYOCGMc15E9fWmi4ohgU+JSCCNlIMjXrNauwJx5RaO1sZrdUoHs9jxibCXdMxEOBsrj4h6cx5EVNxXjNjBqj4h8qu4RdCSWM8hy0OtWOao4Sxy5cfYxw2HnU6CpjiZ8CD3rfuC5jlRDG3ZUsxCgakmAB6k7UmUvkpx43WtL5Kl25DYewt9fsMJ30MgqfSV+la8V4z+8YRLqyougQN4O7A+hBFLu0nb/AAFxbtksboiCFHhaejnTTQ5vMRNVTg3FDkGHZiVkZF8LBd5Ob4hvttqaFatspjDkkkqSf9nt59WPR2H3z+NCY9pAE+//AJrZmYlogAsSB7/dULmdzJHyHyoUWCy/cjYyPKl10IxJ0nbbUjz60djwx2BMe340sfQayD+utFR6zsf7IODomEN4Kue67eKBmCLC5M0TEqTHnXQwgFc//YzxZnwtywyiLDDKREkXMxIYDnIJnz8qvdy7NDvokyUpNvsy686Ch71wICSYAra44USa5x237V720Og386q8fA8kqXXskyS/suOH4+rLK7SQPZiPwrKonZXF5sKjTuX/AO69e0c441Jr+SqEHxQZhrBcabmmKKbCzsaLwuDVUOuq6zQ3GyWtCB5zWufKVeiYV3cXmksxoFzJrQmpLaVWkogMJw0DWjRekazHlqfagoiKMw9ulT+Twrx3D7b37d5rxxC6NZw9tdrigZhcD8xmBBbLz9Kv2DcJvvQGC4epIuFAWXZoErIgwd9q3Vy7hR1qBrTVjZS5NUH3sUWuraUfYNxyZ0QHKI6kt8gp6ig8RZf92ugi2CQcoE5RpALMdSfOrJ3YW2Z5KdfKNaqPaHtHhLKtZvXRmZYKLLNqOYHw+8VBL8lRZCNJFFwGHDYddJ5HU7AmIHtVo4H2iNrhmIW4wD23Nq2SQNLpIQ67R4j7Uj4QFOGDI0glspjkrmNNeRGlN/2eWlOMupcCuty1IkAiVdeRGh1n2pr2h4+4ZxOzgMJatWVbE3GExaBKsx1Y95GWNQBudtKWdqsDxLF2CiYS1bW5q657eYmQQWkgEiOc7nSYjooUdNtvKsoTLKT2c4Tcw+DTD4zCLfVSSI7u6VBMgMjRMSfhzaRSL9pHDbF21+/2jF22VS4sFSVOi94hhlYHLBIGnoI6nFKO0nCLGItlbyA6QG+0NZ0PqBodNKNdgSkl9zKj2R/s+7giLVgEMf44uwzZwNyTpAkkEQBJ2M1z7jzWUutbw7K6gwGB8IHITzjbTpQnH8faa7dtWDlCkBkVbltXy8zbbYgkmIjUxQ/BeE38S7LYTOUUswkaL1gnXyA1NMdUehGXJyb0/Rbv2b8V7jEd1df+HehddFW59gjpM5fcdKdcWw1y3xKxcxIRkuXQFAJKqFKquh2IJUx1rnbWIgk5jvP5DlV94/xhcXwy1dLAX7FwK3UsVPiHrCt6g9KG2bKKTv5OouwXyqmdssPaxKi3fYi1InxAbHr56D3plZ4wMRZt3V0DqDG2vMfOaFv4dLoyuoYdDVEMNqzmz8ip16RS+M4bh64XubD208asSoZy2U65judCdzVWtYi3hyCvicCBIgDwwDG5gdYrpfEeC2EQFLKA5hyG0Hr7Vz/t5hQr23Uf7RSDpzWPwYfKgyalRZ4zThq+/ZJi4UxM9Y5nz2oUty+786lw9lmw9u4ftKQD1yMVOvXT76DA6UBV2Zdtg77dBp9wpffsg7ae0UyIqK9tGnyiiQIT2A4s2Gxto5iEdu7uDkwbRZ6wxBrvNxgok1814u3zGldL4v21D4W0VbxNbXOeeaIb7wafhwvLPiiPytVII7a9qgAbaH1Nch4vxMsTrW/GeKFidarOIvya6GXLHDDhAVhwtu2dd7CPOBtHzf8A7z1lR/s//wBws/5/+89ZXElO22dBI6rYw6d2fCvyFe42yuQDKIjaBWVlOv7iWkKP3K3/AMNP6V/KprWEt/yJ/SPyrKynts2kbXMJbn4F/pFF2cOkjwL8hWVlLk2ZSGq2xkOg+VDcNsqHkKB7Cvayp/TNSVjXFD+G/wDhP0NcrxfCcOzMzWLRY7k20JPqSNayspSKkOeB4C0lqFtIozHQIoGy8gKdcEwyLiQQig5W1AAPLnWVlaeLTWVlZWGGUl7TKDZeRPh/GvKyjj2Bk6X7OdWOD4cEEYez/wAtPTpVi7N8Os28ajW7VtGysJVFUxlOkgbaD5VlZQsYC8Q4dZzv/Ct/G32F/mPlUdjh9nJdHdW4IWRkWDDiOVZWVqPSLFwTCothAqKBroFAHxHkKYW7S/yj5CsrKqTfE5+RLmyHiVlTbaVB9h1qqY7BW3tWs9tGifiVT06ivKykT/IqwfiGWsBaGGtKLSZQzwMqwJbWBFAtw6z/AMK3/Qv5VlZWMbHr+zX+zrMH+Fb/AKF/KsXhtn/g2/6F/KsrK8jQe9wqwd7Nr+hPyrT+yrGWO4tR07tPyrysp2FtSAmrQHc4HhT/APbWf+Vb/KozwHC//jWP+Vb/ACrKylTbbCRaOCYC0tlFW0igTACqAPEeQFZWVlAaf//Z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30" descr="data:image/jpeg;base64,/9j/4AAQSkZJRgABAQAAAQABAAD/2wCEAAkGBxMSEhUSExMWFhUVGR0YGBgYGBUaGRcXGBUYHRcYGhcYHSggGB0lHRcXITEhJSkrLi4uFx8zODMsNygtLisBCgoKDg0OGhAQGi0lHyYtLS0tLy0tLS0tLTUtLS0tLS0tLS0tLS0tLS0tLS0tLS0tLS0tLS0tLS0tLS0tLS0tLf/AABEIAMIBAwMBIgACEQEDEQH/xAAcAAACAgMBAQAAAAAAAAAAAAAEBQMGAAIHAQj/xABGEAACAQIEAwYDBQUFBwMFAAABAhEAAwQSITEFQVEGEyJhcYEykbFCocHR8AcUI1KSFWJyguEzNFOTsrPxFkPCJERUZIP/xAAZAQADAQEBAAAAAAAAAAAAAAACAwQBBQD/xAApEQACAgICAgEEAgIDAAAAAAAAAQIRAyESMQRBURMiMnFhkULRgaHB/9oADAMBAAIRAxEAPwDrVi3RaLWiipGMV5kkVRqzVGtwbVAcQCTFDYcF3zchp6mvcQXPZF2qvFbJjnXN2b51cO1uM0yk+gqnK0a8663iQqAibtmncmdqvPAbCrZURqdTVUwCsx2q7cLUBPFpFD5ctUZEc4WwD4o5ULxybdhjMR086Au8b7k9QdhS7jXE7t9cgUZNyajx4ZOSb6GOceNexGt4E6ij+F4cM0kwKXKoAmdelbLcPWuq42qRLY4u2RcvZEM8pqyWLNvDLyLRvz/0qocNUlpBiNZpthcMcQ8Fj5k1Lmh6b0g4SrpbI8SjXmzM2rHQToKzGYMWB8QLGpOMYcWSFVpP0pPiLkSztAG5OwkxqeWpFMxq0nehcruvZ6daKw2GJIitmwZWCRvUz4wYa016MzAhLS83ut8Kj60WbMoQcjcGGWXIoR7ZN2hx9wZcJYMXmWXYAnube2aBux2AoHGYJrVu0MzNlBB7xgx3J1J3Op8umlVp+1uGwd3usSXuO5DX2QKRmMHxEkEqJACrPhX+9BtvGroKDIEykSGMkvmEyANADoJ8hyrjRvlyZ3MnGKWKHS9/L+f9CvKVOdMo11WAA3uPxpgnFA4CFcjdOp8qrqXH8/TT6DSi7d5SIbfpHPyO4qqGRrolyYYS7RasLj8gjKCKmw9wrLCEB3qtYTEMhGWCBupJn2mpUx4vTqQRoUOhU+YqiPGbrohyY5499oZ4zGW8pVF8R50oK1IwrMtWQiorRM5WRha1y1NFYq0dmEQSpLeHnU7VJlivVWhbNJmxwVcqrStrkGd6KW2XYAc6eYbhgQiFzEc6VKccYyKsH4ZdY21M9f8AqNZTTD4BQupgyfvJrKklOLbLY9IYo9JeM8ZVPDz8qOxNwKp1iqXjBmuSTOtIw403bMlJ9D3hlw3NOZ38qd3wLVvTkKrPDcZ3bRQnHOOXLnhAhfrRfRcp/wAGKSSEXG8XnuGDOtQYTCkkE6CtAus7mrlwHs6L1tbjmPIeVX5MixRoXGLbNeG4AhASsDr1p5g7C3IB2GsdahxmJNubZiAN6FXii2kMaudqgfPJsLSexV2mvG7fyosBPD6nmaVtdYeHMalvYplYtMk6n3odGzSTvXQxxqKQpvZpFSqK8s2yzADnT/BYFLJm7vGg86OWRR/YDQtsoRHKnF3HhFyINY1NAX3LMSBodhRmCwBYiTE0qdPcgf0DJhXbWCSaziN0WMM0jxXdI/uDf5n7qsGKsdygCMC5/RJ8gKp3bDEoty2Hc3VZdHUABCDEHWDv6+tSZs/KNIr8bD99v0A28QSo7q41op9kQUIMaFDpy5RGtWLsziLWNC3ysNaLAINV10DiRJkTvO9UfiOJRbeW22YuYkaEDnI3EDT1amXZXH/u8Hlsw8v9PwqSW1R0eNbjpgPaPsBiDjrmIttbZbjlxniEDDWQdypPh05DUVa5C20tDUIqqCf7oAn7qbcQv5hIIIiQR06+e4pG7eeh2NYmArfYJiHFsMxIVVkkzGg5seQqj3e1b3L4Nq2DbU8wcz++pB6KJOvPkT2+a/mRI/gzqRJzOT4Qw8oEDqTTfs52fGFRbtyO+bXYHuk/ujYMR9R60xMIeBWVFdkZWYSFJBZdOe8ekmo2vI0FpDrsdARPnzHltXlwkiSdzrr169agtneI+RNEmDxGuHxeuV9DyPJvyPl8qLZaQMwuCJAJ0BH1I51vwjjBVhZxJVWJhXBMNHrr9SKtxZ/Ujn5/G/yh/Q7CVuFo8WBl01PWo3tACn/UsioEIrRqmcVoVokzxLw23Lin2NxPdJJ+I6CkvDsSLTZiJofH4xrjSfbypEsTnPfQ6M6j/I1wVwlASZJn6mvK04d/s19/+o1lLlFcmVQ/FCXtBj7jOETr8zWmMYW0Gf4oqfG4lVfOBpSjH4g3nyqN+ZooRutaAAbfEGknevL18nnNTYrBdzpIM0w4NwbvP4j+FBz60+UoRXI8Tdmezr3mDuMtud/5vIV0FytlIAgDQCvMM6Kgy/CBpVb41j2cmTlAGgrmNyzz30ObWOOuyHF3e9uHWvcTwUle8UyelLMBZJVnJgDmaZWe0WW0URZbqdvXzqlxlGlD0Tqn2VrFp4qks4R2EqpIG5pzgeHrdExAGrNUuM4yqp3NoaDQt+VPeVv7YoCl7M4Fbt2lL3BLcq9v3AzFjz2HlSqy5J30oy24LSaxw+5yYqc/QxwNpB4mqLiOJUnwiBXoxKtpsKBxbawKyEblbA5NujVbkKxJOwHXc6/SPelWKgqwyJB5ZF16ct6Z65YUSSdtNempPnSjG3GKg5WAJgHKYJHKdp8qj8lP6h1vDrgVmxZzM0L1P36CmOFWBJERuKq1vEXcFddcufMZymQeeo++rDaxJuZT4gHK7L4QzqCATOuhXlpNTlw+4HiXnKWIWTknYaSfY/h601v4UqSY0PxL08xQfZ7D95dRVnRSxjlOn0Jq147AQsyQBz0/QoRU5JMqt63tzG4P0qK4876k9eszRvEIttqDlPKJAPUEfjvVW7WcXFi1KnV5A8up9dR86NHlsb35fTMBrJgaQByjUySdK2xQCgICddWmNBGggHp160o7IYK5ZsKbxOZ2z5CZyDcLrsTufWNNZZYkktMSzH2GkD2Aojx4PQeygUPetq6lWtgg8j18vf6USDJ3/X4VL3cjXb3+vrpvTIsxhHCuKtZORtbfLWSs8x1Hl8vN/wDFqDIO3nVIxqXdMoyjz8Wn+U6TRnZvtJ+7OVvS9tulu5KHqJGo6j9F8MnEizeMpbj2W0YbmaHuCi8TczGQZB26EUMwqmLb7OcwZ2qB6nuCoghJ01PSnLRo34b/ALNff/qNZTPhvDQLSzMxr7k1lc+eWPJnQhF8UVfFYUFZPypPEGRvTTidwocu/WljuYMDWnQ6FnuBwz3roULm8uXvVxuYpMOgst4m6AbVWOB8VeyjIiS7nRufyq18L4WSveXZLtqZpPkPf3dBJX0e57lxfAIHnVf4zgLgOZjIqyX+NJblf5aq/F+LPiD4RCD7/Ws8dT5XWgZ18gWHZmGQnw17jXCeFfevCcnxgg8qEG81elbsSwkY25lyAwp3rS2SdKimplHSipIEnw33UVUnD8AXYCdOdF8VwwSFX50hzXPiDxtWLya9ArAtGYLDhjrRN0rBSPMLg2cwBQHGrTWbhtsGIZxdWBtlBzj11+6rcmKSwIjWlPEbnfkSNQZHUHqCNqjnzy7S6K8U44+/ZSOLcPF21KrNxSIXSddzJ9T8qW9ng7v3ZUyGgLqMrKBEr0Ay6x06CuhpgRaMm3cfnoy6nWc2bnPOOfPemuDwjXlV7ii0onKg1aJ+0x3mJ9xUM5O+tnTxTjXeiXgPDlsW9BEjXaWjmT9BymgMX2lCyGsuvIEkQdeo0p5eIUQADAgfhVe4wRGp8IBmCB6ADUT516IttNlUx/GibzLkAQ6geXMxtrS+8yOPEobKQy6TqDIOvMGPnUFy4HJg9WQ9fKhMPdMn5/OmDUh3ZxYfc61NS7h+DzkHkD5gfOmD3FDFBy9+v5ffXjxlxwBvHpyH4mqX2o4+1xu5snKg0ZgdT1UHc+ZG+229o4lhzctlVcqSNCNY/wDO3vVd4D2aKXC10aKfCJ0Yn/4iZokeGHZO1eS2A58B/wBmpktHOByX1+6rC1sESNPKo3BBjmR93P0FTWztpv8ArMSdhTIugJIL4VxPu/C+q/ev+nlTtnBEggg86oHEuO21bKoZo3IAj79/bT1rXB9rwh+ByOa6a/foaphkXsizeK5bj2XdzTXCXbNpQx8Tn7qT2LwuItwAwwDCd4IkTXhqiUOaq9EMZcSzYbiLMobaZ+prKF4da/hr7/U15UcoRTaotjJuKE13CjQE6mpLeALt3dtZ6nkKzFYRiQFksKs+BXurSyJbnHM0GTJS0bFWLMFwa3hjndszfT0FSY/tCki3aMk7npUfG7dx0LZsn93nSLs5w0te1GYDf1rIRUk5zd0Y5O6RvxYkJIUxOrHn6Urt3Dy0FXLjtgtlVoCDXTyqvX0RnCgQo+81RgmnHoXJU6AcTjHvEAxpoIqPGWlVoHSn+N4Mtm13maGOw/Cq8EJNPxTUtx6QElXZvhrUnaikw5LREVvaQqJFO+CYVrn8Q6L160OTLxtgKMpdDPhPDAqeZoPjeUAKImtsZxoJKWhtpPL2pSVd/FBM84J157VLjg75zYyTXHjFbIYp3wDCySY2pRZTMSoGoMEc5plY4i1tYFOyPnGosCK4y+9HvGbZzkmOlQ4S4UOYih2uF2ljRndErJ25VtVFRYDdu0RG6XaTzp+10hQFGgA1pJZtUr7Vcaxtq7YsYe0Ct0he8gtDTqCBtoJk1N5StKinxNyaHvEcXAJ8Wmbp0AH3k/I1Q+OY6Lb7gtoBJ57mPcn2qx8XtYi3blriNcy7EZQvpqZPlpVC4jjCxUFcpWZgghmOxkeU/OpYnRhEEsOQYrFbWOtaZjoelQ4S2ScxJJ3jpRjSwYaxIjMY9a0v3VQk5p1mT+dB96zaDbmfwFEW8Oo3GY9TrE7wKLXSBNMLxW3tnke+nuaeW8QAAVMncR91V/FESdAAKF4djXQlo8B5fiP1rWdG1ZZ1O5OpO/U+/SlHGuJwpRTq25HQdP7o5dYnkK2xvFV7uVMk8uY8vr7etVPGXyxMnf761GUavdkwKd9mOBnFXNZFpNXPXogPU/cPakXC8NnupbGhuMqg8gWIAJ8ta7VguHph7S2kGi/Mnmx8zVGKPJ7JPKz/AE1S7ZpcHIbDpRWFw+kxryrzDpJpkmLVTEcqpnJrSRzIpPszBK2Qe/1NZROGuHKPf6msqWUnbLYfihkthRsBWjitMTiPDKiTVf43j3s2fil209KljBydIbKSXQJ2n4pbByoZfn0FC9lb1wOSGheZND8N4CbnjusFXc66n8qjxXElFs2LY0B+LqKvUI8fpx38k7fsb8V4kLlwIvi118/KtuKYBhkYwpnRarmBxRtkMBqKnxnErl1szHbbyo/ouLSj0DdhXFcS1xxmOi6UOxAiKjWyxGarHwrgttkzXGjymK2Uo44g8eTNeD8KN5ZYwKZ8St27FkqHI06xS17mUNkeFG0Hel5BaSSNjJY6bbk9KncXK5N6W6DTX412eYN1ZhqGAOsGfpQPaHtCSTbtfwwjb8yB9BR1riaXUKgKAAB1mVJJB0OynX9FLw9Lb3CbupUHKW3YAaMQN2AHnI8xrLkzfU9dFuHB9LbFFjiFy3czoWzH4mKmCOWpHWrPwPHF5VzrOb1k6/eZ96Dxt9WuBLcZd9iAY5ny5waP7OMs93kiBJYamJG43O/KY8hrW4JJSsLyo8sb0WfD8KDLmzD0rVLRJFsMuskCZMLEnQbaj50PxHjX7vYLW0Fw/ZIIyDbVjPnyB2rn3Fe0GKZiFvZeosqLc+6+Jvc0bzStiMfixlFM6VcUI4tsQGbadj6GiMRjUsiJkmdfQVyVL2Ky98L1xmAMKzu3yBO8AxTKzx57tpXb4mE68tIiDqDv/UaXOcpaY2Hixg7Qz45xGHfXXXzVh5jrVLxlzMfw/XKicZfL8zpp+vpQVy4EgspOuy7/AC5+nWhKkqC1wvh1Gp/U1DcEHKo9TW/FOIiyrSGzjQq0hs38pBErHpQPAsSXRmb4p19/wgAe1aaMcOI0oskUKu8itL7FvCDHI0cXSsFo8Ze8O3hmPU9B+NE38CbhEaW1ET/Mecdek0RbFu2onUxoATAHrvO8mocTjMyEkgLsDG5GwUbQKE8JscqDQHQfr3pZcAHL5/lRrgKJ3Y/d5+tCXU5miR4gBPIT91dc7PcQW5h7Km4Gud0CwLBm00JMef1rlFvrT7sfiGGMs5ROZwh81cwfrPtT8c+OyXycP1I/o6oilV23rS3cgzRvFGA8Ipaaph9ys5EtOhxhLhKA+v1NeV5gQcg9/qayp5JWy2H4oV8a7Rm25VQCIgetVG5i3dszktrOtR4rEF3LHnUF1oFW48MYIG7DMVxBn3Yx0nStsLZZ/hUseg1pVYljVx7Ms9hgxtkq2lenJQj9ptfItxGAe3GcET1pjwXgzXjOyDdvwFN+JhLt2bzZEGwka9aH4rxtcotYfwrsSBGnQVP9Sc0klv8A6MpG3G1t2VFq3qeeu1Dpg/4XeO3+EUoQ0Yl1nhSTA2FH9NxSV/sBuzRrgUF3YKo3JMAD1qtdru0Ti3lS0yW2AIdjDODMHJuq8xOpgGIp9j+DXmxC5V7wEA2y8LYsR8TOAc119ZAj8SKV2i4firmIdrZa8yjxHPbNzaC3dr8CjMBAkKZ10qTPmb0izxsMb5Mtn7JuFnFWb2IvEyD3dk7AQssco0bcD+rrVE4nexeGxUN3mHZWYLoSAuYyVzfGDrqD4tpAqwcB7R4jguKOGxQJsNB5xDbXLfz1jpB1GhX7ROLjGXUCoLlrIGstlYMSdWGhB1EMFOsMhgZtZmqdosTbdMM7ShMNdttbdXt3kW4sEc99Nwp0InqRyqTgdpcTdjOyplLZkME7SM3IEE8vLnVU4Bw2z3T4rGMf3e2wUKPjuXdwgP2RGpjqKZXe2+Ftk28LZ7tWGrEkmegBOgkbec0PuzX1xRcO0Vu0US1bWLY3XUGdc0xzgA+wiq/iMMto+IZRE6jUjkR1FDcI7UWjmN94B5mScw2OmtD8UxKS6qQ5HMEQPcabVtUDFeiPGY8kZVEKTvzMTy96Fw4JcgazqAOXX6TRPBuBYnGECzbJWdXOiL1lufoJPlXReEdiUwlt7rlL18KcmcRbVoldDPOPEfkK82G2kjlvGbzYeVCTckqQ0gAqYbXnz1HSluHZrrBSdWkGdeR1n2qTjecXf4jZrg0fY+LM0iRoeunWpbFgDJcE6jX3G9efRqEiB5hjtPtppr7UVh+K5QQqbxIMgg8//FS/DcbQxrJ9z/pUFu0bzlUQltYABJjcyAD8600bYHiAcTt1/GjbdzTbTqdz7D9eVTYDs0Vwn71d8JuT3XxAZkYQhAGzDOQdh3fnUCrG7a/r9c627MJltrvcMKNl5npMbela3Ve4Mx0UaKB+E7DziiEsoo1GZzuW1j8KgxuOjwrv9K0wX3rYXTc9B+dC3bfNt+XlRndkCedDux6/dRIwFePP9etWD9nmJC45JUGEfJ/dbLv65Qw96RXSedOOweFL41CNkVmPoVK/VhTIbdMTmdY5fo6fcctvWqW+dEW7Pyr26QNBtVvJdI4de2G4I+Ae/wBTWVtgvgHv9TXlSy7ZdD8Uctqexh+8ITrXuFwzXCFXerVwzggw6m7eGo2FX5cqiv5BSGHZvsoloB7nibcdBQ/aLjMMbaCAvPz8qJ/9XKEPhOYaCqhj8YbrljzqTDinKblkDnJUkjL+JZzLEk+depUCijsHhi2wq10kJJMPYLe1FjErZGYjM32R59T0FbWkc+C0JYzHT36Cq1xAXbNzJejOdmBlXjfK0CY6QCOkRUOfK1pFGDEpu2Hvx64hZmOZdysx/lBGoHLSqhj8ZcEYnKuU3IJGVSdywQA5spOYCBAGUdKI4/jB3YUKQTqWnQ6iB+PtXv7q17C+G0zd2ubwj4Qs6npoCetQN3tnRjFLo6C9/BcYw4t4gKW+JWXMpt7SA5HhbWCNmjaKq3GMPiMFh1wV60mIW0w7m54lDWvHAhSPGpOuuzcxBNbw9y+6suRsPZQjO1wFLamNmzAs7GJyiSTrFMu0fG72KREaDHw3HQC65BBOVE8NlIjeTAEmKy/Rii0/4BuIcV73DJhr1hlQPmIU5CAQ8kGCWOYj4t+vTn2I4UzM5UyMzZRBLEBiJgbbGrrxfFizfuWwHIViy5Wn+GNRJMyMsQfM0jwmEi2LgvZBmKKzFV13gwZHODpseleQbRUjbgxtHXr0q6dmlwq4C7mcrizdBtrDw1oKoYAgZZkkyf5BW/DMpXLdsi9GgIKiBrsGHWnuG7Fu6d8uEvZG1Qpkbw6CIQkgghpBG9azKO2dmuOWcRZtlGVWyDNb0BQwJGXpP3RWnGOJBBd7yAqAQQfiLAxzHyrhN7hWIticmItIuYEtZuqqgsTBlY1mdetQ3uIMLeQ3DBaZAidI1ga7bVlWY4m3a7i6MzELLmQCAImd2PM61YOynZPG4vDLd7tVBOVZbLmG2aOQBEddNqU9kODpicVatkd4gbPcUTORdTofYada77Zx1m2oQBraqIANu4qgDYSVitbrRtnB+0nBLmFuKt2AHZlnWPC2Uk9Bs3+FhT0dj7mAa0XuDvcS3chbZJAtEqHliASSSogcp3qz/tUwNrF4QX7d1SLTwzLDAZso1I2PwD5Uwwdr99OExjjKlpAVGhz3DEsuuiSAQTqY2FYrejJTUVbDuK8FsjDtaJdkRWNpCRFshWy5cgBMTAzE1x+66oJOgGv+prsmJcmTMHkT15VwztFcHemwSMwZg0fZKGDJ9Q2np1p0ocUTePneRysZ2nzjwnTmeftU9jCqP1rS3s1hC0kbnc7aDYf61arOHych9/1msopbEuLtRp91KsTbinvEUO4/H50kxTURgAD0+XKr1+y6woXEXPtSqAdFgn7z/wBIqgl4aut9jbCpg7RUauudjzLNvPpoPYU3GrZJ5k6x18jsDrWqrJrCtbHSqDlDDCHwD3+prKzBjwD3+prKnl2y2H4oT2uG2cIO8YyeQ86R8V4+13fTyoPinEzcaegpc9yYqzHh3yntguRtcuztW6iohvpRaeZqjoElw9qd9qYJjBogZLakxmdgo9yaED5oVRQ3abF4fD2VF9oW6+qgBi6W9SoB6sV3j/ZtUufJwjfsZihzkkW3+1sLhkhLtu453i4kt8iYFVbiWOF64Tdy90dxE+hB/W1UbG4rD5v/AKS61xDqbLAhreg1GpBEkjflrEimFrjK92AdQPsnSGA2Ok1Baav2XRx8ejTGNBmCbY2JMsB59fr61s/FAtvu1NkksrDOoYiNCUMSPCzTGsetVfinGDeYoGgQTI+5R9PehLEs6AmEXws4UEAAamD8RPKeo5UmVFCHq8QuXLjJIvBSe6zFlVBOYlBnAUz15RrReP4PftYdnuWyhVxKiTlDAhsx1Ckk24BMkaxEEuezfZ04x1dCUwdtmVAQi3CpAJXOolmk6s3LY66Gdu8ALPd2sGSucnvEV3KGB4gy5oDnMsk67aydfKL42LeVc+C7KZ/aDXbVu+iAvaizcB0lFk2mGv8ALKf5POvO11tUu2cFbELhgWuD/wDZuwzgn+4DbQf4Gong9jJiLZKZ2tsHcSoRXQz3bQC1whoUwRqGGoGq1MIrXb3evnuNdOcgySzS2pgcy06byKxDDOG34MV1z9lnHoc4Vzo/it+TAeJfcCfUHrXIsehtgT4WzNIPICFBjocpI8ta9wt26HDKzLsQykhgeRB+UUXZjR9Mcdwf7xZu4cOFd0IE6weRKzMSK5vx39nBt9ytu5ahlC3Gdgg7xVOZgpMkMRykjzpV2E7NY+53mJs3u7Jm2zk+NgSpYAkEzoNZG29Xrh3Y2xZBvYtmxNyQQzLeYiOWWSX16ihboxKin8CU8GvC63d3O+GQhHDQshiQ28jSARBnfSuxYa+txFdDKuAynqCJB+VU7HcBONcAYdcNhwZZsiLeuxyAAlB6/wClW63bW0ioohVAVR0AEAfKsWz0mkrIeK4RL1p7NweC4CG9+Y8xuPSqBi+GYzCotvC4lntW4C2yiSBO0xqNOo0NXDF4okwKBY1Vjw62czL5buktfyVa72tZEureTu76K2WASrNHh6xrrzGm9c34twC5ZwdvE3h/ExFwk5pzAFSVBB5tqx/y9DXUO2IBtAFVJM6kSQBuAeUzVd7Y9nbvcoi3Tctq8orDxAkEBRG4j/xWzT2vgbglFU1q/wDz4BuzYy2lB0MSeR1/QphdI8vlP0FDYFIUazGkxGg0EjltRL3ABo35fcaWWgmLugab6dI096r2O56fmKZYxySZc0rxJjfXzrTwvbrXa+z2GNvCYdW+Lu0nyJUH8a4lcPyrtnZu2y4TDq05haSZ3HhGnsNKbj7IvN/FfsP5VgStoqREmnNnNC8KPCP1zrypsOPCP1zr2pm9lsF9qOPs2uteCmo4YdzUOJsBdBvXW5qwKIcOPKjLuHKxO5qbhZS3qy5mGwr2+jOxYiJ5dKBy2Y0eW72Xb51Rv2m4G5cKYgKctsZSBJypC+Kf8ecnzfoKuqJrFSniFkW+TzO2o9Kl8uMXHb2UeM5KWlZw7Bkh0ZNwwiOeoBHoRVl43f8A4YMeJiNOg6dedWF8HatBmS1bRiNCFAPSZH6NJ7HDWxF9EGpJCgb5ROr+w1nlFc2F/B0p0ldibh/Crjx3asz3CFEAzIGZgOQgQd6uvZHgeGtJ+8X7ZuuS/wC62H1RymabjgCWVcupIidpjS94rHWsBYQKkkkW7NlB4rtw7KAPmTyqu4jhmJtcSw74k95dv2buZbZAW0WtPbCKTpC51E+Z99mkmIxZHPdUjS3cCg4Bb10YvIpBtwtu40G4y54JgIVVCIBCgDQxVIxXGr1g6JbVroLWz4GufxJyszDowzANrptXULXZGziLGDxTsUlUR2WM2WCttjMgNmFtdtJ8q552t4OWvZLYdUtXGId9CEd1CSw0mFMdZOxBFZdjEkugfDEWbEjdoid4Giz5kyTS/g11y91kI0CqSRqcpkkcp1O87Vr2gxbKVRRmAXedAdhHWB9aJ4LYNpU0GVpMyDJB1B18tvWtCNHsubrEtq+skwcw2I6UPiHunRWbpqdY5CTtTrFWQQQN1+E+XIfL6UqUFhLLlkwddfXymtR5o6b+y7j5tXRZuGFvQPIXfsn3+H+npXXq+asE5Ea6jn/rXduxfHDi8MHYQ6HI55MwUHMPUEGOVCzGPmaNTSfH42dBtXvEMXJgbCljNNU4sXtnK8nyeX2x6ML9K8UVgWisPhi1UNpEai2ypdqQXu2LQ3dlX+p4Ne9rMWti4Huhgi2nNthJAvT4TA3jTfQSDyp1xrDquMwrCDByn1YMB97Cje0/Dku4ZgwByeMZtiRuD5ESPepnO7o6UIqLhy6SOb8OxKXLYykNA5bj23FSYi6AIAH51XsTwLxFrLd2egJgGdhzFBXL+Kt7ww8x+Ig/fS/qv/JHU+hB7jL/AIehljW9uen0pVfvRy+X60+dD3OK3vtWj6if9a0t8SS5pseh/OtU4sB45I8LhtJidJI0E8yY2r6Bw6DKsGRlEHqIEH3rg/CMJ+9Xbdi2QWdgNOQ5sfIAE+1fQWGwoAVF+FQFHoBApsHRzvMVtL2R27MmiMkUStqBUZE17nZN9Ojeyug/XOsqW3tWUtvZTGOkcuv3ixgTrsKmu8KKgM53ovv7eYMBtXrs2JcLyrouT/SEgmCQGY5V735YkaACnH9lpZB8WtVrHLDGDpXsbU3oGRpd7xkuJbjM4yifPePaR71VjmtMxaVZdGBGhEDdTHPQfhVpsjWrFYw1nKr3LaOw1BcAkEbHXzpPlYbaa7H4M/01TRWODdnLl/8AjYiVBHgXmOjEfgevKnFnD4bhli5feSSYLAeO4xPgtWx1J5e5o7G8US2jXbjZbaDNcc7ATy/mYnQKNz86C4BgLmLvJjsSmQL/ALphz/7KH/3bg/4zb+WntNJKOl2bylNXLr4+Rh2Y4HcLHH4wD95dStq1uuFtN9gdXP2m9qi7d4XJhVYFmKMAzEy7JrK5+QJ1gaeVW10ITU89fSkPaQi7g7kbEEiecCeXWopP7h+OTexb2V4AcThrhuvcTK7C2BcPdWlMXAURcuUgtvOmXSKqfax7Nm8Rh76MGQG6bd43CLiNKsWAAGokDkddJojDcZu2ba3LTsCybAmCY2jY86rfDeyPEMct24tgi3DEu5yd5EytsESSWG+i+dMopGX/AKhwzArbwFt8SLbF7r3MqzB/iBCIuPqGy9dBtopuYVlTKSCSq4hIMwG+MHo3wsV5ZxVv7G9jbeKwmIcL/EU5bJJjxBZ8RjxbqJP3VV8Ng7ht3XC/7sQ1zQEoGItuCDzMq3/8zXrPJUBti4IIQsG2jnGhB6etD4n4laT4gc66ZVYHQhvtT6CKNF8qpUrA3XT7LeIHXed586XXbBuSJg++sgkR+uYokaMeGwVmeZ9qtPYbj74e6bKgsl4hYG4adGE+Ug+WvKqFhFYOCGMc15E9fWmi4ohgU+JSCCNlIMjXrNauwJx5RaO1sZrdUoHs9jxibCXdMxEOBsrj4h6cx5EVNxXjNjBqj4h8qu4RdCSWM8hy0OtWOao4Sxy5cfYxw2HnU6CpjiZ8CD3rfuC5jlRDG3ZUsxCgakmAB6k7UmUvkpx43WtL5Kl25DYewt9fsMJ30MgqfSV+la8V4z+8YRLqyougQN4O7A+hBFLu0nb/AAFxbtksboiCFHhaejnTTQ5vMRNVTg3FDkGHZiVkZF8LBd5Ob4hvttqaFatspjDkkkqSf9nt59WPR2H3z+NCY9pAE+//AJrZmYlogAsSB7/dULmdzJHyHyoUWCy/cjYyPKl10IxJ0nbbUjz60djwx2BMe340sfQayD+utFR6zsf7IODomEN4Kue67eKBmCLC5M0TEqTHnXQwgFc//YzxZnwtywyiLDDKREkXMxIYDnIJnz8qvdy7NDvokyUpNvsy686Ch71wICSYAra44USa5x237V720Og386q8fA8kqXXskyS/suOH4+rLK7SQPZiPwrKonZXF5sKjTuX/AO69e0c441Jr+SqEHxQZhrBcabmmKKbCzsaLwuDVUOuq6zQ3GyWtCB5zWufKVeiYV3cXmksxoFzJrQmpLaVWkogMJw0DWjRekazHlqfagoiKMw9ulT+Twrx3D7b37d5rxxC6NZw9tdrigZhcD8xmBBbLz9Kv2DcJvvQGC4epIuFAWXZoErIgwd9q3Vy7hR1qBrTVjZS5NUH3sUWuraUfYNxyZ0QHKI6kt8gp6ig8RZf92ugi2CQcoE5RpALMdSfOrJ3YW2Z5KdfKNaqPaHtHhLKtZvXRmZYKLLNqOYHw+8VBL8lRZCNJFFwGHDYddJ5HU7AmIHtVo4H2iNrhmIW4wD23Nq2SQNLpIQ67R4j7Uj4QFOGDI0glspjkrmNNeRGlN/2eWlOMupcCuty1IkAiVdeRGh1n2pr2h4+4ZxOzgMJatWVbE3GExaBKsx1Y95GWNQBudtKWdqsDxLF2CiYS1bW5q657eYmQQWkgEiOc7nSYjooUdNtvKsoTLKT2c4Tcw+DTD4zCLfVSSI7u6VBMgMjRMSfhzaRSL9pHDbF21+/2jF22VS4sFSVOi94hhlYHLBIGnoI6nFKO0nCLGItlbyA6QG+0NZ0PqBodNKNdgSkl9zKj2R/s+7giLVgEMf44uwzZwNyTpAkkEQBJ2M1z7jzWUutbw7K6gwGB8IHITzjbTpQnH8faa7dtWDlCkBkVbltXy8zbbYgkmIjUxQ/BeE38S7LYTOUUswkaL1gnXyA1NMdUehGXJyb0/Rbv2b8V7jEd1df+HehddFW59gjpM5fcdKdcWw1y3xKxcxIRkuXQFAJKqFKquh2IJUx1rnbWIgk5jvP5DlV94/xhcXwy1dLAX7FwK3UsVPiHrCt6g9KG2bKKTv5OouwXyqmdssPaxKi3fYi1InxAbHr56D3plZ4wMRZt3V0DqDG2vMfOaFv4dLoyuoYdDVEMNqzmz8ip16RS+M4bh64XubD208asSoZy2U65judCdzVWtYi3hyCvicCBIgDwwDG5gdYrpfEeC2EQFLKA5hyG0Hr7Vz/t5hQr23Uf7RSDpzWPwYfKgyalRZ4zThq+/ZJi4UxM9Y5nz2oUty+786lw9lmw9u4ftKQD1yMVOvXT76DA6UBV2Zdtg77dBp9wpffsg7ae0UyIqK9tGnyiiQIT2A4s2Gxto5iEdu7uDkwbRZ6wxBrvNxgok1814u3zGldL4v21D4W0VbxNbXOeeaIb7wafhwvLPiiPytVII7a9qgAbaH1Nch4vxMsTrW/GeKFidarOIvya6GXLHDDhAVhwtu2dd7CPOBtHzf8A7z1lR/s//wBws/5/+89ZXElO22dBI6rYw6d2fCvyFe42yuQDKIjaBWVlOv7iWkKP3K3/AMNP6V/KprWEt/yJ/SPyrKynts2kbXMJbn4F/pFF2cOkjwL8hWVlLk2ZSGq2xkOg+VDcNsqHkKB7Cvayp/TNSVjXFD+G/wDhP0NcrxfCcOzMzWLRY7k20JPqSNayspSKkOeB4C0lqFtIozHQIoGy8gKdcEwyLiQQig5W1AAPLnWVlaeLTWVlZWGGUl7TKDZeRPh/GvKyjj2Bk6X7OdWOD4cEEYez/wAtPTpVi7N8Os28ajW7VtGysJVFUxlOkgbaD5VlZQsYC8Q4dZzv/Ct/G32F/mPlUdjh9nJdHdW4IWRkWDDiOVZWVqPSLFwTCothAqKBroFAHxHkKYW7S/yj5CsrKqTfE5+RLmyHiVlTbaVB9h1qqY7BW3tWs9tGifiVT06ivKykT/IqwfiGWsBaGGtKLSZQzwMqwJbWBFAtw6z/AMK3/Qv5VlZWMbHr+zX+zrMH+Fb/AKF/KsXhtn/g2/6F/KsrK8jQe9wqwd7Nr+hPyrT+yrGWO4tR07tPyrysp2FtSAmrQHc4HhT/APbWf+Vb/KozwHC//jWP+Vb/ACrKylTbbCRaOCYC0tlFW0igTACqAPEeQFZWVlAaf//Z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32" descr="data:image/jpeg;base64,/9j/4AAQSkZJRgABAQAAAQABAAD/2wCEAAkGBxMSEhUSExMWFhUVGR0YGBgYGBUaGRcXGBUYHRcYGhcYHSggGB0lHRcXITEhJSkrLi4uFx8zODMsNygtLisBCgoKDg0OGhAQGi0lHyYtLS0tLy0tLS0tLTUtLS0tLS0tLS0tLS0tLS0tLS0tLS0tLS0tLS0tLS0tLS0tLS0tLf/AABEIAMIBAwMBIgACEQEDEQH/xAAcAAACAgMBAQAAAAAAAAAAAAAEBQMGAAIHAQj/xABGEAACAQIEAwYDBQUFBwMFAAABAhEAAwQSITEFQVEGEyJhcYEykbFCocHR8AcUI1KSFWJyguEzNFOTsrPxFkPCJERUZIP/xAAZAQADAQEBAAAAAAAAAAAAAAACAwQBBQD/xAApEQACAgICAgEEAgIDAAAAAAAAAQIRAyESMQRBURMiMnFhkULRgaHB/9oADAMBAAIRAxEAPwDrVi3RaLWiipGMV5kkVRqzVGtwbVAcQCTFDYcF3zchp6mvcQXPZF2qvFbJjnXN2b51cO1uM0yk+gqnK0a8663iQqAibtmncmdqvPAbCrZURqdTVUwCsx2q7cLUBPFpFD5ctUZEc4WwD4o5ULxybdhjMR086Au8b7k9QdhS7jXE7t9cgUZNyajx4ZOSb6GOceNexGt4E6ij+F4cM0kwKXKoAmdelbLcPWuq42qRLY4u2RcvZEM8pqyWLNvDLyLRvz/0qocNUlpBiNZpthcMcQ8Fj5k1Lmh6b0g4SrpbI8SjXmzM2rHQToKzGYMWB8QLGpOMYcWSFVpP0pPiLkSztAG5OwkxqeWpFMxq0nehcruvZ6daKw2GJIitmwZWCRvUz4wYa016MzAhLS83ut8Kj60WbMoQcjcGGWXIoR7ZN2hx9wZcJYMXmWXYAnube2aBux2AoHGYJrVu0MzNlBB7xgx3J1J3Op8umlVp+1uGwd3usSXuO5DX2QKRmMHxEkEqJACrPhX+9BtvGroKDIEykSGMkvmEyANADoJ8hyrjRvlyZ3MnGKWKHS9/L+f9CvKVOdMo11WAA3uPxpgnFA4CFcjdOp8qrqXH8/TT6DSi7d5SIbfpHPyO4qqGRrolyYYS7RasLj8gjKCKmw9wrLCEB3qtYTEMhGWCBupJn2mpUx4vTqQRoUOhU+YqiPGbrohyY5499oZ4zGW8pVF8R50oK1IwrMtWQiorRM5WRha1y1NFYq0dmEQSpLeHnU7VJlivVWhbNJmxwVcqrStrkGd6KW2XYAc6eYbhgQiFzEc6VKccYyKsH4ZdY21M9f8AqNZTTD4BQupgyfvJrKklOLbLY9IYo9JeM8ZVPDz8qOxNwKp1iqXjBmuSTOtIw403bMlJ9D3hlw3NOZ38qd3wLVvTkKrPDcZ3bRQnHOOXLnhAhfrRfRcp/wAGKSSEXG8XnuGDOtQYTCkkE6CtAus7mrlwHs6L1tbjmPIeVX5MixRoXGLbNeG4AhASsDr1p5g7C3IB2GsdahxmJNubZiAN6FXii2kMaudqgfPJsLSexV2mvG7fyosBPD6nmaVtdYeHMalvYplYtMk6n3odGzSTvXQxxqKQpvZpFSqK8s2yzADnT/BYFLJm7vGg86OWRR/YDQtsoRHKnF3HhFyINY1NAX3LMSBodhRmCwBYiTE0qdPcgf0DJhXbWCSaziN0WMM0jxXdI/uDf5n7qsGKsdygCMC5/RJ8gKp3bDEoty2Hc3VZdHUABCDEHWDv6+tSZs/KNIr8bD99v0A28QSo7q41op9kQUIMaFDpy5RGtWLsziLWNC3ysNaLAINV10DiRJkTvO9UfiOJRbeW22YuYkaEDnI3EDT1amXZXH/u8Hlsw8v9PwqSW1R0eNbjpgPaPsBiDjrmIttbZbjlxniEDDWQdypPh05DUVa5C20tDUIqqCf7oAn7qbcQv5hIIIiQR06+e4pG7eeh2NYmArfYJiHFsMxIVVkkzGg5seQqj3e1b3L4Nq2DbU8wcz++pB6KJOvPkT2+a/mRI/gzqRJzOT4Qw8oEDqTTfs52fGFRbtyO+bXYHuk/ujYMR9R60xMIeBWVFdkZWYSFJBZdOe8ekmo2vI0FpDrsdARPnzHltXlwkiSdzrr169agtneI+RNEmDxGuHxeuV9DyPJvyPl8qLZaQMwuCJAJ0BH1I51vwjjBVhZxJVWJhXBMNHrr9SKtxZ/Ujn5/G/yh/Q7CVuFo8WBl01PWo3tACn/UsioEIrRqmcVoVokzxLw23Lin2NxPdJJ+I6CkvDsSLTZiJofH4xrjSfbypEsTnPfQ6M6j/I1wVwlASZJn6mvK04d/s19/+o1lLlFcmVQ/FCXtBj7jOETr8zWmMYW0Gf4oqfG4lVfOBpSjH4g3nyqN+ZooRutaAAbfEGknevL18nnNTYrBdzpIM0w4NwbvP4j+FBz60+UoRXI8Tdmezr3mDuMtud/5vIV0FytlIAgDQCvMM6Kgy/CBpVb41j2cmTlAGgrmNyzz30ObWOOuyHF3e9uHWvcTwUle8UyelLMBZJVnJgDmaZWe0WW0URZbqdvXzqlxlGlD0Tqn2VrFp4qks4R2EqpIG5pzgeHrdExAGrNUuM4yqp3NoaDQt+VPeVv7YoCl7M4Fbt2lL3BLcq9v3AzFjz2HlSqy5J30oy24LSaxw+5yYqc/QxwNpB4mqLiOJUnwiBXoxKtpsKBxbawKyEblbA5NujVbkKxJOwHXc6/SPelWKgqwyJB5ZF16ct6Z65YUSSdtNempPnSjG3GKg5WAJgHKYJHKdp8qj8lP6h1vDrgVmxZzM0L1P36CmOFWBJERuKq1vEXcFddcufMZymQeeo++rDaxJuZT4gHK7L4QzqCATOuhXlpNTlw+4HiXnKWIWTknYaSfY/h601v4UqSY0PxL08xQfZ7D95dRVnRSxjlOn0Jq147AQsyQBz0/QoRU5JMqt63tzG4P0qK4876k9eszRvEIttqDlPKJAPUEfjvVW7WcXFi1KnV5A8up9dR86NHlsb35fTMBrJgaQByjUySdK2xQCgICddWmNBGggHp160o7IYK5ZsKbxOZ2z5CZyDcLrsTufWNNZZYkktMSzH2GkD2Aojx4PQeygUPetq6lWtgg8j18vf6USDJ3/X4VL3cjXb3+vrpvTIsxhHCuKtZORtbfLWSs8x1Hl8vN/wDFqDIO3nVIxqXdMoyjz8Wn+U6TRnZvtJ+7OVvS9tulu5KHqJGo6j9F8MnEizeMpbj2W0YbmaHuCi8TczGQZB26EUMwqmLb7OcwZ2qB6nuCoghJ01PSnLRo34b/ALNff/qNZTPhvDQLSzMxr7k1lc+eWPJnQhF8UVfFYUFZPypPEGRvTTidwocu/WljuYMDWnQ6FnuBwz3roULm8uXvVxuYpMOgst4m6AbVWOB8VeyjIiS7nRufyq18L4WSveXZLtqZpPkPf3dBJX0e57lxfAIHnVf4zgLgOZjIqyX+NJblf5aq/F+LPiD4RCD7/Ws8dT5XWgZ18gWHZmGQnw17jXCeFfevCcnxgg8qEG81elbsSwkY25lyAwp3rS2SdKimplHSipIEnw33UVUnD8AXYCdOdF8VwwSFX50hzXPiDxtWLya9ArAtGYLDhjrRN0rBSPMLg2cwBQHGrTWbhtsGIZxdWBtlBzj11+6rcmKSwIjWlPEbnfkSNQZHUHqCNqjnzy7S6K8U44+/ZSOLcPF21KrNxSIXSddzJ9T8qW9ng7v3ZUyGgLqMrKBEr0Ay6x06CuhpgRaMm3cfnoy6nWc2bnPOOfPemuDwjXlV7ii0onKg1aJ+0x3mJ9xUM5O+tnTxTjXeiXgPDlsW9BEjXaWjmT9BymgMX2lCyGsuvIEkQdeo0p5eIUQADAgfhVe4wRGp8IBmCB6ADUT516IttNlUx/GibzLkAQ6geXMxtrS+8yOPEobKQy6TqDIOvMGPnUFy4HJg9WQ9fKhMPdMn5/OmDUh3ZxYfc61NS7h+DzkHkD5gfOmD3FDFBy9+v5ffXjxlxwBvHpyH4mqX2o4+1xu5snKg0ZgdT1UHc+ZG+229o4lhzctlVcqSNCNY/wDO3vVd4D2aKXC10aKfCJ0Yn/4iZokeGHZO1eS2A58B/wBmpktHOByX1+6rC1sESNPKo3BBjmR93P0FTWztpv8ArMSdhTIugJIL4VxPu/C+q/ev+nlTtnBEggg86oHEuO21bKoZo3IAj79/bT1rXB9rwh+ByOa6a/foaphkXsizeK5bj2XdzTXCXbNpQx8Tn7qT2LwuItwAwwDCd4IkTXhqiUOaq9EMZcSzYbiLMobaZ+prKF4da/hr7/U15UcoRTaotjJuKE13CjQE6mpLeALt3dtZ6nkKzFYRiQFksKs+BXurSyJbnHM0GTJS0bFWLMFwa3hjndszfT0FSY/tCki3aMk7npUfG7dx0LZsn93nSLs5w0te1GYDf1rIRUk5zd0Y5O6RvxYkJIUxOrHn6Urt3Dy0FXLjtgtlVoCDXTyqvX0RnCgQo+81RgmnHoXJU6AcTjHvEAxpoIqPGWlVoHSn+N4Mtm13maGOw/Cq8EJNPxTUtx6QElXZvhrUnaikw5LREVvaQqJFO+CYVrn8Q6L160OTLxtgKMpdDPhPDAqeZoPjeUAKImtsZxoJKWhtpPL2pSVd/FBM84J157VLjg75zYyTXHjFbIYp3wDCySY2pRZTMSoGoMEc5plY4i1tYFOyPnGosCK4y+9HvGbZzkmOlQ4S4UOYih2uF2ljRndErJ25VtVFRYDdu0RG6XaTzp+10hQFGgA1pJZtUr7Vcaxtq7YsYe0Ct0he8gtDTqCBtoJk1N5StKinxNyaHvEcXAJ8Wmbp0AH3k/I1Q+OY6Lb7gtoBJ57mPcn2qx8XtYi3blriNcy7EZQvpqZPlpVC4jjCxUFcpWZgghmOxkeU/OpYnRhEEsOQYrFbWOtaZjoelQ4S2ScxJJ3jpRjSwYaxIjMY9a0v3VQk5p1mT+dB96zaDbmfwFEW8Oo3GY9TrE7wKLXSBNMLxW3tnke+nuaeW8QAAVMncR91V/FESdAAKF4djXQlo8B5fiP1rWdG1ZZ1O5OpO/U+/SlHGuJwpRTq25HQdP7o5dYnkK2xvFV7uVMk8uY8vr7etVPGXyxMnf761GUavdkwKd9mOBnFXNZFpNXPXogPU/cPakXC8NnupbGhuMqg8gWIAJ8ta7VguHph7S2kGi/Mnmx8zVGKPJ7JPKz/AE1S7ZpcHIbDpRWFw+kxryrzDpJpkmLVTEcqpnJrSRzIpPszBK2Qe/1NZROGuHKPf6msqWUnbLYfihkthRsBWjitMTiPDKiTVf43j3s2fil209KljBydIbKSXQJ2n4pbByoZfn0FC9lb1wOSGheZND8N4CbnjusFXc66n8qjxXElFs2LY0B+LqKvUI8fpx38k7fsb8V4kLlwIvi118/KtuKYBhkYwpnRarmBxRtkMBqKnxnErl1szHbbyo/ouLSj0DdhXFcS1xxmOi6UOxAiKjWyxGarHwrgttkzXGjymK2Uo44g8eTNeD8KN5ZYwKZ8St27FkqHI06xS17mUNkeFG0Hel5BaSSNjJY6bbk9KncXK5N6W6DTX412eYN1ZhqGAOsGfpQPaHtCSTbtfwwjb8yB9BR1riaXUKgKAAB1mVJJB0OynX9FLw9Lb3CbupUHKW3YAaMQN2AHnI8xrLkzfU9dFuHB9LbFFjiFy3czoWzH4mKmCOWpHWrPwPHF5VzrOb1k6/eZ96Dxt9WuBLcZd9iAY5ny5waP7OMs93kiBJYamJG43O/KY8hrW4JJSsLyo8sb0WfD8KDLmzD0rVLRJFsMuskCZMLEnQbaj50PxHjX7vYLW0Fw/ZIIyDbVjPnyB2rn3Fe0GKZiFvZeosqLc+6+Jvc0bzStiMfixlFM6VcUI4tsQGbadj6GiMRjUsiJkmdfQVyVL2Ky98L1xmAMKzu3yBO8AxTKzx57tpXb4mE68tIiDqDv/UaXOcpaY2Hixg7Qz45xGHfXXXzVh5jrVLxlzMfw/XKicZfL8zpp+vpQVy4EgspOuy7/AC5+nWhKkqC1wvh1Gp/U1DcEHKo9TW/FOIiyrSGzjQq0hs38pBErHpQPAsSXRmb4p19/wgAe1aaMcOI0oskUKu8itL7FvCDHI0cXSsFo8Ze8O3hmPU9B+NE38CbhEaW1ET/Mecdek0RbFu2onUxoATAHrvO8mocTjMyEkgLsDG5GwUbQKE8JscqDQHQfr3pZcAHL5/lRrgKJ3Y/d5+tCXU5miR4gBPIT91dc7PcQW5h7Km4Gud0CwLBm00JMef1rlFvrT7sfiGGMs5ROZwh81cwfrPtT8c+OyXycP1I/o6oilV23rS3cgzRvFGA8Ipaaph9ys5EtOhxhLhKA+v1NeV5gQcg9/qayp5JWy2H4oV8a7Rm25VQCIgetVG5i3dszktrOtR4rEF3LHnUF1oFW48MYIG7DMVxBn3Yx0nStsLZZ/hUseg1pVYljVx7Ms9hgxtkq2lenJQj9ptfItxGAe3GcET1pjwXgzXjOyDdvwFN+JhLt2bzZEGwka9aH4rxtcotYfwrsSBGnQVP9Sc0klv8A6MpG3G1t2VFq3qeeu1Dpg/4XeO3+EUoQ0Yl1nhSTA2FH9NxSV/sBuzRrgUF3YKo3JMAD1qtdru0Ti3lS0yW2AIdjDODMHJuq8xOpgGIp9j+DXmxC5V7wEA2y8LYsR8TOAc119ZAj8SKV2i4firmIdrZa8yjxHPbNzaC3dr8CjMBAkKZ10qTPmb0izxsMb5Mtn7JuFnFWb2IvEyD3dk7AQssco0bcD+rrVE4nexeGxUN3mHZWYLoSAuYyVzfGDrqD4tpAqwcB7R4jguKOGxQJsNB5xDbXLfz1jpB1GhX7ROLjGXUCoLlrIGstlYMSdWGhB1EMFOsMhgZtZmqdosTbdMM7ShMNdttbdXt3kW4sEc99Nwp0InqRyqTgdpcTdjOyplLZkME7SM3IEE8vLnVU4Bw2z3T4rGMf3e2wUKPjuXdwgP2RGpjqKZXe2+Ftk28LZ7tWGrEkmegBOgkbec0PuzX1xRcO0Vu0US1bWLY3XUGdc0xzgA+wiq/iMMto+IZRE6jUjkR1FDcI7UWjmN94B5mScw2OmtD8UxKS6qQ5HMEQPcabVtUDFeiPGY8kZVEKTvzMTy96Fw4JcgazqAOXX6TRPBuBYnGECzbJWdXOiL1lufoJPlXReEdiUwlt7rlL18KcmcRbVoldDPOPEfkK82G2kjlvGbzYeVCTckqQ0gAqYbXnz1HSluHZrrBSdWkGdeR1n2qTjecXf4jZrg0fY+LM0iRoeunWpbFgDJcE6jX3G9efRqEiB5hjtPtppr7UVh+K5QQqbxIMgg8//FS/DcbQxrJ9z/pUFu0bzlUQltYABJjcyAD8600bYHiAcTt1/GjbdzTbTqdz7D9eVTYDs0Vwn71d8JuT3XxAZkYQhAGzDOQdh3fnUCrG7a/r9c627MJltrvcMKNl5npMbela3Ve4Mx0UaKB+E7DziiEsoo1GZzuW1j8KgxuOjwrv9K0wX3rYXTc9B+dC3bfNt+XlRndkCedDux6/dRIwFePP9etWD9nmJC45JUGEfJ/dbLv65Qw96RXSedOOweFL41CNkVmPoVK/VhTIbdMTmdY5fo6fcctvWqW+dEW7Pyr26QNBtVvJdI4de2G4I+Ae/wBTWVtgvgHv9TXlSy7ZdD8Uctqexh+8ITrXuFwzXCFXerVwzggw6m7eGo2FX5cqiv5BSGHZvsoloB7nibcdBQ/aLjMMbaCAvPz8qJ/9XKEPhOYaCqhj8YbrljzqTDinKblkDnJUkjL+JZzLEk+depUCijsHhi2wq10kJJMPYLe1FjErZGYjM32R59T0FbWkc+C0JYzHT36Cq1xAXbNzJejOdmBlXjfK0CY6QCOkRUOfK1pFGDEpu2Hvx64hZmOZdysx/lBGoHLSqhj8ZcEYnKuU3IJGVSdywQA5spOYCBAGUdKI4/jB3YUKQTqWnQ6iB+PtXv7q17C+G0zd2ubwj4Qs6npoCetQN3tnRjFLo6C9/BcYw4t4gKW+JWXMpt7SA5HhbWCNmjaKq3GMPiMFh1wV60mIW0w7m54lDWvHAhSPGpOuuzcxBNbw9y+6suRsPZQjO1wFLamNmzAs7GJyiSTrFMu0fG72KREaDHw3HQC65BBOVE8NlIjeTAEmKy/Rii0/4BuIcV73DJhr1hlQPmIU5CAQ8kGCWOYj4t+vTn2I4UzM5UyMzZRBLEBiJgbbGrrxfFizfuWwHIViy5Wn+GNRJMyMsQfM0jwmEi2LgvZBmKKzFV13gwZHODpseleQbRUjbgxtHXr0q6dmlwq4C7mcrizdBtrDw1oKoYAgZZkkyf5BW/DMpXLdsi9GgIKiBrsGHWnuG7Fu6d8uEvZG1Qpkbw6CIQkgghpBG9azKO2dmuOWcRZtlGVWyDNb0BQwJGXpP3RWnGOJBBd7yAqAQQfiLAxzHyrhN7hWIticmItIuYEtZuqqgsTBlY1mdetQ3uIMLeQ3DBaZAidI1ga7bVlWY4m3a7i6MzELLmQCAImd2PM61YOynZPG4vDLd7tVBOVZbLmG2aOQBEddNqU9kODpicVatkd4gbPcUTORdTofYada77Zx1m2oQBraqIANu4qgDYSVitbrRtnB+0nBLmFuKt2AHZlnWPC2Uk9Bs3+FhT0dj7mAa0XuDvcS3chbZJAtEqHliASSSogcp3qz/tUwNrF4QX7d1SLTwzLDAZso1I2PwD5Uwwdr99OExjjKlpAVGhz3DEsuuiSAQTqY2FYrejJTUVbDuK8FsjDtaJdkRWNpCRFshWy5cgBMTAzE1x+66oJOgGv+prsmJcmTMHkT15VwztFcHemwSMwZg0fZKGDJ9Q2np1p0ocUTePneRysZ2nzjwnTmeftU9jCqP1rS3s1hC0kbnc7aDYf61arOHych9/1msopbEuLtRp91KsTbinvEUO4/H50kxTURgAD0+XKr1+y6woXEXPtSqAdFgn7z/wBIqgl4aut9jbCpg7RUauudjzLNvPpoPYU3GrZJ5k6x18jsDrWqrJrCtbHSqDlDDCHwD3+prKzBjwD3+prKnl2y2H4oT2uG2cIO8YyeQ86R8V4+13fTyoPinEzcaegpc9yYqzHh3yntguRtcuztW6iohvpRaeZqjoElw9qd9qYJjBogZLakxmdgo9yaED5oVRQ3abF4fD2VF9oW6+qgBi6W9SoB6sV3j/ZtUufJwjfsZihzkkW3+1sLhkhLtu453i4kt8iYFVbiWOF64Tdy90dxE+hB/W1UbG4rD5v/AKS61xDqbLAhreg1GpBEkjflrEimFrjK92AdQPsnSGA2Ok1Baav2XRx8ejTGNBmCbY2JMsB59fr61s/FAtvu1NkksrDOoYiNCUMSPCzTGsetVfinGDeYoGgQTI+5R9PehLEs6AmEXws4UEAAamD8RPKeo5UmVFCHq8QuXLjJIvBSe6zFlVBOYlBnAUz15RrReP4PftYdnuWyhVxKiTlDAhsx1Ckk24BMkaxEEuezfZ04x1dCUwdtmVAQi3CpAJXOolmk6s3LY66Gdu8ALPd2sGSucnvEV3KGB4gy5oDnMsk67aydfKL42LeVc+C7KZ/aDXbVu+iAvaizcB0lFk2mGv8ALKf5POvO11tUu2cFbELhgWuD/wDZuwzgn+4DbQf4Gong9jJiLZKZ2tsHcSoRXQz3bQC1whoUwRqGGoGq1MIrXb3evnuNdOcgySzS2pgcy06byKxDDOG34MV1z9lnHoc4Vzo/it+TAeJfcCfUHrXIsehtgT4WzNIPICFBjocpI8ta9wt26HDKzLsQykhgeRB+UUXZjR9Mcdwf7xZu4cOFd0IE6weRKzMSK5vx39nBt9ytu5ahlC3Gdgg7xVOZgpMkMRykjzpV2E7NY+53mJs3u7Jm2zk+NgSpYAkEzoNZG29Xrh3Y2xZBvYtmxNyQQzLeYiOWWSX16ihboxKin8CU8GvC63d3O+GQhHDQshiQ28jSARBnfSuxYa+txFdDKuAynqCJB+VU7HcBONcAYdcNhwZZsiLeuxyAAlB6/wClW63bW0ioohVAVR0AEAfKsWz0mkrIeK4RL1p7NweC4CG9+Y8xuPSqBi+GYzCotvC4lntW4C2yiSBO0xqNOo0NXDF4okwKBY1Vjw62czL5buktfyVa72tZEureTu76K2WASrNHh6xrrzGm9c34twC5ZwdvE3h/ExFwk5pzAFSVBB5tqx/y9DXUO2IBtAFVJM6kSQBuAeUzVd7Y9nbvcoi3Tctq8orDxAkEBRG4j/xWzT2vgbglFU1q/wDz4BuzYy2lB0MSeR1/QphdI8vlP0FDYFIUazGkxGg0EjltRL3ABo35fcaWWgmLugab6dI096r2O56fmKZYxySZc0rxJjfXzrTwvbrXa+z2GNvCYdW+Lu0nyJUH8a4lcPyrtnZu2y4TDq05haSZ3HhGnsNKbj7IvN/FfsP5VgStoqREmnNnNC8KPCP1zrypsOPCP1zr2pm9lsF9qOPs2uteCmo4YdzUOJsBdBvXW5qwKIcOPKjLuHKxO5qbhZS3qy5mGwr2+jOxYiJ5dKBy2Y0eW72Xb51Rv2m4G5cKYgKctsZSBJypC+Kf8ecnzfoKuqJrFSniFkW+TzO2o9Kl8uMXHb2UeM5KWlZw7Bkh0ZNwwiOeoBHoRVl43f8A4YMeJiNOg6dedWF8HatBmS1bRiNCFAPSZH6NJ7HDWxF9EGpJCgb5ROr+w1nlFc2F/B0p0ldibh/Crjx3asz3CFEAzIGZgOQgQd6uvZHgeGtJ+8X7ZuuS/wC62H1RymabjgCWVcupIidpjS94rHWsBYQKkkkW7NlB4rtw7KAPmTyqu4jhmJtcSw74k95dv2buZbZAW0WtPbCKTpC51E+Z99mkmIxZHPdUjS3cCg4Bb10YvIpBtwtu40G4y54JgIVVCIBCgDQxVIxXGr1g6JbVroLWz4GufxJyszDowzANrptXULXZGziLGDxTsUlUR2WM2WCttjMgNmFtdtJ8q552t4OWvZLYdUtXGId9CEd1CSw0mFMdZOxBFZdjEkugfDEWbEjdoid4Giz5kyTS/g11y91kI0CqSRqcpkkcp1O87Vr2gxbKVRRmAXedAdhHWB9aJ4LYNpU0GVpMyDJB1B18tvWtCNHsubrEtq+skwcw2I6UPiHunRWbpqdY5CTtTrFWQQQN1+E+XIfL6UqUFhLLlkwddfXymtR5o6b+y7j5tXRZuGFvQPIXfsn3+H+npXXq+asE5Ea6jn/rXduxfHDi8MHYQ6HI55MwUHMPUEGOVCzGPmaNTSfH42dBtXvEMXJgbCljNNU4sXtnK8nyeX2x6ML9K8UVgWisPhi1UNpEai2ypdqQXu2LQ3dlX+p4Ne9rMWti4Huhgi2nNthJAvT4TA3jTfQSDyp1xrDquMwrCDByn1YMB97Cje0/Dku4ZgwByeMZtiRuD5ESPepnO7o6UIqLhy6SOb8OxKXLYykNA5bj23FSYi6AIAH51XsTwLxFrLd2egJgGdhzFBXL+Kt7ww8x+Ig/fS/qv/JHU+hB7jL/AIehljW9uen0pVfvRy+X60+dD3OK3vtWj6if9a0t8SS5pseh/OtU4sB45I8LhtJidJI0E8yY2r6Bw6DKsGRlEHqIEH3rg/CMJ+9Xbdi2QWdgNOQ5sfIAE+1fQWGwoAVF+FQFHoBApsHRzvMVtL2R27MmiMkUStqBUZE17nZN9Ojeyug/XOsqW3tWUtvZTGOkcuv3ixgTrsKmu8KKgM53ovv7eYMBtXrs2JcLyrouT/SEgmCQGY5V735YkaACnH9lpZB8WtVrHLDGDpXsbU3oGRpd7xkuJbjM4yifPePaR71VjmtMxaVZdGBGhEDdTHPQfhVpsjWrFYw1nKr3LaOw1BcAkEbHXzpPlYbaa7H4M/01TRWODdnLl/8AjYiVBHgXmOjEfgevKnFnD4bhli5feSSYLAeO4xPgtWx1J5e5o7G8US2jXbjZbaDNcc7ATy/mYnQKNz86C4BgLmLvJjsSmQL/ALphz/7KH/3bg/4zb+WntNJKOl2bylNXLr4+Rh2Y4HcLHH4wD95dStq1uuFtN9gdXP2m9qi7d4XJhVYFmKMAzEy7JrK5+QJ1gaeVW10ITU89fSkPaQi7g7kbEEiecCeXWopP7h+OTexb2V4AcThrhuvcTK7C2BcPdWlMXAURcuUgtvOmXSKqfax7Nm8Rh76MGQG6bd43CLiNKsWAAGokDkddJojDcZu2ba3LTsCybAmCY2jY86rfDeyPEMct24tgi3DEu5yd5EytsESSWG+i+dMopGX/AKhwzArbwFt8SLbF7r3MqzB/iBCIuPqGy9dBtopuYVlTKSCSq4hIMwG+MHo3wsV5ZxVv7G9jbeKwmIcL/EU5bJJjxBZ8RjxbqJP3VV8Ng7ht3XC/7sQ1zQEoGItuCDzMq3/8zXrPJUBti4IIQsG2jnGhB6etD4n4laT4gc66ZVYHQhvtT6CKNF8qpUrA3XT7LeIHXed586XXbBuSJg++sgkR+uYokaMeGwVmeZ9qtPYbj74e6bKgsl4hYG4adGE+Ug+WvKqFhFYOCGMc15E9fWmi4ohgU+JSCCNlIMjXrNauwJx5RaO1sZrdUoHs9jxibCXdMxEOBsrj4h6cx5EVNxXjNjBqj4h8qu4RdCSWM8hy0OtWOao4Sxy5cfYxw2HnU6CpjiZ8CD3rfuC5jlRDG3ZUsxCgakmAB6k7UmUvkpx43WtL5Kl25DYewt9fsMJ30MgqfSV+la8V4z+8YRLqyougQN4O7A+hBFLu0nb/AAFxbtksboiCFHhaejnTTQ5vMRNVTg3FDkGHZiVkZF8LBd5Ob4hvttqaFatspjDkkkqSf9nt59WPR2H3z+NCY9pAE+//AJrZmYlogAsSB7/dULmdzJHyHyoUWCy/cjYyPKl10IxJ0nbbUjz60djwx2BMe340sfQayD+utFR6zsf7IODomEN4Kue67eKBmCLC5M0TEqTHnXQwgFc//YzxZnwtywyiLDDKREkXMxIYDnIJnz8qvdy7NDvokyUpNvsy686Ch71wICSYAra44USa5x237V720Og386q8fA8kqXXskyS/suOH4+rLK7SQPZiPwrKonZXF5sKjTuX/AO69e0c441Jr+SqEHxQZhrBcabmmKKbCzsaLwuDVUOuq6zQ3GyWtCB5zWufKVeiYV3cXmksxoFzJrQmpLaVWkogMJw0DWjRekazHlqfagoiKMw9ulT+Twrx3D7b37d5rxxC6NZw9tdrigZhcD8xmBBbLz9Kv2DcJvvQGC4epIuFAWXZoErIgwd9q3Vy7hR1qBrTVjZS5NUH3sUWuraUfYNxyZ0QHKI6kt8gp6ig8RZf92ugi2CQcoE5RpALMdSfOrJ3YW2Z5KdfKNaqPaHtHhLKtZvXRmZYKLLNqOYHw+8VBL8lRZCNJFFwGHDYddJ5HU7AmIHtVo4H2iNrhmIW4wD23Nq2SQNLpIQ67R4j7Uj4QFOGDI0glspjkrmNNeRGlN/2eWlOMupcCuty1IkAiVdeRGh1n2pr2h4+4ZxOzgMJatWVbE3GExaBKsx1Y95GWNQBudtKWdqsDxLF2CiYS1bW5q657eYmQQWkgEiOc7nSYjooUdNtvKsoTLKT2c4Tcw+DTD4zCLfVSSI7u6VBMgMjRMSfhzaRSL9pHDbF21+/2jF22VS4sFSVOi94hhlYHLBIGnoI6nFKO0nCLGItlbyA6QG+0NZ0PqBodNKNdgSkl9zKj2R/s+7giLVgEMf44uwzZwNyTpAkkEQBJ2M1z7jzWUutbw7K6gwGB8IHITzjbTpQnH8faa7dtWDlCkBkVbltXy8zbbYgkmIjUxQ/BeE38S7LYTOUUswkaL1gnXyA1NMdUehGXJyb0/Rbv2b8V7jEd1df+HehddFW59gjpM5fcdKdcWw1y3xKxcxIRkuXQFAJKqFKquh2IJUx1rnbWIgk5jvP5DlV94/xhcXwy1dLAX7FwK3UsVPiHrCt6g9KG2bKKTv5OouwXyqmdssPaxKi3fYi1InxAbHr56D3plZ4wMRZt3V0DqDG2vMfOaFv4dLoyuoYdDVEMNqzmz8ip16RS+M4bh64XubD208asSoZy2U65judCdzVWtYi3hyCvicCBIgDwwDG5gdYrpfEeC2EQFLKA5hyG0Hr7Vz/t5hQr23Uf7RSDpzWPwYfKgyalRZ4zThq+/ZJi4UxM9Y5nz2oUty+786lw9lmw9u4ftKQD1yMVOvXT76DA6UBV2Zdtg77dBp9wpffsg7ae0UyIqK9tGnyiiQIT2A4s2Gxto5iEdu7uDkwbRZ6wxBrvNxgok1814u3zGldL4v21D4W0VbxNbXOeeaIb7wafhwvLPiiPytVII7a9qgAbaH1Nch4vxMsTrW/GeKFidarOIvya6GXLHDDhAVhwtu2dd7CPOBtHzf8A7z1lR/s//wBws/5/+89ZXElO22dBI6rYw6d2fCvyFe42yuQDKIjaBWVlOv7iWkKP3K3/AMNP6V/KprWEt/yJ/SPyrKynts2kbXMJbn4F/pFF2cOkjwL8hWVlLk2ZSGq2xkOg+VDcNsqHkKB7Cvayp/TNSVjXFD+G/wDhP0NcrxfCcOzMzWLRY7k20JPqSNayspSKkOeB4C0lqFtIozHQIoGy8gKdcEwyLiQQig5W1AAPLnWVlaeLTWVlZWGGUl7TKDZeRPh/GvKyjj2Bk6X7OdWOD4cEEYez/wAtPTpVi7N8Os28ajW7VtGysJVFUxlOkgbaD5VlZQsYC8Q4dZzv/Ct/G32F/mPlUdjh9nJdHdW4IWRkWDDiOVZWVqPSLFwTCothAqKBroFAHxHkKYW7S/yj5CsrKqTfE5+RLmyHiVlTbaVB9h1qqY7BW3tWs9tGifiVT06ivKykT/IqwfiGWsBaGGtKLSZQzwMqwJbWBFAtw6z/AMK3/Qv5VlZWMbHr+zX+zrMH+Fb/AKF/KsXhtn/g2/6F/KsrK8jQe9wqwd7Nr+hPyrT+yrGWO4tR07tPyrysp2FtSAmrQHc4HhT/APbWf+Vb/KozwHC//jWP+Vb/ACrKylTbbCRaOCYC0tlFW0igTACqAPEeQFZWVlAaf//Z"/>
          <p:cNvSpPr>
            <a:spLocks noChangeAspect="1" noChangeArrowheads="1"/>
          </p:cNvSpPr>
          <p:nvPr/>
        </p:nvSpPr>
        <p:spPr bwMode="auto">
          <a:xfrm>
            <a:off x="2289175" y="1989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34" descr="data:image/jpeg;base64,/9j/4AAQSkZJRgABAQAAAQABAAD/2wCEAAkGBxMSEhUSExMWFhUVGR0YGBgYGBUaGRcXGBUYHRcYGhcYHSggGB0lHRcXITEhJSkrLi4uFx8zODMsNygtLisBCgoKDg0OGhAQGi0lHyYtLS0tLy0tLS0tLTUtLS0tLS0tLS0tLS0tLS0tLS0tLS0tLS0tLS0tLS0tLS0tLS0tLf/AABEIAMIBAwMBIgACEQEDEQH/xAAcAAACAgMBAQAAAAAAAAAAAAAEBQMGAAIHAQj/xABGEAACAQIEAwYDBQUFBwMFAAABAhEAAwQSITEFQVEGEyJhcYEykbFCocHR8AcUI1KSFWJyguEzNFOTsrPxFkPCJERUZIP/xAAZAQADAQEBAAAAAAAAAAAAAAACAwQBBQD/xAApEQACAgICAgEEAgIDAAAAAAAAAQIRAyESMQRBURMiMnFhkULRgaHB/9oADAMBAAIRAxEAPwDrVi3RaLWiipGMV5kkVRqzVGtwbVAcQCTFDYcF3zchp6mvcQXPZF2qvFbJjnXN2b51cO1uM0yk+gqnK0a8663iQqAibtmncmdqvPAbCrZURqdTVUwCsx2q7cLUBPFpFD5ctUZEc4WwD4o5ULxybdhjMR086Au8b7k9QdhS7jXE7t9cgUZNyajx4ZOSb6GOceNexGt4E6ij+F4cM0kwKXKoAmdelbLcPWuq42qRLY4u2RcvZEM8pqyWLNvDLyLRvz/0qocNUlpBiNZpthcMcQ8Fj5k1Lmh6b0g4SrpbI8SjXmzM2rHQToKzGYMWB8QLGpOMYcWSFVpP0pPiLkSztAG5OwkxqeWpFMxq0nehcruvZ6daKw2GJIitmwZWCRvUz4wYa016MzAhLS83ut8Kj60WbMoQcjcGGWXIoR7ZN2hx9wZcJYMXmWXYAnube2aBux2AoHGYJrVu0MzNlBB7xgx3J1J3Op8umlVp+1uGwd3usSXuO5DX2QKRmMHxEkEqJACrPhX+9BtvGroKDIEykSGMkvmEyANADoJ8hyrjRvlyZ3MnGKWKHS9/L+f9CvKVOdMo11WAA3uPxpgnFA4CFcjdOp8qrqXH8/TT6DSi7d5SIbfpHPyO4qqGRrolyYYS7RasLj8gjKCKmw9wrLCEB3qtYTEMhGWCBupJn2mpUx4vTqQRoUOhU+YqiPGbrohyY5499oZ4zGW8pVF8R50oK1IwrMtWQiorRM5WRha1y1NFYq0dmEQSpLeHnU7VJlivVWhbNJmxwVcqrStrkGd6KW2XYAc6eYbhgQiFzEc6VKccYyKsH4ZdY21M9f8AqNZTTD4BQupgyfvJrKklOLbLY9IYo9JeM8ZVPDz8qOxNwKp1iqXjBmuSTOtIw403bMlJ9D3hlw3NOZ38qd3wLVvTkKrPDcZ3bRQnHOOXLnhAhfrRfRcp/wAGKSSEXG8XnuGDOtQYTCkkE6CtAus7mrlwHs6L1tbjmPIeVX5MixRoXGLbNeG4AhASsDr1p5g7C3IB2GsdahxmJNubZiAN6FXii2kMaudqgfPJsLSexV2mvG7fyosBPD6nmaVtdYeHMalvYplYtMk6n3odGzSTvXQxxqKQpvZpFSqK8s2yzADnT/BYFLJm7vGg86OWRR/YDQtsoRHKnF3HhFyINY1NAX3LMSBodhRmCwBYiTE0qdPcgf0DJhXbWCSaziN0WMM0jxXdI/uDf5n7qsGKsdygCMC5/RJ8gKp3bDEoty2Hc3VZdHUABCDEHWDv6+tSZs/KNIr8bD99v0A28QSo7q41op9kQUIMaFDpy5RGtWLsziLWNC3ysNaLAINV10DiRJkTvO9UfiOJRbeW22YuYkaEDnI3EDT1amXZXH/u8Hlsw8v9PwqSW1R0eNbjpgPaPsBiDjrmIttbZbjlxniEDDWQdypPh05DUVa5C20tDUIqqCf7oAn7qbcQv5hIIIiQR06+e4pG7eeh2NYmArfYJiHFsMxIVVkkzGg5seQqj3e1b3L4Nq2DbU8wcz++pB6KJOvPkT2+a/mRI/gzqRJzOT4Qw8oEDqTTfs52fGFRbtyO+bXYHuk/ujYMR9R60xMIeBWVFdkZWYSFJBZdOe8ekmo2vI0FpDrsdARPnzHltXlwkiSdzrr169agtneI+RNEmDxGuHxeuV9DyPJvyPl8qLZaQMwuCJAJ0BH1I51vwjjBVhZxJVWJhXBMNHrr9SKtxZ/Ujn5/G/yh/Q7CVuFo8WBl01PWo3tACn/UsioEIrRqmcVoVokzxLw23Lin2NxPdJJ+I6CkvDsSLTZiJofH4xrjSfbypEsTnPfQ6M6j/I1wVwlASZJn6mvK04d/s19/+o1lLlFcmVQ/FCXtBj7jOETr8zWmMYW0Gf4oqfG4lVfOBpSjH4g3nyqN+ZooRutaAAbfEGknevL18nnNTYrBdzpIM0w4NwbvP4j+FBz60+UoRXI8Tdmezr3mDuMtud/5vIV0FytlIAgDQCvMM6Kgy/CBpVb41j2cmTlAGgrmNyzz30ObWOOuyHF3e9uHWvcTwUle8UyelLMBZJVnJgDmaZWe0WW0URZbqdvXzqlxlGlD0Tqn2VrFp4qks4R2EqpIG5pzgeHrdExAGrNUuM4yqp3NoaDQt+VPeVv7YoCl7M4Fbt2lL3BLcq9v3AzFjz2HlSqy5J30oy24LSaxw+5yYqc/QxwNpB4mqLiOJUnwiBXoxKtpsKBxbawKyEblbA5NujVbkKxJOwHXc6/SPelWKgqwyJB5ZF16ct6Z65YUSSdtNempPnSjG3GKg5WAJgHKYJHKdp8qj8lP6h1vDrgVmxZzM0L1P36CmOFWBJERuKq1vEXcFddcufMZymQeeo++rDaxJuZT4gHK7L4QzqCATOuhXlpNTlw+4HiXnKWIWTknYaSfY/h601v4UqSY0PxL08xQfZ7D95dRVnRSxjlOn0Jq147AQsyQBz0/QoRU5JMqt63tzG4P0qK4876k9eszRvEIttqDlPKJAPUEfjvVW7WcXFi1KnV5A8up9dR86NHlsb35fTMBrJgaQByjUySdK2xQCgICddWmNBGggHp160o7IYK5ZsKbxOZ2z5CZyDcLrsTufWNNZZYkktMSzH2GkD2Aojx4PQeygUPetq6lWtgg8j18vf6USDJ3/X4VL3cjXb3+vrpvTIsxhHCuKtZORtbfLWSs8x1Hl8vN/wDFqDIO3nVIxqXdMoyjz8Wn+U6TRnZvtJ+7OVvS9tulu5KHqJGo6j9F8MnEizeMpbj2W0YbmaHuCi8TczGQZB26EUMwqmLb7OcwZ2qB6nuCoghJ01PSnLRo34b/ALNff/qNZTPhvDQLSzMxr7k1lc+eWPJnQhF8UVfFYUFZPypPEGRvTTidwocu/WljuYMDWnQ6FnuBwz3roULm8uXvVxuYpMOgst4m6AbVWOB8VeyjIiS7nRufyq18L4WSveXZLtqZpPkPf3dBJX0e57lxfAIHnVf4zgLgOZjIqyX+NJblf5aq/F+LPiD4RCD7/Ws8dT5XWgZ18gWHZmGQnw17jXCeFfevCcnxgg8qEG81elbsSwkY25lyAwp3rS2SdKimplHSipIEnw33UVUnD8AXYCdOdF8VwwSFX50hzXPiDxtWLya9ArAtGYLDhjrRN0rBSPMLg2cwBQHGrTWbhtsGIZxdWBtlBzj11+6rcmKSwIjWlPEbnfkSNQZHUHqCNqjnzy7S6K8U44+/ZSOLcPF21KrNxSIXSddzJ9T8qW9ng7v3ZUyGgLqMrKBEr0Ay6x06CuhpgRaMm3cfnoy6nWc2bnPOOfPemuDwjXlV7ii0onKg1aJ+0x3mJ9xUM5O+tnTxTjXeiXgPDlsW9BEjXaWjmT9BymgMX2lCyGsuvIEkQdeo0p5eIUQADAgfhVe4wRGp8IBmCB6ADUT516IttNlUx/GibzLkAQ6geXMxtrS+8yOPEobKQy6TqDIOvMGPnUFy4HJg9WQ9fKhMPdMn5/OmDUh3ZxYfc61NS7h+DzkHkD5gfOmD3FDFBy9+v5ffXjxlxwBvHpyH4mqX2o4+1xu5snKg0ZgdT1UHc+ZG+229o4lhzctlVcqSNCNY/wDO3vVd4D2aKXC10aKfCJ0Yn/4iZokeGHZO1eS2A58B/wBmpktHOByX1+6rC1sESNPKo3BBjmR93P0FTWztpv8ArMSdhTIugJIL4VxPu/C+q/ev+nlTtnBEggg86oHEuO21bKoZo3IAj79/bT1rXB9rwh+ByOa6a/foaphkXsizeK5bj2XdzTXCXbNpQx8Tn7qT2LwuItwAwwDCd4IkTXhqiUOaq9EMZcSzYbiLMobaZ+prKF4da/hr7/U15UcoRTaotjJuKE13CjQE6mpLeALt3dtZ6nkKzFYRiQFksKs+BXurSyJbnHM0GTJS0bFWLMFwa3hjndszfT0FSY/tCki3aMk7npUfG7dx0LZsn93nSLs5w0te1GYDf1rIRUk5zd0Y5O6RvxYkJIUxOrHn6Urt3Dy0FXLjtgtlVoCDXTyqvX0RnCgQo+81RgmnHoXJU6AcTjHvEAxpoIqPGWlVoHSn+N4Mtm13maGOw/Cq8EJNPxTUtx6QElXZvhrUnaikw5LREVvaQqJFO+CYVrn8Q6L160OTLxtgKMpdDPhPDAqeZoPjeUAKImtsZxoJKWhtpPL2pSVd/FBM84J157VLjg75zYyTXHjFbIYp3wDCySY2pRZTMSoGoMEc5plY4i1tYFOyPnGosCK4y+9HvGbZzkmOlQ4S4UOYih2uF2ljRndErJ25VtVFRYDdu0RG6XaTzp+10hQFGgA1pJZtUr7Vcaxtq7YsYe0Ct0he8gtDTqCBtoJk1N5StKinxNyaHvEcXAJ8Wmbp0AH3k/I1Q+OY6Lb7gtoBJ57mPcn2qx8XtYi3blriNcy7EZQvpqZPlpVC4jjCxUFcpWZgghmOxkeU/OpYnRhEEsOQYrFbWOtaZjoelQ4S2ScxJJ3jpRjSwYaxIjMY9a0v3VQk5p1mT+dB96zaDbmfwFEW8Oo3GY9TrE7wKLXSBNMLxW3tnke+nuaeW8QAAVMncR91V/FESdAAKF4djXQlo8B5fiP1rWdG1ZZ1O5OpO/U+/SlHGuJwpRTq25HQdP7o5dYnkK2xvFV7uVMk8uY8vr7etVPGXyxMnf761GUavdkwKd9mOBnFXNZFpNXPXogPU/cPakXC8NnupbGhuMqg8gWIAJ8ta7VguHph7S2kGi/Mnmx8zVGKPJ7JPKz/AE1S7ZpcHIbDpRWFw+kxryrzDpJpkmLVTEcqpnJrSRzIpPszBK2Qe/1NZROGuHKPf6msqWUnbLYfihkthRsBWjitMTiPDKiTVf43j3s2fil209KljBydIbKSXQJ2n4pbByoZfn0FC9lb1wOSGheZND8N4CbnjusFXc66n8qjxXElFs2LY0B+LqKvUI8fpx38k7fsb8V4kLlwIvi118/KtuKYBhkYwpnRarmBxRtkMBqKnxnErl1szHbbyo/ouLSj0DdhXFcS1xxmOi6UOxAiKjWyxGarHwrgttkzXGjymK2Uo44g8eTNeD8KN5ZYwKZ8St27FkqHI06xS17mUNkeFG0Hel5BaSSNjJY6bbk9KncXK5N6W6DTX412eYN1ZhqGAOsGfpQPaHtCSTbtfwwjb8yB9BR1riaXUKgKAAB1mVJJB0OynX9FLw9Lb3CbupUHKW3YAaMQN2AHnI8xrLkzfU9dFuHB9LbFFjiFy3czoWzH4mKmCOWpHWrPwPHF5VzrOb1k6/eZ96Dxt9WuBLcZd9iAY5ny5waP7OMs93kiBJYamJG43O/KY8hrW4JJSsLyo8sb0WfD8KDLmzD0rVLRJFsMuskCZMLEnQbaj50PxHjX7vYLW0Fw/ZIIyDbVjPnyB2rn3Fe0GKZiFvZeosqLc+6+Jvc0bzStiMfixlFM6VcUI4tsQGbadj6GiMRjUsiJkmdfQVyVL2Ky98L1xmAMKzu3yBO8AxTKzx57tpXb4mE68tIiDqDv/UaXOcpaY2Hixg7Qz45xGHfXXXzVh5jrVLxlzMfw/XKicZfL8zpp+vpQVy4EgspOuy7/AC5+nWhKkqC1wvh1Gp/U1DcEHKo9TW/FOIiyrSGzjQq0hs38pBErHpQPAsSXRmb4p19/wgAe1aaMcOI0oskUKu8itL7FvCDHI0cXSsFo8Ze8O3hmPU9B+NE38CbhEaW1ET/Mecdek0RbFu2onUxoATAHrvO8mocTjMyEkgLsDG5GwUbQKE8JscqDQHQfr3pZcAHL5/lRrgKJ3Y/d5+tCXU5miR4gBPIT91dc7PcQW5h7Km4Gud0CwLBm00JMef1rlFvrT7sfiGGMs5ROZwh81cwfrPtT8c+OyXycP1I/o6oilV23rS3cgzRvFGA8Ipaaph9ys5EtOhxhLhKA+v1NeV5gQcg9/qayp5JWy2H4oV8a7Rm25VQCIgetVG5i3dszktrOtR4rEF3LHnUF1oFW48MYIG7DMVxBn3Yx0nStsLZZ/hUseg1pVYljVx7Ms9hgxtkq2lenJQj9ptfItxGAe3GcET1pjwXgzXjOyDdvwFN+JhLt2bzZEGwka9aH4rxtcotYfwrsSBGnQVP9Sc0klv8A6MpG3G1t2VFq3qeeu1Dpg/4XeO3+EUoQ0Yl1nhSTA2FH9NxSV/sBuzRrgUF3YKo3JMAD1qtdru0Ti3lS0yW2AIdjDODMHJuq8xOpgGIp9j+DXmxC5V7wEA2y8LYsR8TOAc119ZAj8SKV2i4firmIdrZa8yjxHPbNzaC3dr8CjMBAkKZ10qTPmb0izxsMb5Mtn7JuFnFWb2IvEyD3dk7AQssco0bcD+rrVE4nexeGxUN3mHZWYLoSAuYyVzfGDrqD4tpAqwcB7R4jguKOGxQJsNB5xDbXLfz1jpB1GhX7ROLjGXUCoLlrIGstlYMSdWGhB1EMFOsMhgZtZmqdosTbdMM7ShMNdttbdXt3kW4sEc99Nwp0InqRyqTgdpcTdjOyplLZkME7SM3IEE8vLnVU4Bw2z3T4rGMf3e2wUKPjuXdwgP2RGpjqKZXe2+Ftk28LZ7tWGrEkmegBOgkbec0PuzX1xRcO0Vu0US1bWLY3XUGdc0xzgA+wiq/iMMto+IZRE6jUjkR1FDcI7UWjmN94B5mScw2OmtD8UxKS6qQ5HMEQPcabVtUDFeiPGY8kZVEKTvzMTy96Fw4JcgazqAOXX6TRPBuBYnGECzbJWdXOiL1lufoJPlXReEdiUwlt7rlL18KcmcRbVoldDPOPEfkK82G2kjlvGbzYeVCTckqQ0gAqYbXnz1HSluHZrrBSdWkGdeR1n2qTjecXf4jZrg0fY+LM0iRoeunWpbFgDJcE6jX3G9efRqEiB5hjtPtppr7UVh+K5QQqbxIMgg8//FS/DcbQxrJ9z/pUFu0bzlUQltYABJjcyAD8600bYHiAcTt1/GjbdzTbTqdz7D9eVTYDs0Vwn71d8JuT3XxAZkYQhAGzDOQdh3fnUCrG7a/r9c627MJltrvcMKNl5npMbela3Ve4Mx0UaKB+E7DziiEsoo1GZzuW1j8KgxuOjwrv9K0wX3rYXTc9B+dC3bfNt+XlRndkCedDux6/dRIwFePP9etWD9nmJC45JUGEfJ/dbLv65Qw96RXSedOOweFL41CNkVmPoVK/VhTIbdMTmdY5fo6fcctvWqW+dEW7Pyr26QNBtVvJdI4de2G4I+Ae/wBTWVtgvgHv9TXlSy7ZdD8Uctqexh+8ITrXuFwzXCFXerVwzggw6m7eGo2FX5cqiv5BSGHZvsoloB7nibcdBQ/aLjMMbaCAvPz8qJ/9XKEPhOYaCqhj8YbrljzqTDinKblkDnJUkjL+JZzLEk+depUCijsHhi2wq10kJJMPYLe1FjErZGYjM32R59T0FbWkc+C0JYzHT36Cq1xAXbNzJejOdmBlXjfK0CY6QCOkRUOfK1pFGDEpu2Hvx64hZmOZdysx/lBGoHLSqhj8ZcEYnKuU3IJGVSdywQA5spOYCBAGUdKI4/jB3YUKQTqWnQ6iB+PtXv7q17C+G0zd2ubwj4Qs6npoCetQN3tnRjFLo6C9/BcYw4t4gKW+JWXMpt7SA5HhbWCNmjaKq3GMPiMFh1wV60mIW0w7m54lDWvHAhSPGpOuuzcxBNbw9y+6suRsPZQjO1wFLamNmzAs7GJyiSTrFMu0fG72KREaDHw3HQC65BBOVE8NlIjeTAEmKy/Rii0/4BuIcV73DJhr1hlQPmIU5CAQ8kGCWOYj4t+vTn2I4UzM5UyMzZRBLEBiJgbbGrrxfFizfuWwHIViy5Wn+GNRJMyMsQfM0jwmEi2LgvZBmKKzFV13gwZHODpseleQbRUjbgxtHXr0q6dmlwq4C7mcrizdBtrDw1oKoYAgZZkkyf5BW/DMpXLdsi9GgIKiBrsGHWnuG7Fu6d8uEvZG1Qpkbw6CIQkgghpBG9azKO2dmuOWcRZtlGVWyDNb0BQwJGXpP3RWnGOJBBd7yAqAQQfiLAxzHyrhN7hWIticmItIuYEtZuqqgsTBlY1mdetQ3uIMLeQ3DBaZAidI1ga7bVlWY4m3a7i6MzELLmQCAImd2PM61YOynZPG4vDLd7tVBOVZbLmG2aOQBEddNqU9kODpicVatkd4gbPcUTORdTofYada77Zx1m2oQBraqIANu4qgDYSVitbrRtnB+0nBLmFuKt2AHZlnWPC2Uk9Bs3+FhT0dj7mAa0XuDvcS3chbZJAtEqHliASSSogcp3qz/tUwNrF4QX7d1SLTwzLDAZso1I2PwD5Uwwdr99OExjjKlpAVGhz3DEsuuiSAQTqY2FYrejJTUVbDuK8FsjDtaJdkRWNpCRFshWy5cgBMTAzE1x+66oJOgGv+prsmJcmTMHkT15VwztFcHemwSMwZg0fZKGDJ9Q2np1p0ocUTePneRysZ2nzjwnTmeftU9jCqP1rS3s1hC0kbnc7aDYf61arOHych9/1msopbEuLtRp91KsTbinvEUO4/H50kxTURgAD0+XKr1+y6woXEXPtSqAdFgn7z/wBIqgl4aut9jbCpg7RUauudjzLNvPpoPYU3GrZJ5k6x18jsDrWqrJrCtbHSqDlDDCHwD3+prKzBjwD3+prKnl2y2H4oT2uG2cIO8YyeQ86R8V4+13fTyoPinEzcaegpc9yYqzHh3yntguRtcuztW6iohvpRaeZqjoElw9qd9qYJjBogZLakxmdgo9yaED5oVRQ3abF4fD2VF9oW6+qgBi6W9SoB6sV3j/ZtUufJwjfsZihzkkW3+1sLhkhLtu453i4kt8iYFVbiWOF64Tdy90dxE+hB/W1UbG4rD5v/AKS61xDqbLAhreg1GpBEkjflrEimFrjK92AdQPsnSGA2Ok1Baav2XRx8ejTGNBmCbY2JMsB59fr61s/FAtvu1NkksrDOoYiNCUMSPCzTGsetVfinGDeYoGgQTI+5R9PehLEs6AmEXws4UEAAamD8RPKeo5UmVFCHq8QuXLjJIvBSe6zFlVBOYlBnAUz15RrReP4PftYdnuWyhVxKiTlDAhsx1Ckk24BMkaxEEuezfZ04x1dCUwdtmVAQi3CpAJXOolmk6s3LY66Gdu8ALPd2sGSucnvEV3KGB4gy5oDnMsk67aydfKL42LeVc+C7KZ/aDXbVu+iAvaizcB0lFk2mGv8ALKf5POvO11tUu2cFbELhgWuD/wDZuwzgn+4DbQf4Gong9jJiLZKZ2tsHcSoRXQz3bQC1whoUwRqGGoGq1MIrXb3evnuNdOcgySzS2pgcy06byKxDDOG34MV1z9lnHoc4Vzo/it+TAeJfcCfUHrXIsehtgT4WzNIPICFBjocpI8ta9wt26HDKzLsQykhgeRB+UUXZjR9Mcdwf7xZu4cOFd0IE6weRKzMSK5vx39nBt9ytu5ahlC3Gdgg7xVOZgpMkMRykjzpV2E7NY+53mJs3u7Jm2zk+NgSpYAkEzoNZG29Xrh3Y2xZBvYtmxNyQQzLeYiOWWSX16ihboxKin8CU8GvC63d3O+GQhHDQshiQ28jSARBnfSuxYa+txFdDKuAynqCJB+VU7HcBONcAYdcNhwZZsiLeuxyAAlB6/wClW63bW0ioohVAVR0AEAfKsWz0mkrIeK4RL1p7NweC4CG9+Y8xuPSqBi+GYzCotvC4lntW4C2yiSBO0xqNOo0NXDF4okwKBY1Vjw62czL5buktfyVa72tZEureTu76K2WASrNHh6xrrzGm9c34twC5ZwdvE3h/ExFwk5pzAFSVBB5tqx/y9DXUO2IBtAFVJM6kSQBuAeUzVd7Y9nbvcoi3Tctq8orDxAkEBRG4j/xWzT2vgbglFU1q/wDz4BuzYy2lB0MSeR1/QphdI8vlP0FDYFIUazGkxGg0EjltRL3ABo35fcaWWgmLugab6dI096r2O56fmKZYxySZc0rxJjfXzrTwvbrXa+z2GNvCYdW+Lu0nyJUH8a4lcPyrtnZu2y4TDq05haSZ3HhGnsNKbj7IvN/FfsP5VgStoqREmnNnNC8KPCP1zrypsOPCP1zr2pm9lsF9qOPs2uteCmo4YdzUOJsBdBvXW5qwKIcOPKjLuHKxO5qbhZS3qy5mGwr2+jOxYiJ5dKBy2Y0eW72Xb51Rv2m4G5cKYgKctsZSBJypC+Kf8ecnzfoKuqJrFSniFkW+TzO2o9Kl8uMXHb2UeM5KWlZw7Bkh0ZNwwiOeoBHoRVl43f8A4YMeJiNOg6dedWF8HatBmS1bRiNCFAPSZH6NJ7HDWxF9EGpJCgb5ROr+w1nlFc2F/B0p0ldibh/Crjx3asz3CFEAzIGZgOQgQd6uvZHgeGtJ+8X7ZuuS/wC62H1RymabjgCWVcupIidpjS94rHWsBYQKkkkW7NlB4rtw7KAPmTyqu4jhmJtcSw74k95dv2buZbZAW0WtPbCKTpC51E+Z99mkmIxZHPdUjS3cCg4Bb10YvIpBtwtu40G4y54JgIVVCIBCgDQxVIxXGr1g6JbVroLWz4GufxJyszDowzANrptXULXZGziLGDxTsUlUR2WM2WCttjMgNmFtdtJ8q552t4OWvZLYdUtXGId9CEd1CSw0mFMdZOxBFZdjEkugfDEWbEjdoid4Giz5kyTS/g11y91kI0CqSRqcpkkcp1O87Vr2gxbKVRRmAXedAdhHWB9aJ4LYNpU0GVpMyDJB1B18tvWtCNHsubrEtq+skwcw2I6UPiHunRWbpqdY5CTtTrFWQQQN1+E+XIfL6UqUFhLLlkwddfXymtR5o6b+y7j5tXRZuGFvQPIXfsn3+H+npXXq+asE5Ea6jn/rXduxfHDi8MHYQ6HI55MwUHMPUEGOVCzGPmaNTSfH42dBtXvEMXJgbCljNNU4sXtnK8nyeX2x6ML9K8UVgWisPhi1UNpEai2ypdqQXu2LQ3dlX+p4Ne9rMWti4Huhgi2nNthJAvT4TA3jTfQSDyp1xrDquMwrCDByn1YMB97Cje0/Dku4ZgwByeMZtiRuD5ESPepnO7o6UIqLhy6SOb8OxKXLYykNA5bj23FSYi6AIAH51XsTwLxFrLd2egJgGdhzFBXL+Kt7ww8x+Ig/fS/qv/JHU+hB7jL/AIehljW9uen0pVfvRy+X60+dD3OK3vtWj6if9a0t8SS5pseh/OtU4sB45I8LhtJidJI0E8yY2r6Bw6DKsGRlEHqIEH3rg/CMJ+9Xbdi2QWdgNOQ5sfIAE+1fQWGwoAVF+FQFHoBApsHRzvMVtL2R27MmiMkUStqBUZE17nZN9Ojeyug/XOsqW3tWUtvZTGOkcuv3ixgTrsKmu8KKgM53ovv7eYMBtXrs2JcLyrouT/SEgmCQGY5V735YkaACnH9lpZB8WtVrHLDGDpXsbU3oGRpd7xkuJbjM4yifPePaR71VjmtMxaVZdGBGhEDdTHPQfhVpsjWrFYw1nKr3LaOw1BcAkEbHXzpPlYbaa7H4M/01TRWODdnLl/8AjYiVBHgXmOjEfgevKnFnD4bhli5feSSYLAeO4xPgtWx1J5e5o7G8US2jXbjZbaDNcc7ATy/mYnQKNz86C4BgLmLvJjsSmQL/ALphz/7KH/3bg/4zb+WntNJKOl2bylNXLr4+Rh2Y4HcLHH4wD95dStq1uuFtN9gdXP2m9qi7d4XJhVYFmKMAzEy7JrK5+QJ1gaeVW10ITU89fSkPaQi7g7kbEEiecCeXWopP7h+OTexb2V4AcThrhuvcTK7C2BcPdWlMXAURcuUgtvOmXSKqfax7Nm8Rh76MGQG6bd43CLiNKsWAAGokDkddJojDcZu2ba3LTsCybAmCY2jY86rfDeyPEMct24tgi3DEu5yd5EytsESSWG+i+dMopGX/AKhwzArbwFt8SLbF7r3MqzB/iBCIuPqGy9dBtopuYVlTKSCSq4hIMwG+MHo3wsV5ZxVv7G9jbeKwmIcL/EU5bJJjxBZ8RjxbqJP3VV8Ng7ht3XC/7sQ1zQEoGItuCDzMq3/8zXrPJUBti4IIQsG2jnGhB6etD4n4laT4gc66ZVYHQhvtT6CKNF8qpUrA3XT7LeIHXed586XXbBuSJg++sgkR+uYokaMeGwVmeZ9qtPYbj74e6bKgsl4hYG4adGE+Ug+WvKqFhFYOCGMc15E9fWmi4ohgU+JSCCNlIMjXrNauwJx5RaO1sZrdUoHs9jxibCXdMxEOBsrj4h6cx5EVNxXjNjBqj4h8qu4RdCSWM8hy0OtWOao4Sxy5cfYxw2HnU6CpjiZ8CD3rfuC5jlRDG3ZUsxCgakmAB6k7UmUvkpx43WtL5Kl25DYewt9fsMJ30MgqfSV+la8V4z+8YRLqyougQN4O7A+hBFLu0nb/AAFxbtksboiCFHhaejnTTQ5vMRNVTg3FDkGHZiVkZF8LBd5Ob4hvttqaFatspjDkkkqSf9nt59WPR2H3z+NCY9pAE+//AJrZmYlogAsSB7/dULmdzJHyHyoUWCy/cjYyPKl10IxJ0nbbUjz60djwx2BMe340sfQayD+utFR6zsf7IODomEN4Kue67eKBmCLC5M0TEqTHnXQwgFc//YzxZnwtywyiLDDKREkXMxIYDnIJnz8qvdy7NDvokyUpNvsy686Ch71wICSYAra44USa5x237V720Og386q8fA8kqXXskyS/suOH4+rLK7SQPZiPwrKonZXF5sKjTuX/AO69e0c441Jr+SqEHxQZhrBcabmmKKbCzsaLwuDVUOuq6zQ3GyWtCB5zWufKVeiYV3cXmksxoFzJrQmpLaVWkogMJw0DWjRekazHlqfagoiKMw9ulT+Twrx3D7b37d5rxxC6NZw9tdrigZhcD8xmBBbLz9Kv2DcJvvQGC4epIuFAWXZoErIgwd9q3Vy7hR1qBrTVjZS5NUH3sUWuraUfYNxyZ0QHKI6kt8gp6ig8RZf92ugi2CQcoE5RpALMdSfOrJ3YW2Z5KdfKNaqPaHtHhLKtZvXRmZYKLLNqOYHw+8VBL8lRZCNJFFwGHDYddJ5HU7AmIHtVo4H2iNrhmIW4wD23Nq2SQNLpIQ67R4j7Uj4QFOGDI0glspjkrmNNeRGlN/2eWlOMupcCuty1IkAiVdeRGh1n2pr2h4+4ZxOzgMJatWVbE3GExaBKsx1Y95GWNQBudtKWdqsDxLF2CiYS1bW5q657eYmQQWkgEiOc7nSYjooUdNtvKsoTLKT2c4Tcw+DTD4zCLfVSSI7u6VBMgMjRMSfhzaRSL9pHDbF21+/2jF22VS4sFSVOi94hhlYHLBIGnoI6nFKO0nCLGItlbyA6QG+0NZ0PqBodNKNdgSkl9zKj2R/s+7giLVgEMf44uwzZwNyTpAkkEQBJ2M1z7jzWUutbw7K6gwGB8IHITzjbTpQnH8faa7dtWDlCkBkVbltXy8zbbYgkmIjUxQ/BeE38S7LYTOUUswkaL1gnXyA1NMdUehGXJyb0/Rbv2b8V7jEd1df+HehddFW59gjpM5fcdKdcWw1y3xKxcxIRkuXQFAJKqFKquh2IJUx1rnbWIgk5jvP5DlV94/xhcXwy1dLAX7FwK3UsVPiHrCt6g9KG2bKKTv5OouwXyqmdssPaxKi3fYi1InxAbHr56D3plZ4wMRZt3V0DqDG2vMfOaFv4dLoyuoYdDVEMNqzmz8ip16RS+M4bh64XubD208asSoZy2U65judCdzVWtYi3hyCvicCBIgDwwDG5gdYrpfEeC2EQFLKA5hyG0Hr7Vz/t5hQr23Uf7RSDpzWPwYfKgyalRZ4zThq+/ZJi4UxM9Y5nz2oUty+786lw9lmw9u4ftKQD1yMVOvXT76DA6UBV2Zdtg77dBp9wpffsg7ae0UyIqK9tGnyiiQIT2A4s2Gxto5iEdu7uDkwbRZ6wxBrvNxgok1814u3zGldL4v21D4W0VbxNbXOeeaIb7wafhwvLPiiPytVII7a9qgAbaH1Nch4vxMsTrW/GeKFidarOIvya6GXLHDDhAVhwtu2dd7CPOBtHzf8A7z1lR/s//wBws/5/+89ZXElO22dBI6rYw6d2fCvyFe42yuQDKIjaBWVlOv7iWkKP3K3/AMNP6V/KprWEt/yJ/SPyrKynts2kbXMJbn4F/pFF2cOkjwL8hWVlLk2ZSGq2xkOg+VDcNsqHkKB7Cvayp/TNSVjXFD+G/wDhP0NcrxfCcOzMzWLRY7k20JPqSNayspSKkOeB4C0lqFtIozHQIoGy8gKdcEwyLiQQig5W1AAPLnWVlaeLTWVlZWGGUl7TKDZeRPh/GvKyjj2Bk6X7OdWOD4cEEYez/wAtPTpVi7N8Os28ajW7VtGysJVFUxlOkgbaD5VlZQsYC8Q4dZzv/Ct/G32F/mPlUdjh9nJdHdW4IWRkWDDiOVZWVqPSLFwTCothAqKBroFAHxHkKYW7S/yj5CsrKqTfE5+RLmyHiVlTbaVB9h1qqY7BW3tWs9tGifiVT06ivKykT/IqwfiGWsBaGGtKLSZQzwMqwJbWBFAtw6z/AMK3/Qv5VlZWMbHr+zX+zrMH+Fb/AKF/KsXhtn/g2/6F/KsrK8jQe9wqwd7Nr+hPyrT+yrGWO4tR07tPyrysp2FtSAmrQHc4HhT/APbWf+Vb/KozwHC//jWP+Vb/ACrKylTbbCRaOCYC0tlFW0igTACqAPEeQFZWVlAaf//Z"/>
          <p:cNvSpPr>
            <a:spLocks noChangeAspect="1" noChangeArrowheads="1"/>
          </p:cNvSpPr>
          <p:nvPr/>
        </p:nvSpPr>
        <p:spPr bwMode="auto">
          <a:xfrm>
            <a:off x="2441575" y="2141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36" descr="data:image/jpeg;base64,/9j/4AAQSkZJRgABAQAAAQABAAD/2wCEAAkGBxMSEhUSExMWFhUVGR0YGBgYGBUaGRcXGBUYHRcYGhcYHSggGB0lHRcXITEhJSkrLi4uFx8zODMsNygtLisBCgoKDg0OGhAQGi0lHyYtLS0tLy0tLS0tLTUtLS0tLS0tLS0tLS0tLS0tLS0tLS0tLS0tLS0tLS0tLS0tLS0tLf/AABEIAMIBAwMBIgACEQEDEQH/xAAcAAACAgMBAQAAAAAAAAAAAAAEBQMGAAIHAQj/xABGEAACAQIEAwYDBQUFBwMFAAABAhEAAwQSITEFQVEGEyJhcYEykbFCocHR8AcUI1KSFWJyguEzNFOTsrPxFkPCJERUZIP/xAAZAQADAQEBAAAAAAAAAAAAAAACAwQBBQD/xAApEQACAgICAgEEAgIDAAAAAAAAAQIRAyESMQRBURMiMnFhkULRgaHB/9oADAMBAAIRAxEAPwDrVi3RaLWiipGMV5kkVRqzVGtwbVAcQCTFDYcF3zchp6mvcQXPZF2qvFbJjnXN2b51cO1uM0yk+gqnK0a8663iQqAibtmncmdqvPAbCrZURqdTVUwCsx2q7cLUBPFpFD5ctUZEc4WwD4o5ULxybdhjMR086Au8b7k9QdhS7jXE7t9cgUZNyajx4ZOSb6GOceNexGt4E6ij+F4cM0kwKXKoAmdelbLcPWuq42qRLY4u2RcvZEM8pqyWLNvDLyLRvz/0qocNUlpBiNZpthcMcQ8Fj5k1Lmh6b0g4SrpbI8SjXmzM2rHQToKzGYMWB8QLGpOMYcWSFVpP0pPiLkSztAG5OwkxqeWpFMxq0nehcruvZ6daKw2GJIitmwZWCRvUz4wYa016MzAhLS83ut8Kj60WbMoQcjcGGWXIoR7ZN2hx9wZcJYMXmWXYAnube2aBux2AoHGYJrVu0MzNlBB7xgx3J1J3Op8umlVp+1uGwd3usSXuO5DX2QKRmMHxEkEqJACrPhX+9BtvGroKDIEykSGMkvmEyANADoJ8hyrjRvlyZ3MnGKWKHS9/L+f9CvKVOdMo11WAA3uPxpgnFA4CFcjdOp8qrqXH8/TT6DSi7d5SIbfpHPyO4qqGRrolyYYS7RasLj8gjKCKmw9wrLCEB3qtYTEMhGWCBupJn2mpUx4vTqQRoUOhU+YqiPGbrohyY5499oZ4zGW8pVF8R50oK1IwrMtWQiorRM5WRha1y1NFYq0dmEQSpLeHnU7VJlivVWhbNJmxwVcqrStrkGd6KW2XYAc6eYbhgQiFzEc6VKccYyKsH4ZdY21M9f8AqNZTTD4BQupgyfvJrKklOLbLY9IYo9JeM8ZVPDz8qOxNwKp1iqXjBmuSTOtIw403bMlJ9D3hlw3NOZ38qd3wLVvTkKrPDcZ3bRQnHOOXLnhAhfrRfRcp/wAGKSSEXG8XnuGDOtQYTCkkE6CtAus7mrlwHs6L1tbjmPIeVX5MixRoXGLbNeG4AhASsDr1p5g7C3IB2GsdahxmJNubZiAN6FXii2kMaudqgfPJsLSexV2mvG7fyosBPD6nmaVtdYeHMalvYplYtMk6n3odGzSTvXQxxqKQpvZpFSqK8s2yzADnT/BYFLJm7vGg86OWRR/YDQtsoRHKnF3HhFyINY1NAX3LMSBodhRmCwBYiTE0qdPcgf0DJhXbWCSaziN0WMM0jxXdI/uDf5n7qsGKsdygCMC5/RJ8gKp3bDEoty2Hc3VZdHUABCDEHWDv6+tSZs/KNIr8bD99v0A28QSo7q41op9kQUIMaFDpy5RGtWLsziLWNC3ysNaLAINV10DiRJkTvO9UfiOJRbeW22YuYkaEDnI3EDT1amXZXH/u8Hlsw8v9PwqSW1R0eNbjpgPaPsBiDjrmIttbZbjlxniEDDWQdypPh05DUVa5C20tDUIqqCf7oAn7qbcQv5hIIIiQR06+e4pG7eeh2NYmArfYJiHFsMxIVVkkzGg5seQqj3e1b3L4Nq2DbU8wcz++pB6KJOvPkT2+a/mRI/gzqRJzOT4Qw8oEDqTTfs52fGFRbtyO+bXYHuk/ujYMR9R60xMIeBWVFdkZWYSFJBZdOe8ekmo2vI0FpDrsdARPnzHltXlwkiSdzrr169agtneI+RNEmDxGuHxeuV9DyPJvyPl8qLZaQMwuCJAJ0BH1I51vwjjBVhZxJVWJhXBMNHrr9SKtxZ/Ujn5/G/yh/Q7CVuFo8WBl01PWo3tACn/UsioEIrRqmcVoVokzxLw23Lin2NxPdJJ+I6CkvDsSLTZiJofH4xrjSfbypEsTnPfQ6M6j/I1wVwlASZJn6mvK04d/s19/+o1lLlFcmVQ/FCXtBj7jOETr8zWmMYW0Gf4oqfG4lVfOBpSjH4g3nyqN+ZooRutaAAbfEGknevL18nnNTYrBdzpIM0w4NwbvP4j+FBz60+UoRXI8Tdmezr3mDuMtud/5vIV0FytlIAgDQCvMM6Kgy/CBpVb41j2cmTlAGgrmNyzz30ObWOOuyHF3e9uHWvcTwUle8UyelLMBZJVnJgDmaZWe0WW0URZbqdvXzqlxlGlD0Tqn2VrFp4qks4R2EqpIG5pzgeHrdExAGrNUuM4yqp3NoaDQt+VPeVv7YoCl7M4Fbt2lL3BLcq9v3AzFjz2HlSqy5J30oy24LSaxw+5yYqc/QxwNpB4mqLiOJUnwiBXoxKtpsKBxbawKyEblbA5NujVbkKxJOwHXc6/SPelWKgqwyJB5ZF16ct6Z65YUSSdtNempPnSjG3GKg5WAJgHKYJHKdp8qj8lP6h1vDrgVmxZzM0L1P36CmOFWBJERuKq1vEXcFddcufMZymQeeo++rDaxJuZT4gHK7L4QzqCATOuhXlpNTlw+4HiXnKWIWTknYaSfY/h601v4UqSY0PxL08xQfZ7D95dRVnRSxjlOn0Jq147AQsyQBz0/QoRU5JMqt63tzG4P0qK4876k9eszRvEIttqDlPKJAPUEfjvVW7WcXFi1KnV5A8up9dR86NHlsb35fTMBrJgaQByjUySdK2xQCgICddWmNBGggHp160o7IYK5ZsKbxOZ2z5CZyDcLrsTufWNNZZYkktMSzH2GkD2Aojx4PQeygUPetq6lWtgg8j18vf6USDJ3/X4VL3cjXb3+vrpvTIsxhHCuKtZORtbfLWSs8x1Hl8vN/wDFqDIO3nVIxqXdMoyjz8Wn+U6TRnZvtJ+7OVvS9tulu5KHqJGo6j9F8MnEizeMpbj2W0YbmaHuCi8TczGQZB26EUMwqmLb7OcwZ2qB6nuCoghJ01PSnLRo34b/ALNff/qNZTPhvDQLSzMxr7k1lc+eWPJnQhF8UVfFYUFZPypPEGRvTTidwocu/WljuYMDWnQ6FnuBwz3roULm8uXvVxuYpMOgst4m6AbVWOB8VeyjIiS7nRufyq18L4WSveXZLtqZpPkPf3dBJX0e57lxfAIHnVf4zgLgOZjIqyX+NJblf5aq/F+LPiD4RCD7/Ws8dT5XWgZ18gWHZmGQnw17jXCeFfevCcnxgg8qEG81elbsSwkY25lyAwp3rS2SdKimplHSipIEnw33UVUnD8AXYCdOdF8VwwSFX50hzXPiDxtWLya9ArAtGYLDhjrRN0rBSPMLg2cwBQHGrTWbhtsGIZxdWBtlBzj11+6rcmKSwIjWlPEbnfkSNQZHUHqCNqjnzy7S6K8U44+/ZSOLcPF21KrNxSIXSddzJ9T8qW9ng7v3ZUyGgLqMrKBEr0Ay6x06CuhpgRaMm3cfnoy6nWc2bnPOOfPemuDwjXlV7ii0onKg1aJ+0x3mJ9xUM5O+tnTxTjXeiXgPDlsW9BEjXaWjmT9BymgMX2lCyGsuvIEkQdeo0p5eIUQADAgfhVe4wRGp8IBmCB6ADUT516IttNlUx/GibzLkAQ6geXMxtrS+8yOPEobKQy6TqDIOvMGPnUFy4HJg9WQ9fKhMPdMn5/OmDUh3ZxYfc61NS7h+DzkHkD5gfOmD3FDFBy9+v5ffXjxlxwBvHpyH4mqX2o4+1xu5snKg0ZgdT1UHc+ZG+229o4lhzctlVcqSNCNY/wDO3vVd4D2aKXC10aKfCJ0Yn/4iZokeGHZO1eS2A58B/wBmpktHOByX1+6rC1sESNPKo3BBjmR93P0FTWztpv8ArMSdhTIugJIL4VxPu/C+q/ev+nlTtnBEggg86oHEuO21bKoZo3IAj79/bT1rXB9rwh+ByOa6a/foaphkXsizeK5bj2XdzTXCXbNpQx8Tn7qT2LwuItwAwwDCd4IkTXhqiUOaq9EMZcSzYbiLMobaZ+prKF4da/hr7/U15UcoRTaotjJuKE13CjQE6mpLeALt3dtZ6nkKzFYRiQFksKs+BXurSyJbnHM0GTJS0bFWLMFwa3hjndszfT0FSY/tCki3aMk7npUfG7dx0LZsn93nSLs5w0te1GYDf1rIRUk5zd0Y5O6RvxYkJIUxOrHn6Urt3Dy0FXLjtgtlVoCDXTyqvX0RnCgQo+81RgmnHoXJU6AcTjHvEAxpoIqPGWlVoHSn+N4Mtm13maGOw/Cq8EJNPxTUtx6QElXZvhrUnaikw5LREVvaQqJFO+CYVrn8Q6L160OTLxtgKMpdDPhPDAqeZoPjeUAKImtsZxoJKWhtpPL2pSVd/FBM84J157VLjg75zYyTXHjFbIYp3wDCySY2pRZTMSoGoMEc5plY4i1tYFOyPnGosCK4y+9HvGbZzkmOlQ4S4UOYih2uF2ljRndErJ25VtVFRYDdu0RG6XaTzp+10hQFGgA1pJZtUr7Vcaxtq7YsYe0Ct0he8gtDTqCBtoJk1N5StKinxNyaHvEcXAJ8Wmbp0AH3k/I1Q+OY6Lb7gtoBJ57mPcn2qx8XtYi3blriNcy7EZQvpqZPlpVC4jjCxUFcpWZgghmOxkeU/OpYnRhEEsOQYrFbWOtaZjoelQ4S2ScxJJ3jpRjSwYaxIjMY9a0v3VQk5p1mT+dB96zaDbmfwFEW8Oo3GY9TrE7wKLXSBNMLxW3tnke+nuaeW8QAAVMncR91V/FESdAAKF4djXQlo8B5fiP1rWdG1ZZ1O5OpO/U+/SlHGuJwpRTq25HQdP7o5dYnkK2xvFV7uVMk8uY8vr7etVPGXyxMnf761GUavdkwKd9mOBnFXNZFpNXPXogPU/cPakXC8NnupbGhuMqg8gWIAJ8ta7VguHph7S2kGi/Mnmx8zVGKPJ7JPKz/AE1S7ZpcHIbDpRWFw+kxryrzDpJpkmLVTEcqpnJrSRzIpPszBK2Qe/1NZROGuHKPf6msqWUnbLYfihkthRsBWjitMTiPDKiTVf43j3s2fil209KljBydIbKSXQJ2n4pbByoZfn0FC9lb1wOSGheZND8N4CbnjusFXc66n8qjxXElFs2LY0B+LqKvUI8fpx38k7fsb8V4kLlwIvi118/KtuKYBhkYwpnRarmBxRtkMBqKnxnErl1szHbbyo/ouLSj0DdhXFcS1xxmOi6UOxAiKjWyxGarHwrgttkzXGjymK2Uo44g8eTNeD8KN5ZYwKZ8St27FkqHI06xS17mUNkeFG0Hel5BaSSNjJY6bbk9KncXK5N6W6DTX412eYN1ZhqGAOsGfpQPaHtCSTbtfwwjb8yB9BR1riaXUKgKAAB1mVJJB0OynX9FLw9Lb3CbupUHKW3YAaMQN2AHnI8xrLkzfU9dFuHB9LbFFjiFy3czoWzH4mKmCOWpHWrPwPHF5VzrOb1k6/eZ96Dxt9WuBLcZd9iAY5ny5waP7OMs93kiBJYamJG43O/KY8hrW4JJSsLyo8sb0WfD8KDLmzD0rVLRJFsMuskCZMLEnQbaj50PxHjX7vYLW0Fw/ZIIyDbVjPnyB2rn3Fe0GKZiFvZeosqLc+6+Jvc0bzStiMfixlFM6VcUI4tsQGbadj6GiMRjUsiJkmdfQVyVL2Ky98L1xmAMKzu3yBO8AxTKzx57tpXb4mE68tIiDqDv/UaXOcpaY2Hixg7Qz45xGHfXXXzVh5jrVLxlzMfw/XKicZfL8zpp+vpQVy4EgspOuy7/AC5+nWhKkqC1wvh1Gp/U1DcEHKo9TW/FOIiyrSGzjQq0hs38pBErHpQPAsSXRmb4p19/wgAe1aaMcOI0oskUKu8itL7FvCDHI0cXSsFo8Ze8O3hmPU9B+NE38CbhEaW1ET/Mecdek0RbFu2onUxoATAHrvO8mocTjMyEkgLsDG5GwUbQKE8JscqDQHQfr3pZcAHL5/lRrgKJ3Y/d5+tCXU5miR4gBPIT91dc7PcQW5h7Km4Gud0CwLBm00JMef1rlFvrT7sfiGGMs5ROZwh81cwfrPtT8c+OyXycP1I/o6oilV23rS3cgzRvFGA8Ipaaph9ys5EtOhxhLhKA+v1NeV5gQcg9/qayp5JWy2H4oV8a7Rm25VQCIgetVG5i3dszktrOtR4rEF3LHnUF1oFW48MYIG7DMVxBn3Yx0nStsLZZ/hUseg1pVYljVx7Ms9hgxtkq2lenJQj9ptfItxGAe3GcET1pjwXgzXjOyDdvwFN+JhLt2bzZEGwka9aH4rxtcotYfwrsSBGnQVP9Sc0klv8A6MpG3G1t2VFq3qeeu1Dpg/4XeO3+EUoQ0Yl1nhSTA2FH9NxSV/sBuzRrgUF3YKo3JMAD1qtdru0Ti3lS0yW2AIdjDODMHJuq8xOpgGIp9j+DXmxC5V7wEA2y8LYsR8TOAc119ZAj8SKV2i4firmIdrZa8yjxHPbNzaC3dr8CjMBAkKZ10qTPmb0izxsMb5Mtn7JuFnFWb2IvEyD3dk7AQssco0bcD+rrVE4nexeGxUN3mHZWYLoSAuYyVzfGDrqD4tpAqwcB7R4jguKOGxQJsNB5xDbXLfz1jpB1GhX7ROLjGXUCoLlrIGstlYMSdWGhB1EMFOsMhgZtZmqdosTbdMM7ShMNdttbdXt3kW4sEc99Nwp0InqRyqTgdpcTdjOyplLZkME7SM3IEE8vLnVU4Bw2z3T4rGMf3e2wUKPjuXdwgP2RGpjqKZXe2+Ftk28LZ7tWGrEkmegBOgkbec0PuzX1xRcO0Vu0US1bWLY3XUGdc0xzgA+wiq/iMMto+IZRE6jUjkR1FDcI7UWjmN94B5mScw2OmtD8UxKS6qQ5HMEQPcabVtUDFeiPGY8kZVEKTvzMTy96Fw4JcgazqAOXX6TRPBuBYnGECzbJWdXOiL1lufoJPlXReEdiUwlt7rlL18KcmcRbVoldDPOPEfkK82G2kjlvGbzYeVCTckqQ0gAqYbXnz1HSluHZrrBSdWkGdeR1n2qTjecXf4jZrg0fY+LM0iRoeunWpbFgDJcE6jX3G9efRqEiB5hjtPtppr7UVh+K5QQqbxIMgg8//FS/DcbQxrJ9z/pUFu0bzlUQltYABJjcyAD8600bYHiAcTt1/GjbdzTbTqdz7D9eVTYDs0Vwn71d8JuT3XxAZkYQhAGzDOQdh3fnUCrG7a/r9c627MJltrvcMKNl5npMbela3Ve4Mx0UaKB+E7DziiEsoo1GZzuW1j8KgxuOjwrv9K0wX3rYXTc9B+dC3bfNt+XlRndkCedDux6/dRIwFePP9etWD9nmJC45JUGEfJ/dbLv65Qw96RXSedOOweFL41CNkVmPoVK/VhTIbdMTmdY5fo6fcctvWqW+dEW7Pyr26QNBtVvJdI4de2G4I+Ae/wBTWVtgvgHv9TXlSy7ZdD8Uctqexh+8ITrXuFwzXCFXerVwzggw6m7eGo2FX5cqiv5BSGHZvsoloB7nibcdBQ/aLjMMbaCAvPz8qJ/9XKEPhOYaCqhj8YbrljzqTDinKblkDnJUkjL+JZzLEk+depUCijsHhi2wq10kJJMPYLe1FjErZGYjM32R59T0FbWkc+C0JYzHT36Cq1xAXbNzJejOdmBlXjfK0CY6QCOkRUOfK1pFGDEpu2Hvx64hZmOZdysx/lBGoHLSqhj8ZcEYnKuU3IJGVSdywQA5spOYCBAGUdKI4/jB3YUKQTqWnQ6iB+PtXv7q17C+G0zd2ubwj4Qs6npoCetQN3tnRjFLo6C9/BcYw4t4gKW+JWXMpt7SA5HhbWCNmjaKq3GMPiMFh1wV60mIW0w7m54lDWvHAhSPGpOuuzcxBNbw9y+6suRsPZQjO1wFLamNmzAs7GJyiSTrFMu0fG72KREaDHw3HQC65BBOVE8NlIjeTAEmKy/Rii0/4BuIcV73DJhr1hlQPmIU5CAQ8kGCWOYj4t+vTn2I4UzM5UyMzZRBLEBiJgbbGrrxfFizfuWwHIViy5Wn+GNRJMyMsQfM0jwmEi2LgvZBmKKzFV13gwZHODpseleQbRUjbgxtHXr0q6dmlwq4C7mcrizdBtrDw1oKoYAgZZkkyf5BW/DMpXLdsi9GgIKiBrsGHWnuG7Fu6d8uEvZG1Qpkbw6CIQkgghpBG9azKO2dmuOWcRZtlGVWyDNb0BQwJGXpP3RWnGOJBBd7yAqAQQfiLAxzHyrhN7hWIticmItIuYEtZuqqgsTBlY1mdetQ3uIMLeQ3DBaZAidI1ga7bVlWY4m3a7i6MzELLmQCAImd2PM61YOynZPG4vDLd7tVBOVZbLmG2aOQBEddNqU9kODpicVatkd4gbPcUTORdTofYada77Zx1m2oQBraqIANu4qgDYSVitbrRtnB+0nBLmFuKt2AHZlnWPC2Uk9Bs3+FhT0dj7mAa0XuDvcS3chbZJAtEqHliASSSogcp3qz/tUwNrF4QX7d1SLTwzLDAZso1I2PwD5Uwwdr99OExjjKlpAVGhz3DEsuuiSAQTqY2FYrejJTUVbDuK8FsjDtaJdkRWNpCRFshWy5cgBMTAzE1x+66oJOgGv+prsmJcmTMHkT15VwztFcHemwSMwZg0fZKGDJ9Q2np1p0ocUTePneRysZ2nzjwnTmeftU9jCqP1rS3s1hC0kbnc7aDYf61arOHych9/1msopbEuLtRp91KsTbinvEUO4/H50kxTURgAD0+XKr1+y6woXEXPtSqAdFgn7z/wBIqgl4aut9jbCpg7RUauudjzLNvPpoPYU3GrZJ5k6x18jsDrWqrJrCtbHSqDlDDCHwD3+prKzBjwD3+prKnl2y2H4oT2uG2cIO8YyeQ86R8V4+13fTyoPinEzcaegpc9yYqzHh3yntguRtcuztW6iohvpRaeZqjoElw9qd9qYJjBogZLakxmdgo9yaED5oVRQ3abF4fD2VF9oW6+qgBi6W9SoB6sV3j/ZtUufJwjfsZihzkkW3+1sLhkhLtu453i4kt8iYFVbiWOF64Tdy90dxE+hB/W1UbG4rD5v/AKS61xDqbLAhreg1GpBEkjflrEimFrjK92AdQPsnSGA2Ok1Baav2XRx8ejTGNBmCbY2JMsB59fr61s/FAtvu1NkksrDOoYiNCUMSPCzTGsetVfinGDeYoGgQTI+5R9PehLEs6AmEXws4UEAAamD8RPKeo5UmVFCHq8QuXLjJIvBSe6zFlVBOYlBnAUz15RrReP4PftYdnuWyhVxKiTlDAhsx1Ckk24BMkaxEEuezfZ04x1dCUwdtmVAQi3CpAJXOolmk6s3LY66Gdu8ALPd2sGSucnvEV3KGB4gy5oDnMsk67aydfKL42LeVc+C7KZ/aDXbVu+iAvaizcB0lFk2mGv8ALKf5POvO11tUu2cFbELhgWuD/wDZuwzgn+4DbQf4Gong9jJiLZKZ2tsHcSoRXQz3bQC1whoUwRqGGoGq1MIrXb3evnuNdOcgySzS2pgcy06byKxDDOG34MV1z9lnHoc4Vzo/it+TAeJfcCfUHrXIsehtgT4WzNIPICFBjocpI8ta9wt26HDKzLsQykhgeRB+UUXZjR9Mcdwf7xZu4cOFd0IE6weRKzMSK5vx39nBt9ytu5ahlC3Gdgg7xVOZgpMkMRykjzpV2E7NY+53mJs3u7Jm2zk+NgSpYAkEzoNZG29Xrh3Y2xZBvYtmxNyQQzLeYiOWWSX16ihboxKin8CU8GvC63d3O+GQhHDQshiQ28jSARBnfSuxYa+txFdDKuAynqCJB+VU7HcBONcAYdcNhwZZsiLeuxyAAlB6/wClW63bW0ioohVAVR0AEAfKsWz0mkrIeK4RL1p7NweC4CG9+Y8xuPSqBi+GYzCotvC4lntW4C2yiSBO0xqNOo0NXDF4okwKBY1Vjw62czL5buktfyVa72tZEureTu76K2WASrNHh6xrrzGm9c34twC5ZwdvE3h/ExFwk5pzAFSVBB5tqx/y9DXUO2IBtAFVJM6kSQBuAeUzVd7Y9nbvcoi3Tctq8orDxAkEBRG4j/xWzT2vgbglFU1q/wDz4BuzYy2lB0MSeR1/QphdI8vlP0FDYFIUazGkxGg0EjltRL3ABo35fcaWWgmLugab6dI096r2O56fmKZYxySZc0rxJjfXzrTwvbrXa+z2GNvCYdW+Lu0nyJUH8a4lcPyrtnZu2y4TDq05haSZ3HhGnsNKbj7IvN/FfsP5VgStoqREmnNnNC8KPCP1zrypsOPCP1zr2pm9lsF9qOPs2uteCmo4YdzUOJsBdBvXW5qwKIcOPKjLuHKxO5qbhZS3qy5mGwr2+jOxYiJ5dKBy2Y0eW72Xb51Rv2m4G5cKYgKctsZSBJypC+Kf8ecnzfoKuqJrFSniFkW+TzO2o9Kl8uMXHb2UeM5KWlZw7Bkh0ZNwwiOeoBHoRVl43f8A4YMeJiNOg6dedWF8HatBmS1bRiNCFAPSZH6NJ7HDWxF9EGpJCgb5ROr+w1nlFc2F/B0p0ldibh/Crjx3asz3CFEAzIGZgOQgQd6uvZHgeGtJ+8X7ZuuS/wC62H1RymabjgCWVcupIidpjS94rHWsBYQKkkkW7NlB4rtw7KAPmTyqu4jhmJtcSw74k95dv2buZbZAW0WtPbCKTpC51E+Z99mkmIxZHPdUjS3cCg4Bb10YvIpBtwtu40G4y54JgIVVCIBCgDQxVIxXGr1g6JbVroLWz4GufxJyszDowzANrptXULXZGziLGDxTsUlUR2WM2WCttjMgNmFtdtJ8q552t4OWvZLYdUtXGId9CEd1CSw0mFMdZOxBFZdjEkugfDEWbEjdoid4Giz5kyTS/g11y91kI0CqSRqcpkkcp1O87Vr2gxbKVRRmAXedAdhHWB9aJ4LYNpU0GVpMyDJB1B18tvWtCNHsubrEtq+skwcw2I6UPiHunRWbpqdY5CTtTrFWQQQN1+E+XIfL6UqUFhLLlkwddfXymtR5o6b+y7j5tXRZuGFvQPIXfsn3+H+npXXq+asE5Ea6jn/rXduxfHDi8MHYQ6HI55MwUHMPUEGOVCzGPmaNTSfH42dBtXvEMXJgbCljNNU4sXtnK8nyeX2x6ML9K8UVgWisPhi1UNpEai2ypdqQXu2LQ3dlX+p4Ne9rMWti4Huhgi2nNthJAvT4TA3jTfQSDyp1xrDquMwrCDByn1YMB97Cje0/Dku4ZgwByeMZtiRuD5ESPepnO7o6UIqLhy6SOb8OxKXLYykNA5bj23FSYi6AIAH51XsTwLxFrLd2egJgGdhzFBXL+Kt7ww8x+Ig/fS/qv/JHU+hB7jL/AIehljW9uen0pVfvRy+X60+dD3OK3vtWj6if9a0t8SS5pseh/OtU4sB45I8LhtJidJI0E8yY2r6Bw6DKsGRlEHqIEH3rg/CMJ+9Xbdi2QWdgNOQ5sfIAE+1fQWGwoAVF+FQFHoBApsHRzvMVtL2R27MmiMkUStqBUZE17nZN9Ojeyug/XOsqW3tWUtvZTGOkcuv3ixgTrsKmu8KKgM53ovv7eYMBtXrs2JcLyrouT/SEgmCQGY5V735YkaACnH9lpZB8WtVrHLDGDpXsbU3oGRpd7xkuJbjM4yifPePaR71VjmtMxaVZdGBGhEDdTHPQfhVpsjWrFYw1nKr3LaOw1BcAkEbHXzpPlYbaa7H4M/01TRWODdnLl/8AjYiVBHgXmOjEfgevKnFnD4bhli5feSSYLAeO4xPgtWx1J5e5o7G8US2jXbjZbaDNcc7ATy/mYnQKNz86C4BgLmLvJjsSmQL/ALphz/7KH/3bg/4zb+WntNJKOl2bylNXLr4+Rh2Y4HcLHH4wD95dStq1uuFtN9gdXP2m9qi7d4XJhVYFmKMAzEy7JrK5+QJ1gaeVW10ITU89fSkPaQi7g7kbEEiecCeXWopP7h+OTexb2V4AcThrhuvcTK7C2BcPdWlMXAURcuUgtvOmXSKqfax7Nm8Rh76MGQG6bd43CLiNKsWAAGokDkddJojDcZu2ba3LTsCybAmCY2jY86rfDeyPEMct24tgi3DEu5yd5EytsESSWG+i+dMopGX/AKhwzArbwFt8SLbF7r3MqzB/iBCIuPqGy9dBtopuYVlTKSCSq4hIMwG+MHo3wsV5ZxVv7G9jbeKwmIcL/EU5bJJjxBZ8RjxbqJP3VV8Ng7ht3XC/7sQ1zQEoGItuCDzMq3/8zXrPJUBti4IIQsG2jnGhB6etD4n4laT4gc66ZVYHQhvtT6CKNF8qpUrA3XT7LeIHXed586XXbBuSJg++sgkR+uYokaMeGwVmeZ9qtPYbj74e6bKgsl4hYG4adGE+Ug+WvKqFhFYOCGMc15E9fWmi4ohgU+JSCCNlIMjXrNauwJx5RaO1sZrdUoHs9jxibCXdMxEOBsrj4h6cx5EVNxXjNjBqj4h8qu4RdCSWM8hy0OtWOao4Sxy5cfYxw2HnU6CpjiZ8CD3rfuC5jlRDG3ZUsxCgakmAB6k7UmUvkpx43WtL5Kl25DYewt9fsMJ30MgqfSV+la8V4z+8YRLqyougQN4O7A+hBFLu0nb/AAFxbtksboiCFHhaejnTTQ5vMRNVTg3FDkGHZiVkZF8LBd5Ob4hvttqaFatspjDkkkqSf9nt59WPR2H3z+NCY9pAE+//AJrZmYlogAsSB7/dULmdzJHyHyoUWCy/cjYyPKl10IxJ0nbbUjz60djwx2BMe340sfQayD+utFR6zsf7IODomEN4Kue67eKBmCLC5M0TEqTHnXQwgFc//YzxZnwtywyiLDDKREkXMxIYDnIJnz8qvdy7NDvokyUpNvsy686Ch71wICSYAra44USa5x237V720Og386q8fA8kqXXskyS/suOH4+rLK7SQPZiPwrKonZXF5sKjTuX/AO69e0c441Jr+SqEHxQZhrBcabmmKKbCzsaLwuDVUOuq6zQ3GyWtCB5zWufKVeiYV3cXmksxoFzJrQmpLaVWkogMJw0DWjRekazHlqfagoiKMw9ulT+Twrx3D7b37d5rxxC6NZw9tdrigZhcD8xmBBbLz9Kv2DcJvvQGC4epIuFAWXZoErIgwd9q3Vy7hR1qBrTVjZS5NUH3sUWuraUfYNxyZ0QHKI6kt8gp6ig8RZf92ugi2CQcoE5RpALMdSfOrJ3YW2Z5KdfKNaqPaHtHhLKtZvXRmZYKLLNqOYHw+8VBL8lRZCNJFFwGHDYddJ5HU7AmIHtVo4H2iNrhmIW4wD23Nq2SQNLpIQ67R4j7Uj4QFOGDI0glspjkrmNNeRGlN/2eWlOMupcCuty1IkAiVdeRGh1n2pr2h4+4ZxOzgMJatWVbE3GExaBKsx1Y95GWNQBudtKWdqsDxLF2CiYS1bW5q657eYmQQWkgEiOc7nSYjooUdNtvKsoTLKT2c4Tcw+DTD4zCLfVSSI7u6VBMgMjRMSfhzaRSL9pHDbF21+/2jF22VS4sFSVOi94hhlYHLBIGnoI6nFKO0nCLGItlbyA6QG+0NZ0PqBodNKNdgSkl9zKj2R/s+7giLVgEMf44uwzZwNyTpAkkEQBJ2M1z7jzWUutbw7K6gwGB8IHITzjbTpQnH8faa7dtWDlCkBkVbltXy8zbbYgkmIjUxQ/BeE38S7LYTOUUswkaL1gnXyA1NMdUehGXJyb0/Rbv2b8V7jEd1df+HehddFW59gjpM5fcdKdcWw1y3xKxcxIRkuXQFAJKqFKquh2IJUx1rnbWIgk5jvP5DlV94/xhcXwy1dLAX7FwK3UsVPiHrCt6g9KG2bKKTv5OouwXyqmdssPaxKi3fYi1InxAbHr56D3plZ4wMRZt3V0DqDG2vMfOaFv4dLoyuoYdDVEMNqzmz8ip16RS+M4bh64XubD208asSoZy2U65judCdzVWtYi3hyCvicCBIgDwwDG5gdYrpfEeC2EQFLKA5hyG0Hr7Vz/t5hQr23Uf7RSDpzWPwYfKgyalRZ4zThq+/ZJi4UxM9Y5nz2oUty+786lw9lmw9u4ftKQD1yMVOvXT76DA6UBV2Zdtg77dBp9wpffsg7ae0UyIqK9tGnyiiQIT2A4s2Gxto5iEdu7uDkwbRZ6wxBrvNxgok1814u3zGldL4v21D4W0VbxNbXOeeaIb7wafhwvLPiiPytVII7a9qgAbaH1Nch4vxMsTrW/GeKFidarOIvya6GXLHDDhAVhwtu2dd7CPOBtHzf8A7z1lR/s//wBws/5/+89ZXElO22dBI6rYw6d2fCvyFe42yuQDKIjaBWVlOv7iWkKP3K3/AMNP6V/KprWEt/yJ/SPyrKynts2kbXMJbn4F/pFF2cOkjwL8hWVlLk2ZSGq2xkOg+VDcNsqHkKB7Cvayp/TNSVjXFD+G/wDhP0NcrxfCcOzMzWLRY7k20JPqSNayspSKkOeB4C0lqFtIozHQIoGy8gKdcEwyLiQQig5W1AAPLnWVlaeLTWVlZWGGUl7TKDZeRPh/GvKyjj2Bk6X7OdWOD4cEEYez/wAtPTpVi7N8Os28ajW7VtGysJVFUxlOkgbaD5VlZQsYC8Q4dZzv/Ct/G32F/mPlUdjh9nJdHdW4IWRkWDDiOVZWVqPSLFwTCothAqKBroFAHxHkKYW7S/yj5CsrKqTfE5+RLmyHiVlTbaVB9h1qqY7BW3tWs9tGifiVT06ivKykT/IqwfiGWsBaGGtKLSZQzwMqwJbWBFAtw6z/AMK3/Qv5VlZWMbHr+zX+zrMH+Fb/AKF/KsXhtn/g2/6F/KsrK8jQe9wqwd7Nr+hPyrT+yrGWO4tR07tPyrysp2FtSAmrQHc4HhT/APbWf+Vb/KozwHC//jWP+Vb/ACrKylTbbCRaOCYC0tlFW0igTACqAPEeQFZWVlAaf//Z"/>
          <p:cNvSpPr>
            <a:spLocks noChangeAspect="1" noChangeArrowheads="1"/>
          </p:cNvSpPr>
          <p:nvPr/>
        </p:nvSpPr>
        <p:spPr bwMode="auto">
          <a:xfrm>
            <a:off x="2593975" y="2293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38" descr="Image result for space technology"/>
          <p:cNvSpPr>
            <a:spLocks noChangeAspect="1" noChangeArrowheads="1"/>
          </p:cNvSpPr>
          <p:nvPr/>
        </p:nvSpPr>
        <p:spPr bwMode="auto">
          <a:xfrm>
            <a:off x="2746375" y="2446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42" descr="Image result for future space technology"/>
          <p:cNvSpPr>
            <a:spLocks noChangeAspect="1" noChangeArrowheads="1"/>
          </p:cNvSpPr>
          <p:nvPr/>
        </p:nvSpPr>
        <p:spPr bwMode="auto">
          <a:xfrm>
            <a:off x="2898775" y="2598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44" descr="Image result for space technology"/>
          <p:cNvSpPr>
            <a:spLocks noChangeAspect="1" noChangeArrowheads="1"/>
          </p:cNvSpPr>
          <p:nvPr/>
        </p:nvSpPr>
        <p:spPr bwMode="auto">
          <a:xfrm>
            <a:off x="3051175" y="2751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6" name="Picture 2" descr="C:\Users\hp\Pictures\Capture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9"/>
            <a:ext cx="9060873" cy="518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hp\Pictures\Capture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68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hp\Pictures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7" y="3886200"/>
            <a:ext cx="9067800" cy="277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hp\Pictures\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2" y="152400"/>
            <a:ext cx="9126468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Image result for investment pla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data:image/jpeg;base64,/9j/4AAQSkZJRgABAQAAAQABAAD/2wCEAAkGBxMTEhUTExMVFhUXGBcYGBcYFxcYGBUXGRUWFxUWGBYYHiggGBolGxcWITEhJSkrLi4uFyAzODMtNygtLi0BCgoKDg0OGxAQGy4lICUuNS0wLy8xMi8vKy0vLS0tLS8vLS81Ly0tLS0tLS0tLS0vLTAtLS0tLS0tLS0tLS0tLf/AABEIALcBEwMBIgACEQEDEQH/xAAcAAABBQEBAQAAAAAAAAAAAAAFAAMEBgcCAQj/xABBEAACAQMDAgUCAwQIBAYDAAABAhEAAyEEEjEFQQYTIlFhMnEjgZEUQlKhBxUzYrHB0fAkQ1PhFmOCkqLxF0Ry/8QAGgEAAwEBAQEAAAAAAAAAAAAAAgMEAAEFBv/EAC8RAAIBAwMCBAUEAwEAAAAAAAABAgMRIQQSMRNBIlFh8DJxgZGhBbHB4RQj0WL/2gAMAwEAAhEDEQA/ANwURXtKlWMKlSpVjCpUqVYwqVKlWMKlSpVjCpUqVYwqVKvKxj2lSpVjAbruj3Kaq/TLht3Iq+3kkRVR6zotrbhXjfqFBxkqsRc13LKt6UmhdnUeuKY6brpWDUTzoufnS9RqrxhJGbLhbOK6JqPo3lRTfUdSFU17MZrZuDuB/EfU9oIBqraDTNdeTUrUK1658VaOj9NCAYrxZqWqq44EW3y9B/pWgCAYooK8UV7XtUqapx2ooSsKvaVKmGFTGt04uIVPen6VcaTVmYzbS7tLqdvCk1oti4GUEd6q/jTppYC4vIqb4T1++2FPIryNI3p9RKg+HlCoeF7Qxdu5Ap4UAu6mNSBOKPg1fQrdSUl5OwxO57SpUqpOipUqVYwqVKlWMDtXrjbORipem1KuJU11fsh1Kkc1T01DaXUbD9DHFR1q0qEk5Zi/wC3YulKubbggEd69mq7hHtKlXjMBzXTHtKoba5ZgGurerBpfVhe1zXJVKuVNdUwwqVKuHeK43Yx1UDqel3Ka9bWZipVsyKTuhVTicKFqA1tjUddZLird1jpgYSKpeo0RR6+e1mnlSduwiaceC8dO1UJQjqmsLttFc6ZzsgU50/p5LSaoVadSEaUQm28Ezo/T4yRR9FiuLFuBTtezp6CpRshqVkeUqVcu4HNPbsdOq9pu3dB4NOVxNPgwqVKkTXTDWosh1KnvVJJOlv8A90mrqNSsxNDuv9KF5P7wqDWUerFTp/FECSvwAOpaseerDvVv01wFAfisw1i3EdQ3Y1bNRr2XTgDkgV5mj1PTq1JS75+ouNTLuTNT19VYgcClQGz0lmUMQZNKm/5mqeVE5umXsGva8UV7XulAqVKlWMKgHizQb7e4DK0fri7bDAg96VXpKrTcH3ONXQH8Ma3fag8ip2l1O9iPaq6pOmvEfutUno2qBvMJ5ry6eqcdlOXKdn/AKfYs1VLxD1kl/Kt80X691Dy0IX6jQ3w90XPm3Msc1Tq5yqPo0+e/ocm2/Ch7pnTmW3Lcmo9y4UarQVxFBeq6TvStTpdlNbOx21lgk9P1m4USBqoaa6VNWXR39wo9DquotsuTqZ7e16K20mD9sVC6hrOwNR+u2M7x35+9CrN4cHj/AAqbWauopOmccuwW0FosZNG0WBUfQ2gFBFSq9DSUenBBI8YTVZ69o8yBVnJqs9Y1u9oXj/Gk/qVSEaVpcvg5K1jnpFoSFPPx2qx2bIFB+i2YM0dFc/TYf67tGisHtKlSr0ghUzqbW5SKepVxq6szFXGoa08HirDpNQHEih/WtDuG4c0N6TqyjbTxXjxqS0tbZL4WBezsWmhXVtftG0c1N1V/am6q7pLZu3JPE07XamStRp/FL9jrYU6Ppj9bcmi1cIsCK6q2hRVKCijqK54s0AKbgMzXXQdKLiAt2on1q3No010C1FuoKlFPWLGGrg7fFcJLbAEAUq6pV6tgxUqVImsYVKvAa9rGFSpVwtwGuXRiB1rpour8jiqh0u29q+Q35VoNV7qWm/4hTFeX+o6dYqrm6FzjfI3o9E927vfgcVZFWBFeW1gV1VunoKkvNvlhpWFTV63IpylT2rnSva7QwZFOdOu7cGjN22DQHqY28V5Gp07oy6sDRjk76jd3YoRqLRUwe+fy96K9Mtb8mims6etxNvBGVPsf9Pip4aSeojKb5fAM45BXQeobT5bcH6fg/wChqxVTL+lZWgiGGfv9j3FWbTa0G0rNzGfuMGqv06vJXoVOVx8v6OQZG67rdo2DluftVZ/aFXLdvfvXvXeohA924YGT+XYD+QrNOo+JWusYMD2qCG7WVpVn8K4/j/rCpx6k/RGwdG6qh70fXVr718/aPr7oeaM2fGTiM169CahHaVToeRtouCvQ1ZpofGY25NWHoPXhdPNVqaYlwaLZXhNeKcVwxzRgDhE0I1/Tc7losWgUOvdYsyU3ifakaijCrDbI1rg19abn4Y5FGOnaMW1+aF9C0w81259qsFR6HT5dWeXx9EFONmKmtTqFRSzGAKHdd69a0yFnYT7Vj/ir+kJtRKIYXOa9GUkjRi2Wvxb4+SfLtGaZ8O/0gKnpucVjlrVbWJ96I6ZC+ZqKo2p7yqnCLjY2w/0jWPelWIMc17R9aRzoo+pZry4JFeivasZIAl1pt3NrcUbtuCJFDer6DeJHNM9L1JVSrdq82FSVCq4T+F8MFXvYk9U1u0bRya66ZZIEnk0P01k3LhY8CofirxlZ0iEBgW9q2mcq03Wlx2OxTbD/AFHqNuypa4wArP8AV+P7Zvgj6R3rN/EnjS9qiQSQvtNAtJeM7TT673KxTTgr5PozQ+M9PcIG4SaNafqNtzCsCfvzXzz03Sf8wsVRe/cxzHx/v7H/AAV4mC6kFog4WeQPvQU9XultX19AJQW5xj25NxrxjFNWdQrKGBxQXrfXktAyatbFpErXdaS2YJFDNR1JLvBFZB4y8Uszna1C+k+K7inJNT1lvjYdGKPonpW0CiW4Vimi8eFQJNHNL4/UrzRU7RjYGUMl465qrYT1dsg91PuKqd3rU3LIU/hkXHuHOBbViccZYp+tVDxB1+7f3bA0AEkgEgQP3j2GRntNDNBrj/VuouTlVuWucjzXtgEd+XX/ANprz/1CCnZx54+j/sKFN8ogeKfE7apyRhAfSPjsT81Xrd6KjSRTgM1TCnGEVGKwjsUo8BTTHdTtwRUHT3Ip435NKadylSuiSt8jvVq8I9Z2OJNU9lxTmiZlYGijKxyUb4PpHpGvFxRmp7Csp8J+ISIUmtK/bVFouxxFWwmpIjnBxZWvGHjizpgUmWiKxDT9UuarX21F421uXAu7nbuOMEiTOPzFe+M9at7VXGDSKB23QHP60Em2Glbg2PqN3W6JC9q556KJbG11A5JWTK/IMj2gTUPpf9LJYFW+qpfgnxF+1WtrNN62AGP8a8B/v2PznvVO8e+EUsMdTZG22x9Sji259vZG9uxMdwKgoalxm6VTnt6gKbb2y5IXifrd7UOWdvT7TQLT6O5edUtKWZjAA7n/ACHeTwBNO9L/ABWCzWt+EvDy6VCTm6/J7ov8A/xP5DtRarVKgs8hyajG5SPEXhJNJpUe5eLX2YKFUDYcSwE+owP3sdsCar+nulBEVpHX/Cd3V3vNZoCjbbXsq/6k5J/0FR9H/R/dOGNIp6mLh4ndjqcJLMjPv2j4pVpa/wBGTe9KndSPkHdeZpGp1jWb5kko2Y+D7fb/ACo4DIkcUP61oPMWR9S8fI7ioOh6ibdrawkhoUd4Pb8s02NR0KzhP4XlPy7tHmq97BHqevFoe7Hgf5n4oRrJfZBBY/Vt454qheOvGS2y6q03Tgx+78VQ+i+NNTabLE/elR3aqLnLCfC9PP5sbTV8s2HX3b2icrJNtsrP0kH9xv4W9m/WayTxJae9fdhJE8Ht+VGb39JT3CEuKGHdTwy9x8fepLadZW9abdafAJ5Vhyj/ACP51PVlU0raj8Pb09DUIdOptl8L/D/srPT/AAy7sAyxKuAT2Y22CH8n203p/Dd+QrJBmJ7D5n2FaZ09xsYyMKf1Igfzp+/d3qtpY3MFE+08/ooJP5VIv1GpnBRWtTk0uyX3dyoa/p1w21t2UJQYJ+BwPuTJP/eoWl8O3g0i2Qa2PpmlVEVFiAI/70TFlY4FVaeLVM1JdKO1rPf5lY8ItdSwwuzIHesz8d9Xc3CAa0fxX1cWEI96wrrfUjcuEn3r0qFTfBAyVpXId2WOa9FiOKjvfpyxqqacH3JipWi0NyNzOiqezvtlTAk4MLJAz715ptTtO4AbgCVJ4VgJDEd45j3jngxxdZpuEMIP1DcQ7jn1cyQ0+/B71w7gZXqDm6RaBDF0KBSZDAFVOTkwzDkfVVg6d1k37N2yunLMx8w7Cx4dCVZQQT9K4EkdiBMBLOguRuLBWb1k7uPVCqPYjP2rzWaG7buesrccw3pG/wBMZdWJgxsIyZ5PyNKKeDRk1kI2lsMqh28t2DEBztURMbnKjacHgMDAEgmBzpumEqHXKnIPYioHWyLtwSFtHAOH2ztyx+5DMSMQw9q80Wnvad3S6TbSAGaTt9UMjrtBDyBIMEEHkZNC4YwdvnKLDZ6Q57U8vQHJ4NFPA3iFn1Q0epVXZt3l3VEE7VLyykD0lQTPYiD8anY6fb9hXn1KkoT2yHJpq6MjTodwdjUix0N/4a19enW/YU+nTbfsKyvLubq27GZdI6K6uDBrRdfpS+ide+2n20yg4FSU1dszZmWj1ACdgPBY8L9jk9pp+lnaTTYmtJOzPlnXdLuJccDPqP8AjUW50272Q1ofjBEs6lgOCfaoCdQSI9NMlWlF2sHGmpLkr3Rr2o091LloHcp/Ijure4IrZNFqLWu07KVIDqVuWz9SyIOe8chhWfabUIOCKKdP17qwZGAI4Mf7xUOq/wBubWa7mlpN2U8kHwZ4PddZFwgrZZi2IDFDC/kTB+1aDqdSrNt3AR+tDtX1Yqt25IAfYowJUBS9z5yz9/ahHTOqWG5Jn/OvO1EqleXUl2xj8naNFSqKT4XC9f6LjYA/6g/WiFhB/wBQfrVatdQ0oiWNGNBq9O0bSTS4QtyVzDi2Vj+0Fe0yotR3r2rls9PuTZ9Qz1HqFuyu646oO25gsniM/JH61m3jDr5CvdVoAEKQf3m9E/Pp3fp8VQfGvjzUdQXywAlvzNyhAxO1f4s5IxnGTAoBotW6r5FxmVDtZQ6ADcBJHBJUiQI7fbHs6imqqs+Lk0IpckLVazcxPf5rnT6oEwRUvT6u3ccK9gqSDt2AkPEzE/pic/yKWen6d4KEEfaIPcEdjWlNR5QcY34AjXEz79qPeEOsNZ3BgWtPh1Mx8EHsR7ip+m6XY/hn8q66lZW3bwIqepUhUThbkOVC68XBaUvjy2VHBtutt1uDML+IXBj95djAj7Uz0jxRp/MPcnAnsJ4/OgPT2U9L1AH1ebt+wdFGD8jdVOvaW5b9RMVBR0UJOV3w7fgRThao5yz2+yPo/Qa62VDdjmaLpfQrIIisH8BeL9lwWbzei4QoJ4V+B+R4P5VP8YdY1Ghu7FJ8q4CyGeB+8v8A6SR+RWmU+pTqdJ/T1Gbk5Wf0LR480Rvx5WWJgAVmviXwlc03ll3RjcDGFk7du3kkCef5GtG6Qx0+l8/UsQxG5p5Wfptj+9x+ZjtVS6zfa63nPy3A7Ko4Ufb/AFPei0tSeUuF+WbdvnZcIpn9UMe1eDpDCrNa1C1091TVXXkN6SKtrHFhRhi7TmOF4gffMnnsOTTNnW+gEbQ8BRLEGN5JOfTJcA9+BxVi6vo7FwK1x3QpJBUbgeJVlkHPuDjOD2FHw3qXko1kgn6fNS2WAkCd20GZP606FWLjli5QkngGG+VhiVWZnygA2dwB3nnI449oMmp3TtfK/wBmGfJ3GJPpAICzjAJkDmD2gyW8E9Ru7AumQ7QVBS5baQWZs7HIwWP8q8/8MaklrVm1da9aPrxbCrJO0A7sGFM5OcdqY5RfcBKSOb2tXzQ8ggA7Zjb6liSAZwSO3HfEGN1PVIVsAsCbVkIWAYrch7hG3G4YeDMZWRzRceCteyFf2dQAkIWuadRJIBOXmYLEnmVFS9F4A1SpLvo1KCZ8xnaBuJBFtWVuTiRQupTjy19wrSfYG+FuqtadDduIUV7frbe720O71W1kEgyykAwJyOQd7s9Wt7FuAMUJA3RHIwYaDHbtWS9M8M2Qlu81+7euyzKttQio4aAByzeoTGJkH3B1zQ6W2LYTaoUjKgCJOWx3kk152rqQnJOLz+BmySptdwppb6OAymQf/oj4IOIqYGH+/wBaq3T1bS39jEtYukbWPNt8AAnuDgT77fvRrq97b5SjlrqD8twkfoa0KqVPcyXqeG75XJE8S9QNq36P7RztT7nv/vuRTXTCLNnZMmCWPdnP1MT3zTTRf1Bu827QKp7M5mT+Qz+a1E1rQTmBQ0J3rOQUI77yfyRS/EVmy9w7zknmhg6JZIkOKb8Q22e6xg/cUHOluj9402cd0rpnoU1KMbWDlvo9kH6v50Lu+IbVm6bZVSoIBYEjkndIYDIMYHzkxFDdVqrgItruBgEsJJ+r6iOIHb855gDksO7m4dm4nHmEZiAd059W489qdS065m7ialZp2iXrqvW7N2xbS0y7nwACSQSqgA4wYGPcD4IFUaw1rkZ55qNpd1vfauKGUbj6YOx9vpKuQSeFOORHtUXTLqFi4CXtBtrAtO0SWghvoBhyCMGGzINMhp4wVoi3Ubd2SG6kxyZon0PxK9ppPFDNS4mGAyJV1kK4+zAGfft+or3TbCYitKlFqzRlOV+TRLfjRyBxSqoLaWPqpVL/AIkPId1CuPriQYcDavA25yFG3cfYjAHANStJ1AwC4HqkKT7dlBPphTP8+SasWn1tlgNwD8QH0umuxxjcXBPMTA57U7Zu2JdttppyqvpbMKAinao3HaInER6T81U668hSpPsyq3daDbNoLEMrH1BQJU5mYO4lSTA+lfiD/QbG9JuCBg+ZtKC4WBODMOYAyBiQD71YLOsChwBYT0kYsJbxJUwUWcKB+oqLr7F67sNy4SIG0kESB6ZE5PET8Gkzrqa22sNhScXdsk6fyUH1SRQ/ruot3lABYCORwPnMTGDHt9qj3k2KdksQc4gYJn1HiIqA5KpuYbZP0jaRgD0yOBtPYfGDQQppO/cKbvgmaLUeVYuWl9UrubcP3lBIYDsYkAD3BnBoH1XU3GUGG2dpBHEflyY57VJ6hqA7DbAHJAOYEGZYAjOTOJqHb1J+lTCyc5zIPJ981TTVssnm82RB6Zsk7xitJ6Z1G1rbVu3qCSdNcS7vBEvaBhw0gznZPviqWuh3ozKAAoYliQqELEkM2JEjHyI5FddIK2PNfzd6tZuW/wAMDBfaAAWI3EH2BiJodRR6quuVwAksE/xV4jua1wSdiKZS0Dhf7zfxPHft27ye0i+bYUHkCqZaVXcgL5e0gHccRnMk84HGJnitD1FgWbSx7CtKChDZHAUEk1YAt0kzXn9WNTv9cQaX9c1HaoW3iNXenNsJgGMwZggcgxnIn/tUHS6qw8MbF0fNm76ZCzkXEcgz/e4PHuWXqtcX/CYJwbYn6YYLPf0hjB4H0yMGDRRnt+MFw3PA0NZpwAd2qEAGCtlhOJzuXGcGMxwKVlNOjO63dRllmbVsTuMzAuGCPapC+EdTyNxw3uR6xn/X8q5/8G6ruk+kJxOCYLcc4OfmudWl5oLpz9scLWwxHmsQLgTcWCSDndmSvfGa6s31KE+ZBPYndBFz1QFGRs+/fPtM0ng/UkEMxQOvlnBj0QVPIwY9u9Sl6LZUzcvWt2HKb1kEjaw2LL8e1Kc4PjPyQWVzj6gfQarySzKWYY3NnaBIAKzkAlhkxyMVbdB4lWBmqv4m6gi6ZrOngoxQOwWBCmVgnLE7RyMZ7mq3pLzAc0fQVRbngTus7Gtv4itupRogiOx/ka6v6s3UsjzD6SfVkxAwCTk8+84GZzWUNq3kASSeKMaXq7rpWVvSwuhgDyQQEYfBnbg/50E9M7K3p+5NWoxqe+xordXt2lFtPpH6k9yfkmqt4o6+GMK0VUm60Sc5+Jifie1PeLekDZb1enctp7kDJlrTExtY+0gj4Ig9pbTpKM1uxfj/AIHKUYJRR5a660kMob5qQeuLGbZqD4f6Tfu3AigEHljwq92P+nvRjxLorVq4tq0HcgfiMYjceAIGIHP3HzRScN20ONR329ygnqNxna5cjuJxIKnEBvbBx3A4pm/ddVDEv6i4H7owqyfSZkbgQZI+KtV9FuOfNFm4wwq3SyGIH/M9Knj95pqXpeiaSQW0dkn+7rV94HN5pzVqrRXYS6Un3Kzo+pNAQlZIjAgnkhiQcwZ55njFcHWEo9oISSqgjEbRc3ysAkNMiSTj5iLRpek2Ss3tOHZd0f8AFCFtghQAEeQFwvvgUR0mi0gcf8BZLcSXuXMLtThnYew4oJaiEeUw1Rm+Ck9MR2JshiDdMFBsZV+Wx6RkGRE5GK6tWvKMHPzVm6j1m5YtNbs2Uto7loQKm1Xj9xQJ7QT7/FRLWn3rO3MVuq5Ztgygl4e4CuX84B/WvKeuXCCRt4+KVMwBktaajQk/iWbqMP7sjBEQysxOSMx2+0+2zoORaYxGN93PI/6WBgj/ANXfsNOjQ58iyfn8RZ4/dF0KDJHAFcp06eLVofILGOTOWPsff7VC4w8/y/8Apbnz9/YsFnrOlUeiyJAHOT9Nv94Ge/8AD2PvUTW3H1GpSAVkogX1nlsEjkkzJ474FNabQgYZ1A4AX1EkCcYn/YqwdOF6zetWrSvuubbnpjNobjvIWQchsNnGe1LwvhRpL1LQPAmlurLPeRiPV6DhjlvqUz7T7AVC1P8AR5ooO7UOTJJZkG4wBjdAMcDHzV+0dzEi9P8A/Sj45iKY1Wqcf/s2Bkcp8n/zR9/yo1ZQT7+//RLvk3b3+xmWt8D6QyG10pGUCqAWVTFwndLNJMdpmBQ3U+FNLbRkXVErkhQFOVXdjPuQPyrQNV1FxH/G6b92BsbME/8Andz6vtVe6n1VlEtq7JH4fFt8+ogGPN4JO77D868+dereyl9vbKYQj39/hGS61rZu+W5Y2Q0SxAlVOEUL9Cz88sSYIw0PK2ZMqGLBR9MGJEA8GAJBJx7irte6VZaWaxbcC2ubZey24jc/mWrbAhvURkGQJnNCdZ0jTESi7GXCg3tyex9L22PC8/avbjqIvGSbpPlFYt37ZMhdog/SfaDwxmR2xjdyZq9+H9Uuo0SBQwNr8NpnJADSJ+GGO1BNT0vRqsIMAk+q9faDAkjy7YA7fpRDpOvVLRVNoEk4ULPsSO5IAyZNdnNSWDkE4vJze6bmmG6aakv1Oo69bXcBzz/hU15FW6I3qtKUtlym9RhhMYOMfP8A3qBptW1sHy9S6YPpYMDyBiJWeO4x+dWTzUu2/Td2MGweJBEFWj1crMQy494oTq9BcGGFpxzMKJH2UqYz/DWjJPDC2bspnH9e3pg3kMuQSwSSABglsgZOeTPJrm11Rm2hroySDn/2k7R9pFcNoO4HEGQG55n6ea9Rba4a3/8AJhnifp74rtoszpyXdfc8V0YhmCMSr5CLO6SARjBwMY+1TLV+R9BP9mRJ2rMGYkYBJj8q4tAsd1tMTjYWIDcnJP8AeGPke9StN0trgHoaIMEgL23HDQTAzHNDK3c6oq3K9/cF9X1Z2rBUqAGYLMKeFEkepgskxxJ4qHpdbvO1YmrBrdMLSE37qC0p3eVbH9o4U+WHuH1XB6sIBHqPsZ8/on8H3n1O/UWWFry2wxVWb1KANpMjInIggH3FOhOCg35fkjqX3kFyRIgwoOSDtIk5GJyT7dh81C1eoBACHBX1k5wM8e0gGfit0v8A9HejOfKvHHHmIQPmG7/PNCNd4D0nBsXiv8Ju2ts5glZyRMAnIExSp1lTzNMJWkrRMYF4NEgLgAECCe0wMEUb8I9aS0bmj1TA6bUCC0yLTMIDz2BxnsVB9zVs6z4dsIsLacRgTdBiJaOf4Q36VRes6S2SFYqt0kgLO52ERDKvBmBLR39jHIV4apOFn8/LyYFWg1HLLh0W6dBpvJJFzVuWLRlbahmRJPf6SQvuTOIobF2ZJkk9+Se5oPe60DfJHJgFmK7ZRArYBOCVJ3TmeKnDXXMGAcAkBgYB4MDia6qM45fLyzU4xXzH7vRje9W5dy+k+oDByNwbG3PJjmuV8LakyF2sYPG3uMH0/I3fmaHdSuk3iWEsuAyNscAEEieGjMH4FNr1i8BtN26VxhmDD6SDlj7n/PmuONTsylWXKDqeFtXPqSAd3LGAGjE/Bhvy/Kp69DaZu6i2jcf2omSNrQC0zuAf/Yqs6d7rf8pj9OQijjDcL9jHxXSErggCBBBkmRuU4gZkj9KBwn3f2QSfkg51RLCWmS0FuMxWXz6Bu3kDAHaMexoBd6yyYiB/KndRqnVQw7T6TtBeJb02xmAoYlsj1DjvBtL+0eoiKopR2xyJkm5WXI23VLZyRzSpz+r7IwRmvKdugL2TJKjTkSoccD+0UcmBjYSPzNSNFpLYaJZljltTp53ScepeI/8Aup9u5exuv6ZuD+LpNhMGTJWztnB/ePNP6e65UN52kG4BpWwpMlIkhllTu2n6e3Hapm8cjF9STpLdoMseUNwYenzL59ImPLEoWM4kDvU/q/UW0VvT3y7LeW5tFu5sa9eR0PmXbi/8lPSgA3YAOc11ZN4ox/aXKmQF09vYxkkYAS2DCt/F2rnxH0rTW9JqPMGy443WyzAX7l4EFD6p8u0O87pnnApUHFys+Ds72ONL/SbdtLcBcEtlSwJ2AyZVfz+3+cL/APIuruAsLpIgbRtTLhg20iJIjdnEyMTFUTUWCYCvpl9ADhbo2p7ON5OYxAYmewxXPT9YbT+XuADD6iJCEnJgidw+Ptnmq/8AGjtt2E9TxcIl9S6tqL1ze8ncTA2qc+/Bg+ox2/THPqZQLsSTCxg7QSSx2gg57mTx2pnVW7zMTZVnMKTImDMboiADM5wJ96IXdP8AtCKGuwVAO53tSLaghlUSuBt3E+pTPIg0W1Rtaxld3LYuqW3asLqbJny1KtJYleF9UwCOIn8hQ+9d0L+orcWIx5hPZTiEPZV/9n6nNdqZto+pUh2RPNa2xTa23aLd5WBQuIA4JI7mgOqXSHJuOo9jZtHkScyk8nt/jUe2O58r36FMfhWRu6+gEbbd1yI5Kbe4HquFY45+aD9aslGFxF/DvQbQUuQTO24FuRtcrcDqT3iQNpElzd0a53t7+nT6cHvw5LEZjPzXXiDrRu9PWyFI07XTcLlvOvbkKKbhkLstgEDgTBANUUkk+4qtxygEOqC3ZNm9aDFohlJDrkGfNLEnAI2hQMnM8Qx1h790k31tKisALhZUKYAQeXLFmMTgcSSK9vm0AWcLqbrs5DB3XYJ9JjYQWOTBY4FC06axIEbSEk7lKCckL6sEx85/lVKjG12IbfCLnqBZu2LDaG0z3QgOpXdu/EjLW7LEOVySChIA5EzQ5OpvbwybTgwzNbPpyMOAe/8AOmR0a9bs23ADpcWcZliTIWB9QmCuSCDUzpXWrltBbDusQPqb0gSCNo/Lt2qae13tkbHcuTu31luduAWOHQjIEyZ4r3R+It22JxIhnUc5znBxipVzqzkrLo28wCQhEyB6iw9IyOYrzU77m1RdsJDAmDaG8CME2gZ74OM0q0O6GXZ0vViVgFY2FY3T+8IELndgZ+KfXqLOTBc5MFV2g+mNxbLJzxtIp6xbtg/2unX4UXPfj02o/nU23d04vC3vuXkNtn3WV2ksDGwb+3u0CktLyGXZDsaUah/NAtobFi8VYj6nmVk59YO4KZMk9sCjvg7qSWSbupulmFtQAUBUyx8wEcb1IEGRj9aK9AtXIDutvRaEMHuBiCb+ZCM55UtyogdtuayfxBrhc1GpOn2pZFxzaDzLKY9KA8GMgYIBj4psafVjYQ5bWzd+peL9AsDdackDi0GGeB9Q/wBmqB1/x/pw+21Y09wYJLWAMxlT6jmZ/U+9Z1ZtlVVhe8rashHcHc+ycqYKhhI4Of5M9G1doT5yFlOZyChkwVZSJ5Mgg9vmmvTKWX+Pf8gqe3CLdd68dQQEtWVVlbaFtqhL4AVmMRkOAdwkmZHYH/VeoSQ2luGG+tbbsAEO3YGVYgZEAn37Uzpeqk3kYKeUl+FIUjdG+VggcHue/FXrVaUH+yezjIX1rgnupBj+Q+BWxp8JchL/AGcsoTWb/bTvtERFp275XAMN9zjj4on4c0t93W0qi27naC8i0RDMFZoOx/S3paDgRzRi/wBOvhTvfToudxbZE9ydy8+9VfV9LuNqQnmKwZkKndtVt1vcGRTAzG0HgmIMEUxVFUTQEoOGUFtR1RLjN5nlkhiCQMSDB9Q+v7yZ5zXCvZOPMT8lGMT3b8v58Vxc1F5Lh/abRYgbTvQMQRP/ADGG4ZIxM4p579p4Gy2QxI+u8omMg/iAKIPOKQ0lwPjUmuWdWrdowPNESMQMgjtk98cZ54qbZWysGXIgQCQBO3dG6Fx+eQKj9Pt21bC2Am3g3bjQ8zOLhkR/9UZtX7ajer2pBQfhWj5ihmA37timBM/VP60ufz/YNTk/bGeuaPbort+2oVjANsW2L3LBw7+byVUMJbKgd5YRRrWsaALQIPtBatc0mgtEXX1Ctb01wEX9TqGK3LqldpSwikkFoWcsYrILWnWV2AhA7HcWlwFkIzjhVOMg8g/FU6e2wlnfdgmWwxALOskSeO/HHxSptSP+poz7y1znuPSYgcSOYpU2zO3j7YX1l/X27IvO902SRF0Ml3aRMAjcxSZPJA7Uxd8cagSWZScwfJtd9sfuY4/ma66Nbu6VQ49Af1Kj7dzp6kbdbn1HcEEenDHsxmB/Ut9huGnuLsIXyipkFkQggHa+0ySMNgSfnbab5SF+JcDug8X6kO7veuMpUq3qZRtcZUBMLlYmKb1OpOoeRcJB3Hy2AO6VJYkg8xJz98GhN7Sngbh+5ldigkkGSZxEn/Zo50/wvqfMtpebbaM7blva4cPkqjrAJMR6jjOCJFMcILxApyeAV/VxNsOuxlkSfMRWWQTtaeJ7T3FSeiu9xyttQNxVdsAlRIDEzz2JEQSFxgCj3RbKXTc048pYP4isFC/hk+svjiW4MZEggVF1fTSB5dvUp5gICqiqXYERcCFAJUAbpMYYgcmQ6i4YzptZQ/4h6c3lFbXlFSQxOULQAARbKic9wDiBjuP6ZYd79o20LFrirtYghoaWDGN3l7C4LAKAN0ntTiXbWn3LeDSwAUeWQjqonLblJwyzO7g9iAYPSfEB091LtpLaG0SybVJZQRBSZhpBglx7/FaKe3BpOzyafrLiFyxHkNuVSlxWR0USfKW9ZBR0jCs6zHvVf6ioeJew2Z9Wp07BpEQwuKCR6gY94PapJ8bWDaFxkZcQtsMDbEsu78JwVUjb3P5iajJ17Tuodhc28Q2msY4wIMTEfoPioowmstMbuVrXITSuBe0lsZEi7ZwuYxZE8D9arXWRZbbF57zgZubSExtCr+IN5gTkxz37Wgay3GLd2cgAWdPaYBfSXa4qErJzMACcH3q37AQP3ACWwzCQPqmce3PfOIqqkrPuLqXZDW9hRACxyJBcju0tAYZ4jkY9nBkR9LDdMkEEckQIImOe9Eregs7RA3H6pO+WSCGVNgCiM+/0nNNsioGTfcRfSdoLRAPdTIY/GIIxGaduTF7WjjpPWtRpBNq6yqx/EQguhMrG9HBRpAGYmCM5qxf+I7pRTqOn2XUhCGNu9aDCYYjawtkkRkLHxVO12sLn1iB/AFCqPYqB9OJ7mavHhgKEHl657BMSpL25LEgAx6OQeWPFKrpJXaCpt3sn/A0vWNKxXd08r6njZeAjaAykBrJ7807p+o6doK6C7lGaBeSNy7uw0/08/rRJrt4kbrukbepVHuW9DcO+SIDKGYkH3xxRBem6pUCsmiYqBuYae3PPJHlhe3sBUspR8vwPW7z/ACCV1ShCydMQHyw4NxrhAYlZwoSR7ARwfmi2g6zqLjlbCaddjgTZti9cVNhkY8x4Bjjv9jHtrQ3rUsRo7YkS3laO2RPGWQGaltrbepW7p7mtlQq7wHOxSd5A/DVkOUODEYHJFKk2+E/tYK1uWvvcjXehO7Lc6heuQAkq7E3G9ABCWwdwkgepvL9zNVX+kLoCaTVJdYG3p9SBdW1a2peslSqm2kyN3qHq+W7jNts+I9LaANtXuuoBDP8AhpJQkE5LEhggMbfqNUXxT4qOovefdtLeX1IpJhFAgm2Audu0jgiSZk+oF2nc92UKqW8wDq2RL0i4zAqpXeqs4Jz649+SOfVBmJJnR6G29k+WCA8qSSlsMiMJbB3BSD3kAj8wOu6q5eb1aewqkyvoVDOGIDqVdiSeCx5HvRK9f07WjbFxldsSoVlJYAhFDDAAG2VJ5JMbjVjvgWrZI3Q9qaqwGZcXLZRdm8XH3qoS5DAAc+pZ74OALh1jT2GZmJdSSTv2+YryT6ldWTcJnLSfeTQbwborh1SMpFt1W6YdSQ0I1sWyoaS58wkjDALK+rFWjXoRuJBBmNwdSSQTODseZPLMSYGTFTV5eJIbSxdlWFvSCfxWJB7W7hj5gXxXHii/ZuaazbCBStxj5zwLpX/plACRaLvILFpYuZ+qplxCMBrwjEB7A+QQWvnt8Gql1G4jE7bRXZuyzl3Zp5JAVQPb0/vEyZEHSTucqyugx0fquqB8r9sTYoUL5oa7bKxEIty0wUdsADFGkvaoiSvT7gUElw2nXbFsCYV0K+rPHf2xVJVLmHZTBgyUO0g5ztgBTk+2CaJdP1hsncRbuoTti5BBgjeAphoM8kSKOdO+VYCM7YLlat6oQTa0KzB4U4Kdt7kRug/9qIaT9sOP2mzaxk2xplgm0VJBsEvO8zxPtFVYeKrGT+y2QRukQ0CAIwCPn/tTOl8d3BdGyzaRdwICBtzLkRNxmE/lmR2mZnSqPhW9/IZvguWXrpvTLd+4l71aq42V8zeUHrcy7OAzoCxJUKOOeao3iboyDWapLFtr1mSVu7yvls6qzhHDBCvmM2WkAZzBlzxD42usjKlwEMW/DUbFH1YKqBu+srn+EcwKpz3BcZS0mZ3DcYLd4HbG3Axj9GUKc1dsCco3JyabVKABpdQQMSodgfkMoIP5GlUPU6V1YqtskDg7Af8AEUqq8LFXa7ll6d1VNMzOXJughhuUFbZJhyYUkmI+kiI71H6j1gMWvWtRdS6yqIAgA7SpBbJKyDBmYYY5pUqFQXIbm+CdoevPeRhfRLzW0Debd9ZRZHoVWB3BnIk+k5+JoN1fUXVSzdT8KfMFva2IVsgKMLBOPjvilSriSUvr/B1t7fp/IO6At5Xa6jQUkkyDM8zPMhs/euOj3ktv5lxC0FgFVisYMkEe00qVNebiU7JB3qfTxetB7YcIVQqb1zcRGMBJz6hz271X+p9PuWGUGfWu5SSPeDwfjvSpUinN7tvbI6rFbd3yIi2ifUSBJjvyR8CiNjWtZzjY/Ct614gvtbkx2PMkV7Sqlq+GTqTWUFOua+7cL37YuGzuUbrptbieF3KhidwMETjk0J04YkmYjJMme09v9zSpUqPA2XJMtdSuKwcEEmQAAFEnn9YPHEVI0+oVkE20w0kNuf1kRvmQSTnvzFKlXbI5dj/VwkAOJ5faqrtDMQG2r6Yxtx2gRTmk0iG1vG4SRhQv7xx6mzMiQBgTya9pUD+EO3isQtZ028WKm3sCMB9andJ+mATBJM8x89651Fw22YBwUIgHaRuEAgbTO0SeZnMxyB7Soab3pXNNbb2OOo2muXGtyCRtyFjLYEyc9/yHApjQa57LAbmEgqArEBlyADkcsATODXtKmxStYF83O+sdSW/6EUyA27hVnLQFn8vy96hWdJdFh34CFZAOZMhZ/wDlxPEGJmlSrqSj4UD8S3MatdSfY6gDIHqJJIgzz3zn2FPdHt3brolpd7uSoU7Qpn33+n25+KVKikkkzibbQZ1Nu2t+C34klWVAVebZKuVJG3kHk52niRRHU6vVp+Mbrm2CiIQ8K0sxCMhkyVFwzwCKVKlTSHQy7DY6teuepLr+n0MJA27mIUggZEwDxM9qim2u1rzhQwfkzvZZaGJUMpb0tIgTBzxKpUCVuA58g3X61FuMEa85LMCSUQSCQMQxaPeRx27c3ekai8EdRuJmMovpBM4n3n/cUqVOk9qwIitzsyJobptsygrunadyhl/hMCPv7V0NRakLtnaCVPBn6iT7gAYHx3pUqJoBSLRrPDaMp1IdWtNKk21Nsi6RIDo0gfdZB+KhdW8OCxdVRO7ZbujMhkuZQ8YOOKVKkXY+ybDB15/eWDAkA/FKlSqVJeR6PSXmf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Image result for investment plant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38" name="Picture 2" descr="C:\Users\hp\Pictures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hp\Pictures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6200"/>
            <a:ext cx="91440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hp\Pictures\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4" y="76200"/>
            <a:ext cx="9067800" cy="277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hp\Pictures\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1440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0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8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End</a:t>
            </a:r>
            <a:endParaRPr lang="en-US" sz="8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0" name="Picture 2" descr="C:\Users\hp\Desktop\Hotel management\ebbe70f26011ae54c2ecf6d5fb9298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7467600" cy="333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141939254"/>
              </p:ext>
            </p:extLst>
          </p:nvPr>
        </p:nvGraphicFramePr>
        <p:xfrm>
          <a:off x="152400" y="152400"/>
          <a:ext cx="8763000" cy="647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33400" y="609600"/>
            <a:ext cx="8458200" cy="1371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Our Presentation Topic</a:t>
            </a:r>
            <a:endParaRPr lang="en-US" sz="4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58" name="Picture 2" descr="C:\Users\hp\Desktop\Hotel management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14600"/>
            <a:ext cx="670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54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p\Pictures\Cap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"/>
            <a:ext cx="87630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p\Pictures\Captur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7625"/>
            <a:ext cx="8686800" cy="574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hp\Pictures\Captur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"/>
            <a:ext cx="8686800" cy="657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hp\Pictures\Capture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8136"/>
            <a:ext cx="8763000" cy="458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305</TotalTime>
  <Words>20</Words>
  <Application>Microsoft Office PowerPoint</Application>
  <PresentationFormat>On-screen Show (4:3)</PresentationFormat>
  <Paragraphs>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Consolas</vt:lpstr>
      <vt:lpstr>Corbel</vt:lpstr>
      <vt:lpstr>Times New Roman</vt:lpstr>
      <vt:lpstr>Wingdings</vt:lpstr>
      <vt:lpstr>Wingdings 2</vt:lpstr>
      <vt:lpstr>Wingdings 3</vt:lpstr>
      <vt:lpstr>Metro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ashikujjanan</dc:creator>
  <cp:lastModifiedBy>admin</cp:lastModifiedBy>
  <cp:revision>29</cp:revision>
  <dcterms:created xsi:type="dcterms:W3CDTF">2017-02-27T04:05:40Z</dcterms:created>
  <dcterms:modified xsi:type="dcterms:W3CDTF">2018-12-05T09:14:26Z</dcterms:modified>
</cp:coreProperties>
</file>