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71" r:id="rId6"/>
    <p:sldId id="257" r:id="rId7"/>
    <p:sldId id="259" r:id="rId8"/>
    <p:sldId id="258" r:id="rId9"/>
    <p:sldId id="273" r:id="rId10"/>
    <p:sldId id="288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D6549-59D8-46F2-B5A6-815869C78FEE}" v="19" dt="2025-03-06T06:41:1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30570-0DFA-43F8-BB5C-0398E5D5E64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8A5E-EE70-4340-AE09-710A56E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919"/>
            <a:ext cx="7772400" cy="3113753"/>
          </a:xfrm>
          <a:solidFill>
            <a:srgbClr val="1E1E1E"/>
          </a:solidFill>
        </p:spPr>
        <p:txBody>
          <a:bodyPr/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lang="en-US" b="1" dirty="0"/>
              <a:t>Vortex</a:t>
            </a:r>
            <a:endParaRPr dirty="0"/>
          </a:p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0328"/>
            <a:ext cx="6400800" cy="2617839"/>
          </a:xfrm>
          <a:solidFill>
            <a:srgbClr val="1E1E1E"/>
          </a:solidFill>
        </p:spPr>
        <p:txBody>
          <a:bodyPr>
            <a:normAutofit lnSpcReduction="10000"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br>
              <a:rPr lang="en-US" dirty="0"/>
            </a:br>
            <a:r>
              <a:rPr lang="en-US" b="1" dirty="0"/>
              <a:t>Group:</a:t>
            </a:r>
            <a:r>
              <a:rPr lang="en-US" dirty="0"/>
              <a:t> Khairullah Khaliq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rPr lang="en-US" dirty="0"/>
              <a:t>        Qasim Shabbir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rPr lang="en-US" dirty="0"/>
              <a:t>      Hamza Safeer</a:t>
            </a:r>
            <a:br>
              <a:rPr lang="en-US" dirty="0"/>
            </a:br>
            <a:r>
              <a:rPr lang="en-US" b="1" dirty="0"/>
              <a:t>Course:</a:t>
            </a:r>
            <a:r>
              <a:rPr lang="en-US" dirty="0"/>
              <a:t> Compiler Construction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AAA4-4059-A5C9-55A5-BB55F8784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84628E-8430-3DE0-49BF-B0FE52C9B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057" y="1261188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list numbers = [10, 20, 30, 40, 50];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repeat (num i = 0; i &lt; numbers.length; i++)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out(numbers[i]);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Output: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1020304050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/>
              <a:t>Using /nxl for a Newline After Every Number</a:t>
            </a:r>
            <a:br>
              <a:rPr lang="en-US" sz="2800" b="1" dirty="0"/>
            </a:br>
            <a:r>
              <a:rPr lang="en-US" sz="2400" dirty="0"/>
              <a:t>out(numbers[i] ‘/nxl’);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10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20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30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40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50</a:t>
            </a:r>
            <a:endParaRPr lang="en-US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FF3277-D2AC-8C9B-12BB-CD5B670D1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3752"/>
            <a:ext cx="61697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repeat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Loop Syntax in Vortex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4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0FAC-B85C-951C-3113-19AF782F1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45AEE3-9881-3CB1-7C9B-37B7B6374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5067"/>
            <a:ext cx="82296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num x = 0;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cycle (x &lt; 5)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 out(x + “ “);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 x += 1;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Output: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0 1 2 3 4</a:t>
            </a:r>
            <a:endParaRPr lang="en-US" sz="3600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A4BCC6-E73F-E72F-C244-FBB31340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3752"/>
            <a:ext cx="35342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cycle Loop</a:t>
            </a:r>
          </a:p>
        </p:txBody>
      </p:sp>
    </p:spTree>
    <p:extLst>
      <p:ext uri="{BB962C8B-B14F-4D97-AF65-F5344CB8AC3E}">
        <p14:creationId xmlns:p14="http://schemas.microsoft.com/office/powerpoint/2010/main" val="7743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0B3-6EB6-D6BF-0604-7285F6C5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982A51-14E9-5108-2AD0-D23F2BD3C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58848"/>
            <a:ext cx="8229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num x = 10;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perform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out("Value of x: " + x ‘/nxl’);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x -= 1;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} cycle (x &gt; 5);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Output: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Value of x: 10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Value of x: 9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Value of x: 8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Value of x: 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Value of x: 6</a:t>
            </a:r>
            <a:endParaRPr lang="en-US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F29F21-727F-E937-0B1B-B09EF75F4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3752"/>
            <a:ext cx="35342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perform-cycle</a:t>
            </a:r>
          </a:p>
        </p:txBody>
      </p:sp>
    </p:spTree>
    <p:extLst>
      <p:ext uri="{BB962C8B-B14F-4D97-AF65-F5344CB8AC3E}">
        <p14:creationId xmlns:p14="http://schemas.microsoft.com/office/powerpoint/2010/main" val="415873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5E94-6AA1-D10D-422F-9D436555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(break &amp; 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2B1A-70E7-EDA7-DAC2-8963C69E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list numbers = [10, 20, 30, 40, 50];</a:t>
            </a:r>
          </a:p>
          <a:p>
            <a:pPr marL="0" indent="0">
              <a:buNone/>
            </a:pPr>
            <a:r>
              <a:rPr lang="en-US" sz="2000" dirty="0"/>
              <a:t>repeat (num i = 0; i &lt; numbers.length; i++) {</a:t>
            </a:r>
          </a:p>
          <a:p>
            <a:pPr marL="0" indent="0">
              <a:buNone/>
            </a:pPr>
            <a:r>
              <a:rPr lang="en-US" sz="2000" dirty="0"/>
              <a:t>    when (numbers[i] == 30) {</a:t>
            </a:r>
          </a:p>
          <a:p>
            <a:pPr marL="0" indent="0">
              <a:buNone/>
            </a:pPr>
            <a:r>
              <a:rPr lang="en-US" sz="2000" dirty="0"/>
              <a:t>        break;  ## Stop loop when 30 is found   </a:t>
            </a:r>
          </a:p>
          <a:p>
            <a:pPr marL="0" indent="0">
              <a:buNone/>
            </a:pPr>
            <a:r>
              <a:rPr lang="en-US" sz="2000" dirty="0"/>
              <a:t> } </a:t>
            </a:r>
          </a:p>
          <a:p>
            <a:pPr marL="0" indent="0">
              <a:buNone/>
            </a:pPr>
            <a:r>
              <a:rPr lang="en-US" sz="2000" dirty="0"/>
              <a:t>   out(numbers[i]);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Output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1020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681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152B-2877-5D0E-F11B-831491E6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list numbers = [10, 20, 30, 40, 50];</a:t>
            </a:r>
          </a:p>
          <a:p>
            <a:pPr marL="0" indent="0">
              <a:buNone/>
            </a:pPr>
            <a:r>
              <a:rPr lang="en-US" sz="2000" dirty="0"/>
              <a:t>repeat (num i = 0; i &lt; numbers.length; i++) {</a:t>
            </a:r>
          </a:p>
          <a:p>
            <a:pPr marL="0" indent="0">
              <a:buNone/>
            </a:pPr>
            <a:r>
              <a:rPr lang="en-US" sz="2000" dirty="0"/>
              <a:t>    when (numbers[i] == 30) {</a:t>
            </a:r>
          </a:p>
          <a:p>
            <a:pPr marL="0" indent="0">
              <a:buNone/>
            </a:pPr>
            <a:r>
              <a:rPr lang="en-US" sz="2000" dirty="0"/>
              <a:t>        skip;  ## Skip 30 and continue</a:t>
            </a:r>
          </a:p>
          <a:p>
            <a:pPr marL="0" indent="0">
              <a:buNone/>
            </a:pPr>
            <a:r>
              <a:rPr lang="en-US" sz="2000" dirty="0"/>
              <a:t>    }    </a:t>
            </a:r>
          </a:p>
          <a:p>
            <a:pPr marL="0" indent="0">
              <a:buNone/>
            </a:pPr>
            <a:r>
              <a:rPr lang="en-US" sz="2000" dirty="0"/>
              <a:t>out(numbers[i]);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Output</a:t>
            </a:r>
            <a:r>
              <a:rPr lang="en-US" sz="2000" dirty="0"/>
              <a:t>:10204050</a:t>
            </a:r>
          </a:p>
        </p:txBody>
      </p:sp>
    </p:spTree>
    <p:extLst>
      <p:ext uri="{BB962C8B-B14F-4D97-AF65-F5344CB8AC3E}">
        <p14:creationId xmlns:p14="http://schemas.microsoft.com/office/powerpoint/2010/main" val="124885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A2C0-AC3B-1DA9-5438-85481A43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select, case, and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3B4D-684D-FC7C-83DF-A9C86DE0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The select statement in VortexLang is used like a switch in other languages. It allows checking multiple conditions without using multiple whenelse statements.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num option = 2;</a:t>
            </a:r>
          </a:p>
          <a:p>
            <a:pPr marL="0" indent="0" algn="just">
              <a:buNone/>
            </a:pPr>
            <a:r>
              <a:rPr lang="en-US" sz="2000" dirty="0"/>
              <a:t>select (option) {</a:t>
            </a:r>
          </a:p>
          <a:p>
            <a:pPr marL="0" indent="0" algn="just">
              <a:buNone/>
            </a:pPr>
            <a:r>
              <a:rPr lang="en-US" sz="2000" dirty="0"/>
              <a:t>    case 1:</a:t>
            </a:r>
          </a:p>
          <a:p>
            <a:pPr marL="0" indent="0" algn="just">
              <a:buNone/>
            </a:pPr>
            <a:r>
              <a:rPr lang="en-US" sz="2000" dirty="0"/>
              <a:t>                out("You selected Option 1.");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                 break;</a:t>
            </a:r>
          </a:p>
          <a:p>
            <a:pPr marL="0" indent="0" algn="just">
              <a:buNone/>
            </a:pPr>
            <a:r>
              <a:rPr lang="en-US" sz="2000" dirty="0"/>
              <a:t>   case 2: </a:t>
            </a:r>
          </a:p>
          <a:p>
            <a:pPr marL="0" indent="0" algn="just">
              <a:buNone/>
            </a:pPr>
            <a:r>
              <a:rPr lang="en-US" sz="2000" dirty="0"/>
              <a:t>                out("You selected Option 2.");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                 break;</a:t>
            </a:r>
          </a:p>
          <a:p>
            <a:pPr marL="0" indent="0" algn="just">
              <a:buNone/>
            </a:pPr>
            <a:r>
              <a:rPr lang="en-US" sz="2000" dirty="0"/>
              <a:t>   case 3:</a:t>
            </a:r>
          </a:p>
          <a:p>
            <a:pPr marL="0" indent="0" algn="just">
              <a:buNone/>
            </a:pPr>
            <a:r>
              <a:rPr lang="en-US" sz="2000" dirty="0"/>
              <a:t>                out("You selected Option 3.");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                 break;</a:t>
            </a:r>
          </a:p>
          <a:p>
            <a:pPr marL="0" indent="0" algn="just">
              <a:buNone/>
            </a:pPr>
            <a:r>
              <a:rPr lang="en-US" sz="2000" dirty="0"/>
              <a:t>   default:</a:t>
            </a:r>
          </a:p>
          <a:p>
            <a:pPr marL="0" indent="0" algn="just">
              <a:buNone/>
            </a:pPr>
            <a:r>
              <a:rPr lang="en-US" sz="2000" dirty="0"/>
              <a:t>                out("Invalid selection.");</a:t>
            </a:r>
          </a:p>
        </p:txBody>
      </p:sp>
    </p:spTree>
    <p:extLst>
      <p:ext uri="{BB962C8B-B14F-4D97-AF65-F5344CB8AC3E}">
        <p14:creationId xmlns:p14="http://schemas.microsoft.com/office/powerpoint/2010/main" val="216462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D760-B1D3-1ABA-0977-EA639E1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(func) and Return (give)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7D21-D7C1-E180-A232-0DEFD96C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34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Basic Function Definition</a:t>
            </a:r>
          </a:p>
          <a:p>
            <a:pPr marL="0" indent="0">
              <a:buNone/>
            </a:pPr>
            <a:r>
              <a:rPr lang="en-US" sz="2400" dirty="0"/>
              <a:t>func greet() {</a:t>
            </a:r>
          </a:p>
          <a:p>
            <a:pPr marL="0" indent="0">
              <a:buNone/>
            </a:pPr>
            <a:r>
              <a:rPr lang="en-US" sz="2400" dirty="0"/>
              <a:t>    out("Hello from VortexLang!");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greet();  ## Calling the 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Hello from VortexLang!</a:t>
            </a:r>
          </a:p>
        </p:txBody>
      </p:sp>
    </p:spTree>
    <p:extLst>
      <p:ext uri="{BB962C8B-B14F-4D97-AF65-F5344CB8AC3E}">
        <p14:creationId xmlns:p14="http://schemas.microsoft.com/office/powerpoint/2010/main" val="134211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DBDE-8578-5EA8-4294-1C121A3C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802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Function with Parameters</a:t>
            </a:r>
          </a:p>
          <a:p>
            <a:pPr marL="0" indent="0">
              <a:buNone/>
            </a:pPr>
            <a:r>
              <a:rPr lang="en-US" sz="2400" dirty="0"/>
              <a:t>func greetUser(str name) {</a:t>
            </a:r>
          </a:p>
          <a:p>
            <a:pPr marL="0" indent="0">
              <a:buNone/>
            </a:pPr>
            <a:r>
              <a:rPr lang="en-US" sz="2400" dirty="0"/>
              <a:t>    out("Hello, " + name + "!");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greetUser("Khairullah");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Hello, Khairullah!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20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49FB-913C-E33B-096A-8845E7B9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705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Function with Return Value (give)</a:t>
            </a:r>
          </a:p>
          <a:p>
            <a:pPr marL="0" indent="0">
              <a:buNone/>
            </a:pPr>
            <a:r>
              <a:rPr lang="pt-BR" sz="2400" dirty="0"/>
              <a:t>func add(num a, num b) -&gt; num {</a:t>
            </a:r>
          </a:p>
          <a:p>
            <a:pPr marL="0" indent="0">
              <a:buNone/>
            </a:pPr>
            <a:r>
              <a:rPr lang="pt-BR" sz="2400" dirty="0"/>
              <a:t>    give a + b;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r>
              <a:rPr lang="pt-BR" sz="2400" dirty="0"/>
              <a:t>num result = add(5, 10);</a:t>
            </a:r>
          </a:p>
          <a:p>
            <a:pPr marL="0" indent="0">
              <a:buNone/>
            </a:pPr>
            <a:r>
              <a:rPr lang="pt-BR" sz="2400" dirty="0"/>
              <a:t>out("Sum: " + result);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000" dirty="0"/>
              <a:t>Sum: 15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715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E5AE-9F2B-3A59-F02F-4E214DBF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42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Function with Default Parameter Values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func multiply(num a, num b = 2) -&gt; num {</a:t>
            </a:r>
          </a:p>
          <a:p>
            <a:pPr marL="0" indent="0">
              <a:buNone/>
            </a:pPr>
            <a:r>
              <a:rPr lang="en-US" sz="2400" dirty="0"/>
              <a:t>    give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out(multiply(5)’/nxl’);   ## Uses default b = 2</a:t>
            </a:r>
          </a:p>
          <a:p>
            <a:pPr marL="0" indent="0">
              <a:buNone/>
            </a:pPr>
            <a:r>
              <a:rPr lang="en-US" sz="2400" dirty="0"/>
              <a:t>out(multiply(5, 4)); ## Uses b = 4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44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9C5C-12A3-C438-9884-552FE5BC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680297-99AB-5603-3682-A129689CA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663184"/>
            <a:ext cx="86868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VortexLang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compiled, statically-typed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designed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execution, clean syntax, and developer productivity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performance, memory safety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3007-FDDB-1DB6-46C4-36A03872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Recursive Function (Factorial)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pt-BR" sz="2000" dirty="0"/>
              <a:t>func factorial(num n) -&gt; num {</a:t>
            </a:r>
          </a:p>
          <a:p>
            <a:pPr marL="0" indent="0">
              <a:buNone/>
            </a:pPr>
            <a:r>
              <a:rPr lang="pt-BR" sz="2000" dirty="0"/>
              <a:t>    when (n &lt;= 1) {</a:t>
            </a:r>
          </a:p>
          <a:p>
            <a:pPr marL="0" indent="0">
              <a:buNone/>
            </a:pPr>
            <a:r>
              <a:rPr lang="pt-BR" sz="2000" dirty="0"/>
              <a:t>        give 1;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    give n * factorial(n - 1);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out(factorial(5));  ## 5 * 4 * 3 * 2 * 1 = 120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r>
              <a:rPr lang="en-US" sz="2000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46333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FFF-8296-E80B-4A7D-E3326B18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Q&amp;A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Any 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Primitive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1237"/>
              </p:ext>
            </p:extLst>
          </p:nvPr>
        </p:nvGraphicFramePr>
        <p:xfrm>
          <a:off x="722670" y="1637071"/>
          <a:ext cx="7875639" cy="325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Integer / floating-point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</a:t>
                      </a:r>
                      <a:r>
                        <a:rPr dirty="0"/>
                        <a:t>x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String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 </a:t>
                      </a:r>
                      <a:r>
                        <a:rPr dirty="0"/>
                        <a:t>name = "Khairullah";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Boolean (yes/no)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dirty="0"/>
                        <a:t>isActive = yes;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dirty="0"/>
                        <a:t>letter = 'A';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Dynamic list (array)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list items = [1, 2, 3];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Keywords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17632"/>
              </p:ext>
            </p:extLst>
          </p:nvPr>
        </p:nvGraphicFramePr>
        <p:xfrm>
          <a:off x="685800" y="1600200"/>
          <a:ext cx="7772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num, str, bool, char, list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func, give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Function declaration &amp;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when,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Conditional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repeat, </a:t>
                      </a:r>
                      <a:r>
                        <a:rPr dirty="0"/>
                        <a:t>cycle, perform-cycle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select, case,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Switch-like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in,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Input &amp;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break, 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Loop control (break &amp; continue)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dirty="0"/>
                        <a:t>try, 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38"/>
            <a:ext cx="6705600" cy="723900"/>
          </a:xfrm>
          <a:solidFill>
            <a:srgbClr val="1E1E1E"/>
          </a:solidFill>
        </p:spPr>
        <p:txBody>
          <a:bodyPr>
            <a:norm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sz="3200" dirty="0"/>
              <a:t>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16920"/>
              </p:ext>
            </p:extLst>
          </p:nvPr>
        </p:nvGraphicFramePr>
        <p:xfrm>
          <a:off x="678426" y="777238"/>
          <a:ext cx="7787148" cy="602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61">
                <a:tc>
                  <a:txBody>
                    <a:bodyPr/>
                    <a:lstStyle/>
                    <a:p>
                      <a:r>
                        <a:rPr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num sum = a +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61">
                <a:tc>
                  <a:txBody>
                    <a:bodyPr/>
                    <a:lstStyle/>
                    <a:p>
                      <a:r>
                        <a:rPr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num diff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61">
                <a:tc>
                  <a:txBody>
                    <a:bodyPr/>
                    <a:lstStyle/>
                    <a:p>
                      <a:r>
                        <a:rPr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num prod = a *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61">
                <a:tc>
                  <a:txBody>
                    <a:bodyPr/>
                    <a:lstStyle/>
                    <a:p>
                      <a:r>
                        <a:rPr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num quotient = a /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61">
                <a:tc>
                  <a:txBody>
                    <a:bodyPr/>
                    <a:lstStyle/>
                    <a:p>
                      <a:r>
                        <a:rPr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num remainder = a %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(a == b) { out("Equal");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(x != y) { out("Not Equal");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(p &gt; q) { out("Greater");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(m &lt; n) { out("Smaller");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(a &gt; 10 &amp;&amp; b &lt; 5) { out("True");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(x == y || z &gt; 5) { out("Valid");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r>
                        <a:rPr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when (!isAvailable) { out("Not available");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CDDAC-8334-49A5-3BE5-0DBB6D3A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6D0-3BF2-436F-C4C1-25CAFB61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CD8649-B986-78BF-6321-638A5431D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936" y="1573424"/>
            <a:ext cx="8229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num age = 25;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str message = "Hello, VortexLang!";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bool isAvailable = yes;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list numbers = [1, 2, 3, 4, 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we can also use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constant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/>
              <a:t>const num PI = 3.1415;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/>
              <a:t>const num MAX_LIMIT = 100;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5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60F-B408-DC10-2410-D127AD54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VortexLang Program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DFAE-5D96-FA21-0DE0-FF46E354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 main() {</a:t>
            </a:r>
          </a:p>
          <a:p>
            <a:pPr marL="0" indent="0">
              <a:buNone/>
            </a:pPr>
            <a:r>
              <a:rPr lang="en-US" sz="2000" dirty="0"/>
              <a:t>    str name = in("Enter your name: ");</a:t>
            </a:r>
          </a:p>
          <a:p>
            <a:pPr marL="0" indent="0">
              <a:buNone/>
            </a:pPr>
            <a:r>
              <a:rPr lang="en-US" sz="2000" dirty="0"/>
              <a:t>    num age = in("Enter your age: ");</a:t>
            </a:r>
          </a:p>
          <a:p>
            <a:pPr marL="0" indent="0">
              <a:buNone/>
            </a:pPr>
            <a:r>
              <a:rPr lang="en-US" sz="2000" dirty="0"/>
              <a:t>    out("Welcome, " + name + "! You are " + age + " years old.");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User Input &amp; Output Example:</a:t>
            </a:r>
          </a:p>
          <a:p>
            <a:pPr marL="0" indent="0">
              <a:buNone/>
            </a:pPr>
            <a:r>
              <a:rPr lang="en-US" sz="2000" dirty="0"/>
              <a:t>Enter your name: Khairullah</a:t>
            </a:r>
          </a:p>
          <a:p>
            <a:pPr marL="0" indent="0">
              <a:buNone/>
            </a:pPr>
            <a:r>
              <a:rPr lang="en-US" sz="2000" dirty="0"/>
              <a:t>Enter your age: 23</a:t>
            </a:r>
          </a:p>
          <a:p>
            <a:pPr marL="0" indent="0">
              <a:buNone/>
            </a:pPr>
            <a:r>
              <a:rPr lang="en-US" sz="2000" dirty="0"/>
              <a:t>Welcome, Khairullah! You are 23 years old.</a:t>
            </a:r>
          </a:p>
        </p:txBody>
      </p:sp>
    </p:spTree>
    <p:extLst>
      <p:ext uri="{BB962C8B-B14F-4D97-AF65-F5344CB8AC3E}">
        <p14:creationId xmlns:p14="http://schemas.microsoft.com/office/powerpoint/2010/main" val="13767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7923-5955-753D-2EFE-35E23936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5A91-4BB5-A7A0-B762-34481D0C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list of objects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1EF2BE-46D1-9546-2E55-55E5B094B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7" y="1687875"/>
            <a:ext cx="82296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list students = [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{str name -&gt; "Khairullah", num age -&gt; 22, str degree -&gt; "CS"},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{str name -&gt; "Qasim", num age -&gt; 23, str degree -&gt; "SE"},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{str name -&gt; "Hamza", num age -&gt; 21, str degree -&gt; "IT"}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];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out(students[0].name);  </a:t>
            </a:r>
            <a:r>
              <a:rPr lang="en-US" sz="2000" b="1" dirty="0"/>
              <a:t>## Output: Khairullah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out(students[1].degree);  </a:t>
            </a:r>
            <a:r>
              <a:rPr lang="en-US" sz="2000" b="1" dirty="0"/>
              <a:t>## Output: SE</a:t>
            </a:r>
          </a:p>
        </p:txBody>
      </p:sp>
    </p:spTree>
    <p:extLst>
      <p:ext uri="{BB962C8B-B14F-4D97-AF65-F5344CB8AC3E}">
        <p14:creationId xmlns:p14="http://schemas.microsoft.com/office/powerpoint/2010/main" val="27492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80C3-8433-DBD7-2C56-DE44990E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B57AFF2-73C9-89E0-B59E-74D875459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3132"/>
            <a:ext cx="82296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num temp = 35;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when (temp &gt; 40)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out("It's extremely hot!");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} whenelse (temp &gt; 30)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out("It's hot!");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} whenelse (temp &gt; 20)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out("It's warm.");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} whenelse (temp &gt; 10)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out("It's cool.");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} else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 out("It's cold.");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Output: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Its’s hot!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5249FF-6738-20CB-458D-057F3BE5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1420"/>
            <a:ext cx="66303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( when else)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9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D8F6E44805B4C8AC124A01C286B79" ma:contentTypeVersion="12" ma:contentTypeDescription="Create a new document." ma:contentTypeScope="" ma:versionID="5d07b3089ebc865578b88f89743b17b5">
  <xsd:schema xmlns:xsd="http://www.w3.org/2001/XMLSchema" xmlns:xs="http://www.w3.org/2001/XMLSchema" xmlns:p="http://schemas.microsoft.com/office/2006/metadata/properties" xmlns:ns3="3b8eea08-6643-43ac-96a0-38c27fae799a" targetNamespace="http://schemas.microsoft.com/office/2006/metadata/properties" ma:root="true" ma:fieldsID="99c383984719de94d90e2887fc85afa8" ns3:_="">
    <xsd:import namespace="3b8eea08-6643-43ac-96a0-38c27fae799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eea08-6643-43ac-96a0-38c27fae799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8eea08-6643-43ac-96a0-38c27fae799a" xsi:nil="true"/>
  </documentManagement>
</p:properties>
</file>

<file path=customXml/itemProps1.xml><?xml version="1.0" encoding="utf-8"?>
<ds:datastoreItem xmlns:ds="http://schemas.openxmlformats.org/officeDocument/2006/customXml" ds:itemID="{56337042-2700-4BEE-885D-CE041548D8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FDAE5B-93DC-4513-ADD9-037E1F8C1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eea08-6643-43ac-96a0-38c27fae79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6398-47F0-4A0D-B5DA-1BCF16259EAA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3b8eea08-6643-43ac-96a0-38c27fae799a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1278</Words>
  <Application>Microsoft Office PowerPoint</Application>
  <PresentationFormat>On-screen Show (4:3)</PresentationFormat>
  <Paragraphs>271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Arial Unicode MS</vt:lpstr>
      <vt:lpstr>Calibri</vt:lpstr>
      <vt:lpstr>Office Theme</vt:lpstr>
      <vt:lpstr>Vortex Language</vt:lpstr>
      <vt:lpstr>Introduction</vt:lpstr>
      <vt:lpstr>Primitive Data Types</vt:lpstr>
      <vt:lpstr>Keywords</vt:lpstr>
      <vt:lpstr>Operators</vt:lpstr>
      <vt:lpstr>Variable Declaration</vt:lpstr>
      <vt:lpstr>How a VortexLang Program Starts</vt:lpstr>
      <vt:lpstr>list of objects</vt:lpstr>
      <vt:lpstr>Control Flow ( when else) </vt:lpstr>
      <vt:lpstr>Basic repeat Loop Syntax in Vortex </vt:lpstr>
      <vt:lpstr>Basic cycle Loop</vt:lpstr>
      <vt:lpstr>perform-cycle</vt:lpstr>
      <vt:lpstr>(break &amp; skip)</vt:lpstr>
      <vt:lpstr>PowerPoint Presentation</vt:lpstr>
      <vt:lpstr>select, case, and default</vt:lpstr>
      <vt:lpstr>Functions (func) and Return (give)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khairullah khaliq</dc:creator>
  <cp:keywords/>
  <dc:description>generated using python-pptx</dc:description>
  <cp:lastModifiedBy>KHAIRULLAH KHALIQ</cp:lastModifiedBy>
  <cp:revision>4</cp:revision>
  <dcterms:created xsi:type="dcterms:W3CDTF">2013-01-27T09:14:16Z</dcterms:created>
  <dcterms:modified xsi:type="dcterms:W3CDTF">2025-03-06T06:41:23Z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0x010100C86D8F6E44805B4C8AC124A01C286B79</vt:lpwstr>
  </property>
</Properties>
</file>