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1" r:id="rId4"/>
    <p:sldId id="257" r:id="rId5"/>
    <p:sldId id="258" r:id="rId6"/>
    <p:sldId id="259" r:id="rId7"/>
    <p:sldId id="267" r:id="rId8"/>
    <p:sldId id="268" r:id="rId9"/>
    <p:sldId id="260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BBBBBB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365" y="3721418"/>
            <a:ext cx="9144000" cy="2387600"/>
          </a:xfrm>
        </p:spPr>
        <p:txBody>
          <a:bodyPr/>
          <a:p>
            <a:r>
              <a:rPr lang="en-US" altLang="ru-RU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cantype Black PERSONAL USE" panose="02000000000000000000" charset="0"/>
                <a:cs typeface="Scantype Black PERSONAL USE" panose="02000000000000000000" charset="0"/>
                <a:sym typeface="+mn-ea"/>
              </a:rPr>
              <a:t>T R A N S L A T O R</a:t>
            </a:r>
            <a:r>
              <a:rPr lang="ru-RU" altLang="en-US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cantype Black PERSONAL USE" panose="02000000000000000000" charset="0"/>
                <a:cs typeface="Scantype Black PERSONAL USE" panose="02000000000000000000" charset="0"/>
                <a:sym typeface="+mn-ea"/>
              </a:rPr>
              <a:t> </a:t>
            </a:r>
            <a:endParaRPr lang="ru-RU" altLang="en-US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cantype Black PERSONAL USE" panose="02000000000000000000" charset="0"/>
              <a:cs typeface="Scantype Black PERSONAL USE" panose="02000000000000000000" charset="0"/>
            </a:endParaRPr>
          </a:p>
        </p:txBody>
      </p:sp>
      <p:pic>
        <p:nvPicPr>
          <p:cNvPr id="5" name="Изображение 4" descr="For ds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351020" y="0"/>
            <a:ext cx="3489325" cy="348932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9912985" y="6424295"/>
            <a:ext cx="3945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Хайруллов Руслан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Введение</a:t>
            </a:r>
            <a:endParaRPr lang="ru-RU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03580" y="2163445"/>
            <a:ext cx="10972800" cy="4525963"/>
          </a:xfrm>
        </p:spPr>
        <p:txBody>
          <a:bodyPr/>
          <a:p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Идея проекта </a:t>
            </a:r>
            <a:r>
              <a:rPr lang="en-US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:</a:t>
            </a:r>
            <a:endParaRPr lang="en-US" altLang="en-US" sz="24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 соверменном мире необходимость знать </a:t>
            </a:r>
            <a:r>
              <a:rPr lang="ru-RU" altLang="en-US" sz="24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иностранные языки</a:t>
            </a:r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- это не просто полезный навык, но и </a:t>
            </a:r>
            <a:r>
              <a:rPr lang="ru-RU" altLang="en-US" sz="24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жизненная необходимость</a:t>
            </a:r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ru-RU" altLang="en-US" sz="24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Поэтому переводчики являются </a:t>
            </a:r>
            <a:r>
              <a:rPr lang="ru-RU" altLang="en-US" sz="24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спасателем</a:t>
            </a:r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для людей, незнающих или изучающих какой-либо </a:t>
            </a:r>
            <a:r>
              <a:rPr lang="ru-RU" altLang="en-US" sz="24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иностранный язык</a:t>
            </a:r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ru-RU" altLang="en-US" sz="24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О программе</a:t>
            </a:r>
            <a:endParaRPr lang="ru-RU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920240"/>
            <a:ext cx="10972800" cy="4525963"/>
          </a:xfrm>
        </p:spPr>
        <p:txBody>
          <a:bodyPr/>
          <a:p>
            <a:r>
              <a:rPr lang="en-US" altLang="ru-RU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Translator</a:t>
            </a:r>
            <a:r>
              <a:rPr lang="ru-RU" altLang="en-US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— это программа перевода слов и выражений</a:t>
            </a:r>
            <a:r>
              <a:rPr lang="en-US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ru-RU" altLang="en-US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 арсенале переводчика </a:t>
            </a:r>
            <a:r>
              <a:rPr lang="ru-RU" altLang="en-US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15 языков.</a:t>
            </a:r>
            <a:endParaRPr lang="ru-RU" altLang="en-US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altLang="ru-RU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Translator</a:t>
            </a:r>
            <a:r>
              <a:rPr lang="en-US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предусматривает </a:t>
            </a:r>
            <a:r>
              <a:rPr lang="ru-RU" altLang="en-US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информацию</a:t>
            </a:r>
            <a:r>
              <a:rPr lang="ru-RU" altLang="en-US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о выбранном пользователем языке.</a:t>
            </a:r>
            <a:endParaRPr lang="ru-RU" altLang="en-US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ru-RU" altLang="en-US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sol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" y="177165"/>
            <a:ext cx="11541760" cy="6503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Технические особенности</a:t>
            </a:r>
            <a:endParaRPr lang="ru-RU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 Translator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 Основной библиотекой является </a:t>
            </a:r>
            <a:r>
              <a:rPr lang="en-US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PyQt5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Для реализации функции перевода использовалась библиотека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 translate.</a:t>
            </a:r>
            <a:endParaRPr lang="ru-RU" altLang="en-US" sz="20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Предусмотрена возможность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 копирование текста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при помощью 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нажатия кнопки,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Для реализации этого была использована библиотека 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pyperclip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При работе над проектом было использовано 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несколько форм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Для перевода текста требуется всего лишь 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нажать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на кнопку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SHIFT</a:t>
            </a:r>
            <a:r>
              <a:rPr lang="en-US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на клавиатуре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Или же нажать на 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иконку логотипа,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расположенного в центре окна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 проекте предусмотрена возможность 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связаться или сообщить о проблеме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разработчику 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нажатием на иконки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, расположенные в 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правом нижнем углу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При нажатии на кнопку </a:t>
            </a:r>
            <a:r>
              <a:rPr lang="en-US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‘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Информация о выбранном языке</a:t>
            </a:r>
            <a:r>
              <a:rPr lang="en-US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”</a:t>
            </a:r>
            <a:r>
              <a:rPr lang="en-US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выйдет окно с 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информацией о языке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, информация которого взята из </a:t>
            </a:r>
            <a:r>
              <a:rPr lang="en-US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Wikipedia</a:t>
            </a:r>
            <a:endParaRPr lang="en-US" altLang="en-US" sz="20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Классы и методы</a:t>
            </a:r>
            <a:endParaRPr lang="ru-RU" altLang="en-US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</a:t>
            </a:r>
            <a:r>
              <a:rPr lang="ru-RU" altLang="en-US" sz="2000">
                <a:solidFill>
                  <a:schemeClr val="bg1"/>
                </a:solidFill>
                <a:latin typeface="Comic Relief" panose="030F0902030302020204" charset="0"/>
                <a:cs typeface="Comic Relief" panose="030F0902030302020204" charset="0"/>
              </a:rPr>
              <a:t>Класс </a:t>
            </a:r>
            <a:r>
              <a:rPr lang="ru-RU" altLang="en-US" sz="2000" b="1" i="1">
                <a:solidFill>
                  <a:srgbClr val="00B0F0"/>
                </a:solidFill>
                <a:latin typeface="Comic Relief" panose="030F0902030302020204" charset="0"/>
                <a:cs typeface="Comic Relief" panose="030F0902030302020204" charset="0"/>
              </a:rPr>
              <a:t>Translate</a:t>
            </a:r>
            <a:r>
              <a:rPr lang="ru-RU" altLang="en-US" sz="20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- основной класс, в котором выполняются все основные функции программы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 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start</a:t>
            </a:r>
            <a:r>
              <a:rPr lang="ru-RU" altLang="en-US" sz="2000" b="1" i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отвечает за выполнение главной функции - перевода текста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 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open_second_form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и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open_second_form1</a:t>
            </a:r>
            <a:r>
              <a:rPr lang="ru-RU" altLang="en-US" sz="2000" b="1" i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отвечают за открытие доп. Окон (для выбора языка)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 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get_translate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требуется для определения языка, который выбрал пользователь 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 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change</a:t>
            </a:r>
            <a:r>
              <a:rPr lang="ru-RU" altLang="en-US" sz="2000" b="1" i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отвечает за выполнение смены языков между собой, при нажатии определённой кнопки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 Методы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copy_paste_fun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и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copy_paste_fun_2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выполняют функцию копирования текста в буфер обмен пользователя 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 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keyPressEvent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отвечает за перевод текста при нажатии на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Shift</a:t>
            </a:r>
            <a:endParaRPr lang="ru-RU" altLang="en-US" sz="2000" b="1" i="1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13360" y="539115"/>
            <a:ext cx="11369040" cy="5587365"/>
          </a:xfrm>
        </p:spPr>
        <p:txBody>
          <a:bodyPr/>
          <a:p>
            <a:r>
              <a:rPr lang="ru-RU" altLang="en-US"/>
              <a:t>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Классы</a:t>
            </a:r>
            <a:r>
              <a:rPr lang="ru-RU" altLang="en-US" sz="20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SecondForm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SecondForm_2</a:t>
            </a:r>
            <a:r>
              <a:rPr lang="ru-RU" altLang="en-US" sz="2000" b="1" i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- классы, выполняющие функцию выбора языка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 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select_lan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выполняет выбор языка и передачи его в основной класс 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open_second_form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выполняет функцию открытия доп. Формы с информацией о языке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clicked_check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отвечает за проверку нажатии кнопки выбора языка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Класс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History_Form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- класс, выдаваемый информацию о языке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update_fun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отвечает за открытие доп. Окна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Класс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Update_form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- класс, в котором пользователь может дополнить информацию о языке.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Метод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update_info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отвечает за изменение в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БД</a:t>
            </a:r>
            <a:endParaRPr lang="ru-RU" altLang="en-US" sz="2000" b="1" i="1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Метод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entring_data_into_a_table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выполняет задачу заполнения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БД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, если 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БД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уже заполнена, то функция выведет “</a:t>
            </a:r>
            <a:r>
              <a:rPr lang="ru-RU" altLang="en-US" sz="2000" b="1" i="1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БД уже создан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”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Замещающее содержимое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295" y="355600"/>
            <a:ext cx="9249410" cy="6147435"/>
          </a:xfrm>
          <a:prstGeom prst="rect">
            <a:avLst/>
          </a:prstGeom>
        </p:spPr>
      </p:pic>
      <p:sp>
        <p:nvSpPr>
          <p:cNvPr id="9" name="Заголовок 8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Заключение</a:t>
            </a:r>
            <a:endParaRPr lang="ru-RU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pPr marL="0" indent="0">
              <a:buNone/>
            </a:pPr>
            <a:r>
              <a:rPr lang="ru-RU" altLang="en-US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Задачи на будущее</a:t>
            </a:r>
            <a:r>
              <a:rPr lang="en-US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:</a:t>
            </a:r>
            <a:endParaRPr lang="en-US" alt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Расширение </a:t>
            </a:r>
            <a:r>
              <a:rPr lang="ru-RU" altLang="ru-RU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объема</a:t>
            </a:r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языков </a:t>
            </a:r>
            <a:endParaRPr lang="ru-RU" alt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Возможность перевода </a:t>
            </a:r>
            <a:r>
              <a:rPr lang="ru-RU" altLang="ru-RU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фотографий</a:t>
            </a:r>
            <a:endParaRPr lang="ru-RU" altLang="ru-RU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Возможность </a:t>
            </a:r>
            <a:r>
              <a:rPr lang="ru-RU" altLang="ru-RU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голосового</a:t>
            </a:r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ввода</a:t>
            </a:r>
            <a:endParaRPr lang="ru-RU" alt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Выводы</a:t>
            </a:r>
            <a:r>
              <a:rPr lang="en-US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:</a:t>
            </a:r>
            <a:endParaRPr lang="en-US" alt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r>
              <a:rPr 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При работе над проектом понадобилось иметь </a:t>
            </a:r>
            <a:r>
              <a:rPr lang="ru-RU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терпение</a:t>
            </a:r>
            <a:r>
              <a:rPr 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и </a:t>
            </a:r>
            <a:r>
              <a:rPr lang="ru-RU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интерес</a:t>
            </a:r>
            <a:r>
              <a:rPr 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, поскольку без этого мне бы не удалось сделать </a:t>
            </a:r>
            <a:r>
              <a:rPr lang="ru-RU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проект </a:t>
            </a:r>
            <a:r>
              <a:rPr 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таким, каким он сейчас является</a:t>
            </a:r>
            <a:endParaRPr 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2721</Words>
  <Application>WPS Presentation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Scantype Black PERSONAL USE</vt:lpstr>
      <vt:lpstr>Comic Sans MS</vt:lpstr>
      <vt:lpstr>Microsoft YaHei</vt:lpstr>
      <vt:lpstr>Arial Unicode MS</vt:lpstr>
      <vt:lpstr>Bahnschrift SemiBold</vt:lpstr>
      <vt:lpstr>Bahnschrift</vt:lpstr>
      <vt:lpstr>Bahnschrift SemiBold SemiCondensed</vt:lpstr>
      <vt:lpstr>Calibri</vt:lpstr>
      <vt:lpstr>Comic Relief</vt:lpstr>
      <vt:lpstr>Default Design</vt:lpstr>
      <vt:lpstr>T R A N S L A T O R </vt:lpstr>
      <vt:lpstr>Введение</vt:lpstr>
      <vt:lpstr>О программе</vt:lpstr>
      <vt:lpstr>PowerPoint 演示文稿</vt:lpstr>
      <vt:lpstr>Технические особенности</vt:lpstr>
      <vt:lpstr>PowerPoint 演示文稿</vt:lpstr>
      <vt:lpstr>PowerPoint 演示文稿</vt:lpstr>
      <vt:lpstr>PowerPoint 演示文稿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 - Ruslan</cp:lastModifiedBy>
  <cp:revision>4</cp:revision>
  <dcterms:created xsi:type="dcterms:W3CDTF">2021-11-02T12:17:00Z</dcterms:created>
  <dcterms:modified xsi:type="dcterms:W3CDTF">2021-11-07T15:38:12Z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1049-11.2.0.10351</vt:lpwstr>
  </property>
  <property fmtid="{D5CDD505-2E9C-101B-9397-08002B2CF9AE}" pid="3" name="ICV">
    <vt:lpwstr>F0BA3A7465374377AD59A80BC55BA9C5</vt:lpwstr>
  </property>
</Properties>
</file>