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61" r:id="rId4"/>
    <p:sldId id="257" r:id="rId5"/>
    <p:sldId id="258" r:id="rId6"/>
    <p:sldId id="259" r:id="rId7"/>
    <p:sldId id="260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656"/>
    <a:srgbClr val="BBBBBB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9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29" name="Замещающий нижний колонтитул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Замещающий номер слайда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65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365" y="3721418"/>
            <a:ext cx="9144000" cy="2387600"/>
          </a:xfrm>
        </p:spPr>
        <p:txBody>
          <a:bodyPr/>
          <a:p>
            <a:r>
              <a:rPr lang="en-US" altLang="ru-RU" sz="9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cantype Black PERSONAL USE" panose="02000000000000000000" charset="0"/>
                <a:cs typeface="Scantype Black PERSONAL USE" panose="02000000000000000000" charset="0"/>
                <a:sym typeface="+mn-ea"/>
              </a:rPr>
              <a:t>T R A N S L A T O R</a:t>
            </a:r>
            <a:r>
              <a:rPr lang="ru-RU" altLang="en-US" sz="9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cantype Black PERSONAL USE" panose="02000000000000000000" charset="0"/>
                <a:cs typeface="Scantype Black PERSONAL USE" panose="02000000000000000000" charset="0"/>
                <a:sym typeface="+mn-ea"/>
              </a:rPr>
              <a:t> </a:t>
            </a:r>
            <a:endParaRPr lang="ru-RU" altLang="en-US" sz="9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cantype Black PERSONAL USE" panose="02000000000000000000" charset="0"/>
              <a:cs typeface="Scantype Black PERSONAL USE" panose="02000000000000000000" charset="0"/>
            </a:endParaRPr>
          </a:p>
        </p:txBody>
      </p:sp>
      <p:pic>
        <p:nvPicPr>
          <p:cNvPr id="5" name="Изображение 4" descr="For ds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4351020" y="0"/>
            <a:ext cx="3489325" cy="3489325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9912985" y="6424295"/>
            <a:ext cx="39458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>
                <a:latin typeface="Comic Sans MS" panose="030F0702030302020204" charset="0"/>
                <a:cs typeface="Comic Sans MS" panose="030F0702030302020204" charset="0"/>
              </a:rPr>
              <a:t>Хайруллов Руслан</a:t>
            </a:r>
            <a:endParaRPr lang="ru-RU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65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Введение</a:t>
            </a:r>
            <a:endParaRPr lang="ru-RU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703580" y="2163445"/>
            <a:ext cx="10972800" cy="4525963"/>
          </a:xfrm>
        </p:spPr>
        <p:txBody>
          <a:bodyPr/>
          <a:p>
            <a:r>
              <a:rPr lang="ru-RU" altLang="en-US" sz="24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Идея проекта </a:t>
            </a:r>
            <a:r>
              <a:rPr lang="en-US" altLang="en-US" sz="24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:</a:t>
            </a:r>
            <a:endParaRPr lang="en-US" altLang="en-US" sz="24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4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В соверменном мире необходимость знать иностранные языки - это не просто полезный навык, но и жизненная необходимость.</a:t>
            </a:r>
            <a:endParaRPr lang="ru-RU" altLang="en-US" sz="24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4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Поэтому переводчики являются спасателем для людей незнающих или изучающих какой-либо иностранный язык.</a:t>
            </a:r>
            <a:endParaRPr lang="ru-RU" altLang="en-US" sz="24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65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О программе</a:t>
            </a:r>
            <a:endParaRPr lang="ru-RU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920240"/>
            <a:ext cx="10972800" cy="4525963"/>
          </a:xfrm>
        </p:spPr>
        <p:txBody>
          <a:bodyPr/>
          <a:p>
            <a:r>
              <a:rPr lang="en-US" altLang="ru-RU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Translator</a:t>
            </a:r>
            <a:r>
              <a:rPr lang="ru-RU" altLang="en-US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 — это программа перевода слов и выражений</a:t>
            </a:r>
            <a:r>
              <a:rPr lang="en-US" altLang="ru-RU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.</a:t>
            </a:r>
            <a:endParaRPr lang="ru-RU" altLang="en-US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В арсенале переводчика 15 языков.</a:t>
            </a:r>
            <a:endParaRPr lang="ru-RU" altLang="en-US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altLang="ru-RU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Translator </a:t>
            </a:r>
            <a:r>
              <a:rPr lang="ru-RU" altLang="en-US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предусматривает информацию о выбранном пользователем языке.</a:t>
            </a:r>
            <a:endParaRPr lang="ru-RU" altLang="en-US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endParaRPr lang="ru-RU" altLang="en-US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65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Изображение 3" descr="solu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05" y="177165"/>
            <a:ext cx="11541760" cy="65030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65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Технические особенности</a:t>
            </a:r>
            <a:endParaRPr lang="ru-RU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000"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Translator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. Основной библиотекой является </a:t>
            </a:r>
            <a:r>
              <a:rPr lang="en-US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PyQt5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.</a:t>
            </a:r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Для реализации функции перевода использовалась библиотека translate.</a:t>
            </a:r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Предусмотрена возможность копирование текста при помощью нажатия кнопки,</a:t>
            </a:r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Для реализации этого была использована библиотека pyperclip.</a:t>
            </a:r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При работе над проектом было использовано несколько форм.</a:t>
            </a:r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Для перевода текста требуется всего лишь нажать на кнопку </a:t>
            </a:r>
            <a:r>
              <a:rPr lang="en-US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SHIFT 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на клавиатуре</a:t>
            </a:r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Или же нажать на иконку логотипа, расположенного в центре окна</a:t>
            </a:r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В проекте предусмотрена возможность связаться или сообщить о проблеме разработчику нажатием на иконки, расположенные в правом нижнем углу</a:t>
            </a:r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При нажатии на кнопку </a:t>
            </a:r>
            <a:r>
              <a:rPr lang="en-US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‘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Информация о выбранном языке</a:t>
            </a:r>
            <a:r>
              <a:rPr lang="en-US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” </a:t>
            </a:r>
            <a:r>
              <a:rPr lang="ru-RU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выйдет окно с информацией о языке, информация которого взята из </a:t>
            </a:r>
            <a:r>
              <a:rPr lang="en-US" altLang="en-US" sz="200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Wikipedia</a:t>
            </a:r>
            <a:endParaRPr lang="en-US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endParaRPr lang="ru-RU" altLang="en-US" sz="2000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656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8" name="Замещающее содержимое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1295" y="355600"/>
            <a:ext cx="9249410" cy="6147435"/>
          </a:xfrm>
          <a:prstGeom prst="rect">
            <a:avLst/>
          </a:prstGeom>
        </p:spPr>
      </p:pic>
      <p:sp>
        <p:nvSpPr>
          <p:cNvPr id="9" name="Заголовок 8"/>
          <p:cNvSpPr/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65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Заключение</a:t>
            </a:r>
            <a:endParaRPr lang="ru-RU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4525963"/>
          </a:xfrm>
        </p:spPr>
        <p:txBody>
          <a:bodyPr/>
          <a:p>
            <a:pPr marL="0" indent="0">
              <a:buNone/>
            </a:pPr>
            <a:r>
              <a:rPr lang="ru-RU" altLang="en-US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Задачи на будущее</a:t>
            </a:r>
            <a:r>
              <a:rPr lang="en-US" altLang="ru-RU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:</a:t>
            </a:r>
            <a:endParaRPr lang="en-US" altLang="ru-RU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ru-RU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Расширение объема языков </a:t>
            </a:r>
            <a:endParaRPr lang="ru-RU" altLang="ru-RU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ru-RU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Возможность перевода фотографий</a:t>
            </a:r>
            <a:endParaRPr lang="ru-RU" altLang="ru-RU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ru-RU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Возможность голосового ввода</a:t>
            </a:r>
            <a:endParaRPr lang="ru-RU" altLang="ru-RU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0" indent="0">
              <a:buNone/>
            </a:pPr>
            <a:r>
              <a:rPr lang="ru-RU" altLang="ru-RU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Выводы</a:t>
            </a:r>
            <a:r>
              <a:rPr lang="en-US" altLang="ru-RU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:</a:t>
            </a:r>
            <a:endParaRPr lang="en-US" altLang="ru-RU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0" indent="0">
              <a:buNone/>
            </a:pPr>
            <a:r>
              <a:rPr lang="ru-RU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rPr>
              <a:t>При работе над проектом понадобилось иметь терпение и интерес, поскольку без этого мне бы не удалось сделать проект таким, каким он сейчас является</a:t>
            </a:r>
            <a:endParaRPr lang="ru-RU">
              <a:solidFill>
                <a:schemeClr val="bg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1442</Words>
  <Application>WPS Presentation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Scantype Black PERSONAL USE</vt:lpstr>
      <vt:lpstr>Comic Sans MS</vt:lpstr>
      <vt:lpstr>Microsoft YaHei</vt:lpstr>
      <vt:lpstr>Arial Unicode MS</vt:lpstr>
      <vt:lpstr>Default Design</vt:lpstr>
      <vt:lpstr>T R A N S L A T O R </vt:lpstr>
      <vt:lpstr>Введение</vt:lpstr>
      <vt:lpstr>О программе</vt:lpstr>
      <vt:lpstr>PowerPoint 演示文稿</vt:lpstr>
      <vt:lpstr>Технические особенности</vt:lpstr>
      <vt:lpstr>PowerPoint 演示文稿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 - Ruslan</cp:lastModifiedBy>
  <cp:revision>3</cp:revision>
  <dcterms:created xsi:type="dcterms:W3CDTF">2021-11-02T12:17:00Z</dcterms:created>
  <dcterms:modified xsi:type="dcterms:W3CDTF">2021-11-02T13:11:06Z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1049-11.2.0.10351</vt:lpwstr>
  </property>
  <property fmtid="{D5CDD505-2E9C-101B-9397-08002B2CF9AE}" pid="3" name="ICV">
    <vt:lpwstr>F0BA3A7465374377AD59A80BC55BA9C5</vt:lpwstr>
  </property>
</Properties>
</file>