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4" r:id="rId26"/>
    <p:sldId id="281"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8" r:id="rId40"/>
    <p:sldId id="300" r:id="rId41"/>
    <p:sldId id="301" r:id="rId42"/>
    <p:sldId id="302" r:id="rId43"/>
    <p:sldId id="303" r:id="rId44"/>
    <p:sldId id="304" r:id="rId45"/>
    <p:sldId id="305" r:id="rId46"/>
    <p:sldId id="297" r:id="rId47"/>
    <p:sldId id="29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0"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viewProps" Target="view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B00594-FAA2-4630-B010-3EC4BEC6714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A168223-B288-4B96-87AB-0B9F946DE490}">
      <dgm:prSet phldrT="[Text]"/>
      <dgm:spPr/>
      <dgm:t>
        <a:bodyPr/>
        <a:lstStyle/>
        <a:p>
          <a:r>
            <a:rPr lang="en-US" dirty="0"/>
            <a:t>PORTS</a:t>
          </a:r>
        </a:p>
      </dgm:t>
    </dgm:pt>
    <dgm:pt modelId="{E126E1AB-D918-4320-9F2F-0F4B214602E6}" type="parTrans" cxnId="{74211572-A58C-494C-95DF-65E503D9557C}">
      <dgm:prSet/>
      <dgm:spPr/>
      <dgm:t>
        <a:bodyPr/>
        <a:lstStyle/>
        <a:p>
          <a:endParaRPr lang="en-US"/>
        </a:p>
      </dgm:t>
    </dgm:pt>
    <dgm:pt modelId="{C5A1157A-4DF3-41D5-A519-F2B2025A714D}" type="sibTrans" cxnId="{74211572-A58C-494C-95DF-65E503D9557C}">
      <dgm:prSet/>
      <dgm:spPr/>
      <dgm:t>
        <a:bodyPr/>
        <a:lstStyle/>
        <a:p>
          <a:endParaRPr lang="en-US"/>
        </a:p>
      </dgm:t>
    </dgm:pt>
    <dgm:pt modelId="{753C21DB-C5A5-4F75-8BB2-B96E51BFE158}">
      <dgm:prSet phldrT="[Text]"/>
      <dgm:spPr/>
      <dgm:t>
        <a:bodyPr/>
        <a:lstStyle/>
        <a:p>
          <a:r>
            <a:rPr lang="en-US" dirty="0"/>
            <a:t>SHIPPING</a:t>
          </a:r>
        </a:p>
      </dgm:t>
    </dgm:pt>
    <dgm:pt modelId="{9FF95205-9AD1-4EC8-B3A8-FA7B95127C6F}" type="parTrans" cxnId="{2E017C30-B628-499F-9B7F-ABA47BDDDBE6}">
      <dgm:prSet/>
      <dgm:spPr/>
      <dgm:t>
        <a:bodyPr/>
        <a:lstStyle/>
        <a:p>
          <a:endParaRPr lang="en-US"/>
        </a:p>
      </dgm:t>
    </dgm:pt>
    <dgm:pt modelId="{8D16C8DE-BB39-4A56-9A75-C4DE3740AA9E}" type="sibTrans" cxnId="{2E017C30-B628-499F-9B7F-ABA47BDDDBE6}">
      <dgm:prSet/>
      <dgm:spPr/>
      <dgm:t>
        <a:bodyPr/>
        <a:lstStyle/>
        <a:p>
          <a:endParaRPr lang="en-US"/>
        </a:p>
      </dgm:t>
    </dgm:pt>
    <dgm:pt modelId="{75B6A71B-B6D7-4FE6-80BB-D0E68DADBF40}">
      <dgm:prSet phldrT="[Text]"/>
      <dgm:spPr/>
      <dgm:t>
        <a:bodyPr/>
        <a:lstStyle/>
        <a:p>
          <a:r>
            <a:rPr lang="en-US" dirty="0"/>
            <a:t>OFFSHORE WORKS</a:t>
          </a:r>
        </a:p>
      </dgm:t>
    </dgm:pt>
    <dgm:pt modelId="{0F5F8D90-55AC-43F2-9422-8D87200575D7}" type="parTrans" cxnId="{3C3424D9-EC41-4CE8-AD5F-384B2666818E}">
      <dgm:prSet/>
      <dgm:spPr/>
      <dgm:t>
        <a:bodyPr/>
        <a:lstStyle/>
        <a:p>
          <a:endParaRPr lang="en-US"/>
        </a:p>
      </dgm:t>
    </dgm:pt>
    <dgm:pt modelId="{99E8EA71-2231-4BDC-9279-FAD9FE3134C7}" type="sibTrans" cxnId="{3C3424D9-EC41-4CE8-AD5F-384B2666818E}">
      <dgm:prSet/>
      <dgm:spPr/>
      <dgm:t>
        <a:bodyPr/>
        <a:lstStyle/>
        <a:p>
          <a:endParaRPr lang="en-US"/>
        </a:p>
      </dgm:t>
    </dgm:pt>
    <dgm:pt modelId="{EAB1B87C-A406-45DF-8759-AAD67AF5F927}">
      <dgm:prSet phldrT="[Text]"/>
      <dgm:spPr/>
      <dgm:t>
        <a:bodyPr/>
        <a:lstStyle/>
        <a:p>
          <a:r>
            <a:rPr lang="en-US" dirty="0"/>
            <a:t>FISHING</a:t>
          </a:r>
        </a:p>
      </dgm:t>
    </dgm:pt>
    <dgm:pt modelId="{D9C0DA28-1CB5-4F67-8F8D-0BB0249CBE43}" type="parTrans" cxnId="{A1BF420E-9FF0-43A5-828B-B9F7C8CFA387}">
      <dgm:prSet/>
      <dgm:spPr/>
      <dgm:t>
        <a:bodyPr/>
        <a:lstStyle/>
        <a:p>
          <a:endParaRPr lang="en-US"/>
        </a:p>
      </dgm:t>
    </dgm:pt>
    <dgm:pt modelId="{780E1221-C898-42D4-A622-FF9F369DA560}" type="sibTrans" cxnId="{A1BF420E-9FF0-43A5-828B-B9F7C8CFA387}">
      <dgm:prSet/>
      <dgm:spPr/>
      <dgm:t>
        <a:bodyPr/>
        <a:lstStyle/>
        <a:p>
          <a:endParaRPr lang="en-US"/>
        </a:p>
      </dgm:t>
    </dgm:pt>
    <dgm:pt modelId="{371BE44F-1A26-47AB-81FA-3EA0F96C601F}">
      <dgm:prSet phldrT="[Text]"/>
      <dgm:spPr/>
      <dgm:t>
        <a:bodyPr/>
        <a:lstStyle/>
        <a:p>
          <a:r>
            <a:rPr lang="en-US" dirty="0"/>
            <a:t>SHIP BREAKING</a:t>
          </a:r>
        </a:p>
      </dgm:t>
    </dgm:pt>
    <dgm:pt modelId="{9C405E16-B68E-42B6-A2AC-832BF2618151}" type="parTrans" cxnId="{39BB2612-7433-4E15-ADCC-C749AA76E409}">
      <dgm:prSet/>
      <dgm:spPr/>
      <dgm:t>
        <a:bodyPr/>
        <a:lstStyle/>
        <a:p>
          <a:endParaRPr lang="en-US"/>
        </a:p>
      </dgm:t>
    </dgm:pt>
    <dgm:pt modelId="{1F75CA15-2CAA-43B4-87AC-35A2FE8FF73E}" type="sibTrans" cxnId="{39BB2612-7433-4E15-ADCC-C749AA76E409}">
      <dgm:prSet/>
      <dgm:spPr/>
      <dgm:t>
        <a:bodyPr/>
        <a:lstStyle/>
        <a:p>
          <a:endParaRPr lang="en-US"/>
        </a:p>
      </dgm:t>
    </dgm:pt>
    <dgm:pt modelId="{6F787C72-0631-417F-8683-69FDC8BD860F}">
      <dgm:prSet phldrT="[Text]"/>
      <dgm:spPr/>
      <dgm:t>
        <a:bodyPr/>
        <a:lstStyle/>
        <a:p>
          <a:r>
            <a:rPr lang="en-US" dirty="0"/>
            <a:t>SHIP BUILDING</a:t>
          </a:r>
        </a:p>
      </dgm:t>
    </dgm:pt>
    <dgm:pt modelId="{EFB25E7A-30D3-4FDD-8667-2E5C7CD04EE9}" type="parTrans" cxnId="{E10408B4-B7C0-404A-8406-CFB5413F803C}">
      <dgm:prSet/>
      <dgm:spPr/>
      <dgm:t>
        <a:bodyPr/>
        <a:lstStyle/>
        <a:p>
          <a:endParaRPr lang="en-US"/>
        </a:p>
      </dgm:t>
    </dgm:pt>
    <dgm:pt modelId="{C215504F-0372-49EE-93A9-BCA8AE7B5F38}" type="sibTrans" cxnId="{E10408B4-B7C0-404A-8406-CFB5413F803C}">
      <dgm:prSet/>
      <dgm:spPr/>
      <dgm:t>
        <a:bodyPr/>
        <a:lstStyle/>
        <a:p>
          <a:endParaRPr lang="en-US"/>
        </a:p>
      </dgm:t>
    </dgm:pt>
    <dgm:pt modelId="{DC26F3BF-79E7-43F2-BB73-5418B33E2251}" type="pres">
      <dgm:prSet presAssocID="{D1B00594-FAA2-4630-B010-3EC4BEC67141}" presName="diagram" presStyleCnt="0">
        <dgm:presLayoutVars>
          <dgm:dir/>
          <dgm:resizeHandles val="exact"/>
        </dgm:presLayoutVars>
      </dgm:prSet>
      <dgm:spPr/>
    </dgm:pt>
    <dgm:pt modelId="{B581EF40-2027-4A79-B9C3-ABD7DD0174B2}" type="pres">
      <dgm:prSet presAssocID="{CA168223-B288-4B96-87AB-0B9F946DE490}" presName="node" presStyleLbl="node1" presStyleIdx="0" presStyleCnt="6">
        <dgm:presLayoutVars>
          <dgm:bulletEnabled val="1"/>
        </dgm:presLayoutVars>
      </dgm:prSet>
      <dgm:spPr/>
    </dgm:pt>
    <dgm:pt modelId="{755735C1-741A-4422-8F50-61E086FD64A3}" type="pres">
      <dgm:prSet presAssocID="{C5A1157A-4DF3-41D5-A519-F2B2025A714D}" presName="sibTrans" presStyleCnt="0"/>
      <dgm:spPr/>
    </dgm:pt>
    <dgm:pt modelId="{ED8917BE-382E-4E0F-AC0D-29A3D1E70DDA}" type="pres">
      <dgm:prSet presAssocID="{753C21DB-C5A5-4F75-8BB2-B96E51BFE158}" presName="node" presStyleLbl="node1" presStyleIdx="1" presStyleCnt="6">
        <dgm:presLayoutVars>
          <dgm:bulletEnabled val="1"/>
        </dgm:presLayoutVars>
      </dgm:prSet>
      <dgm:spPr/>
    </dgm:pt>
    <dgm:pt modelId="{B23C801B-3C1E-4FB0-9B25-CAD1C58225C1}" type="pres">
      <dgm:prSet presAssocID="{8D16C8DE-BB39-4A56-9A75-C4DE3740AA9E}" presName="sibTrans" presStyleCnt="0"/>
      <dgm:spPr/>
    </dgm:pt>
    <dgm:pt modelId="{BF2880EC-80BC-4870-8868-15296F50653C}" type="pres">
      <dgm:prSet presAssocID="{75B6A71B-B6D7-4FE6-80BB-D0E68DADBF40}" presName="node" presStyleLbl="node1" presStyleIdx="2" presStyleCnt="6" custLinFactX="-100000" custLinFactY="13901" custLinFactNeighborX="-119003" custLinFactNeighborY="100000">
        <dgm:presLayoutVars>
          <dgm:bulletEnabled val="1"/>
        </dgm:presLayoutVars>
      </dgm:prSet>
      <dgm:spPr/>
    </dgm:pt>
    <dgm:pt modelId="{C9DBA305-87FC-4108-914E-575DB914A0FB}" type="pres">
      <dgm:prSet presAssocID="{99E8EA71-2231-4BDC-9279-FAD9FE3134C7}" presName="sibTrans" presStyleCnt="0"/>
      <dgm:spPr/>
    </dgm:pt>
    <dgm:pt modelId="{D038AE89-8ACF-4AE3-9316-6C570E789875}" type="pres">
      <dgm:prSet presAssocID="{EAB1B87C-A406-45DF-8759-AAD67AF5F927}" presName="node" presStyleLbl="node1" presStyleIdx="3" presStyleCnt="6" custLinFactX="100000" custLinFactY="-15056" custLinFactNeighborX="119289" custLinFactNeighborY="-100000">
        <dgm:presLayoutVars>
          <dgm:bulletEnabled val="1"/>
        </dgm:presLayoutVars>
      </dgm:prSet>
      <dgm:spPr/>
    </dgm:pt>
    <dgm:pt modelId="{12E43450-8E33-4560-8FE4-10ECA3F70967}" type="pres">
      <dgm:prSet presAssocID="{780E1221-C898-42D4-A622-FF9F369DA560}" presName="sibTrans" presStyleCnt="0"/>
      <dgm:spPr/>
    </dgm:pt>
    <dgm:pt modelId="{5BC6A888-63EE-4911-9C50-114A1C96F972}" type="pres">
      <dgm:prSet presAssocID="{371BE44F-1A26-47AB-81FA-3EA0F96C601F}" presName="node" presStyleLbl="node1" presStyleIdx="4" presStyleCnt="6">
        <dgm:presLayoutVars>
          <dgm:bulletEnabled val="1"/>
        </dgm:presLayoutVars>
      </dgm:prSet>
      <dgm:spPr/>
    </dgm:pt>
    <dgm:pt modelId="{B64E621A-D973-4438-949C-C45526FF7AEE}" type="pres">
      <dgm:prSet presAssocID="{1F75CA15-2CAA-43B4-87AC-35A2FE8FF73E}" presName="sibTrans" presStyleCnt="0"/>
      <dgm:spPr/>
    </dgm:pt>
    <dgm:pt modelId="{72C65802-EE58-4522-98D3-F14C2B957F3D}" type="pres">
      <dgm:prSet presAssocID="{6F787C72-0631-417F-8683-69FDC8BD860F}" presName="node" presStyleLbl="node1" presStyleIdx="5" presStyleCnt="6">
        <dgm:presLayoutVars>
          <dgm:bulletEnabled val="1"/>
        </dgm:presLayoutVars>
      </dgm:prSet>
      <dgm:spPr/>
    </dgm:pt>
  </dgm:ptLst>
  <dgm:cxnLst>
    <dgm:cxn modelId="{E0BBEB08-6FED-4617-9F50-C2ABB4D17794}" type="presOf" srcId="{75B6A71B-B6D7-4FE6-80BB-D0E68DADBF40}" destId="{BF2880EC-80BC-4870-8868-15296F50653C}" srcOrd="0" destOrd="0" presId="urn:microsoft.com/office/officeart/2005/8/layout/default"/>
    <dgm:cxn modelId="{A1BF420E-9FF0-43A5-828B-B9F7C8CFA387}" srcId="{D1B00594-FAA2-4630-B010-3EC4BEC67141}" destId="{EAB1B87C-A406-45DF-8759-AAD67AF5F927}" srcOrd="3" destOrd="0" parTransId="{D9C0DA28-1CB5-4F67-8F8D-0BB0249CBE43}" sibTransId="{780E1221-C898-42D4-A622-FF9F369DA560}"/>
    <dgm:cxn modelId="{39BB2612-7433-4E15-ADCC-C749AA76E409}" srcId="{D1B00594-FAA2-4630-B010-3EC4BEC67141}" destId="{371BE44F-1A26-47AB-81FA-3EA0F96C601F}" srcOrd="4" destOrd="0" parTransId="{9C405E16-B68E-42B6-A2AC-832BF2618151}" sibTransId="{1F75CA15-2CAA-43B4-87AC-35A2FE8FF73E}"/>
    <dgm:cxn modelId="{AF0E8B18-B611-47DE-8EB9-79D5FB96705D}" type="presOf" srcId="{753C21DB-C5A5-4F75-8BB2-B96E51BFE158}" destId="{ED8917BE-382E-4E0F-AC0D-29A3D1E70DDA}" srcOrd="0" destOrd="0" presId="urn:microsoft.com/office/officeart/2005/8/layout/default"/>
    <dgm:cxn modelId="{31E91224-8D35-4745-95C7-B80E1C100C66}" type="presOf" srcId="{371BE44F-1A26-47AB-81FA-3EA0F96C601F}" destId="{5BC6A888-63EE-4911-9C50-114A1C96F972}" srcOrd="0" destOrd="0" presId="urn:microsoft.com/office/officeart/2005/8/layout/default"/>
    <dgm:cxn modelId="{2E017C30-B628-499F-9B7F-ABA47BDDDBE6}" srcId="{D1B00594-FAA2-4630-B010-3EC4BEC67141}" destId="{753C21DB-C5A5-4F75-8BB2-B96E51BFE158}" srcOrd="1" destOrd="0" parTransId="{9FF95205-9AD1-4EC8-B3A8-FA7B95127C6F}" sibTransId="{8D16C8DE-BB39-4A56-9A75-C4DE3740AA9E}"/>
    <dgm:cxn modelId="{110C0835-C181-4225-AF5F-8179EB83F2B6}" type="presOf" srcId="{6F787C72-0631-417F-8683-69FDC8BD860F}" destId="{72C65802-EE58-4522-98D3-F14C2B957F3D}" srcOrd="0" destOrd="0" presId="urn:microsoft.com/office/officeart/2005/8/layout/default"/>
    <dgm:cxn modelId="{74211572-A58C-494C-95DF-65E503D9557C}" srcId="{D1B00594-FAA2-4630-B010-3EC4BEC67141}" destId="{CA168223-B288-4B96-87AB-0B9F946DE490}" srcOrd="0" destOrd="0" parTransId="{E126E1AB-D918-4320-9F2F-0F4B214602E6}" sibTransId="{C5A1157A-4DF3-41D5-A519-F2B2025A714D}"/>
    <dgm:cxn modelId="{B45DEB9F-49AB-4205-89C8-D7D12B0B5D48}" type="presOf" srcId="{CA168223-B288-4B96-87AB-0B9F946DE490}" destId="{B581EF40-2027-4A79-B9C3-ABD7DD0174B2}" srcOrd="0" destOrd="0" presId="urn:microsoft.com/office/officeart/2005/8/layout/default"/>
    <dgm:cxn modelId="{4C7D65B0-EA3E-44E2-A0EA-FC6BE7B8685C}" type="presOf" srcId="{EAB1B87C-A406-45DF-8759-AAD67AF5F927}" destId="{D038AE89-8ACF-4AE3-9316-6C570E789875}" srcOrd="0" destOrd="0" presId="urn:microsoft.com/office/officeart/2005/8/layout/default"/>
    <dgm:cxn modelId="{E10408B4-B7C0-404A-8406-CFB5413F803C}" srcId="{D1B00594-FAA2-4630-B010-3EC4BEC67141}" destId="{6F787C72-0631-417F-8683-69FDC8BD860F}" srcOrd="5" destOrd="0" parTransId="{EFB25E7A-30D3-4FDD-8667-2E5C7CD04EE9}" sibTransId="{C215504F-0372-49EE-93A9-BCA8AE7B5F38}"/>
    <dgm:cxn modelId="{3C3424D9-EC41-4CE8-AD5F-384B2666818E}" srcId="{D1B00594-FAA2-4630-B010-3EC4BEC67141}" destId="{75B6A71B-B6D7-4FE6-80BB-D0E68DADBF40}" srcOrd="2" destOrd="0" parTransId="{0F5F8D90-55AC-43F2-9422-8D87200575D7}" sibTransId="{99E8EA71-2231-4BDC-9279-FAD9FE3134C7}"/>
    <dgm:cxn modelId="{DB239CDA-E614-48C8-8F35-DE669BDAD8EB}" type="presOf" srcId="{D1B00594-FAA2-4630-B010-3EC4BEC67141}" destId="{DC26F3BF-79E7-43F2-BB73-5418B33E2251}" srcOrd="0" destOrd="0" presId="urn:microsoft.com/office/officeart/2005/8/layout/default"/>
    <dgm:cxn modelId="{C620CCDC-D54C-4FAD-BB6D-07F1ECF89C37}" type="presParOf" srcId="{DC26F3BF-79E7-43F2-BB73-5418B33E2251}" destId="{B581EF40-2027-4A79-B9C3-ABD7DD0174B2}" srcOrd="0" destOrd="0" presId="urn:microsoft.com/office/officeart/2005/8/layout/default"/>
    <dgm:cxn modelId="{9277C6A8-F8C0-449F-BFED-3222AE579EB9}" type="presParOf" srcId="{DC26F3BF-79E7-43F2-BB73-5418B33E2251}" destId="{755735C1-741A-4422-8F50-61E086FD64A3}" srcOrd="1" destOrd="0" presId="urn:microsoft.com/office/officeart/2005/8/layout/default"/>
    <dgm:cxn modelId="{93599D7E-28CE-48D8-838B-F35E20491A3B}" type="presParOf" srcId="{DC26F3BF-79E7-43F2-BB73-5418B33E2251}" destId="{ED8917BE-382E-4E0F-AC0D-29A3D1E70DDA}" srcOrd="2" destOrd="0" presId="urn:microsoft.com/office/officeart/2005/8/layout/default"/>
    <dgm:cxn modelId="{82E962BD-7D86-4864-B0ED-E9F49746C9C5}" type="presParOf" srcId="{DC26F3BF-79E7-43F2-BB73-5418B33E2251}" destId="{B23C801B-3C1E-4FB0-9B25-CAD1C58225C1}" srcOrd="3" destOrd="0" presId="urn:microsoft.com/office/officeart/2005/8/layout/default"/>
    <dgm:cxn modelId="{26A1BD66-AF46-4F8D-81F2-A4723A9B255A}" type="presParOf" srcId="{DC26F3BF-79E7-43F2-BB73-5418B33E2251}" destId="{BF2880EC-80BC-4870-8868-15296F50653C}" srcOrd="4" destOrd="0" presId="urn:microsoft.com/office/officeart/2005/8/layout/default"/>
    <dgm:cxn modelId="{13C5D787-D5AF-48DD-8691-21B05A22CE52}" type="presParOf" srcId="{DC26F3BF-79E7-43F2-BB73-5418B33E2251}" destId="{C9DBA305-87FC-4108-914E-575DB914A0FB}" srcOrd="5" destOrd="0" presId="urn:microsoft.com/office/officeart/2005/8/layout/default"/>
    <dgm:cxn modelId="{20308058-1230-4025-9149-624F245F81A4}" type="presParOf" srcId="{DC26F3BF-79E7-43F2-BB73-5418B33E2251}" destId="{D038AE89-8ACF-4AE3-9316-6C570E789875}" srcOrd="6" destOrd="0" presId="urn:microsoft.com/office/officeart/2005/8/layout/default"/>
    <dgm:cxn modelId="{1564FA3A-90F4-4572-9249-601D8BFD4344}" type="presParOf" srcId="{DC26F3BF-79E7-43F2-BB73-5418B33E2251}" destId="{12E43450-8E33-4560-8FE4-10ECA3F70967}" srcOrd="7" destOrd="0" presId="urn:microsoft.com/office/officeart/2005/8/layout/default"/>
    <dgm:cxn modelId="{A9848295-1DA1-4208-86EB-9C4AC55A4848}" type="presParOf" srcId="{DC26F3BF-79E7-43F2-BB73-5418B33E2251}" destId="{5BC6A888-63EE-4911-9C50-114A1C96F972}" srcOrd="8" destOrd="0" presId="urn:microsoft.com/office/officeart/2005/8/layout/default"/>
    <dgm:cxn modelId="{6F62B70C-3C8C-4D49-B986-BEBE0472624F}" type="presParOf" srcId="{DC26F3BF-79E7-43F2-BB73-5418B33E2251}" destId="{B64E621A-D973-4438-949C-C45526FF7AEE}" srcOrd="9" destOrd="0" presId="urn:microsoft.com/office/officeart/2005/8/layout/default"/>
    <dgm:cxn modelId="{38C24F4E-C579-4F5E-BBDF-B58856B2719C}" type="presParOf" srcId="{DC26F3BF-79E7-43F2-BB73-5418B33E2251}" destId="{72C65802-EE58-4522-98D3-F14C2B957F3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8F1D356-73BE-4429-A2D5-9F59C26D49F5}" type="doc">
      <dgm:prSet loTypeId="urn:microsoft.com/office/officeart/2005/8/layout/vList3" loCatId="list" qsTypeId="urn:microsoft.com/office/officeart/2005/8/quickstyle/simple1" qsCatId="simple" csTypeId="urn:microsoft.com/office/officeart/2005/8/colors/accent1_1" csCatId="accent1"/>
      <dgm:spPr/>
      <dgm:t>
        <a:bodyPr/>
        <a:lstStyle/>
        <a:p>
          <a:endParaRPr lang="en-US"/>
        </a:p>
      </dgm:t>
    </dgm:pt>
    <dgm:pt modelId="{7B1C7A90-4971-4409-B66E-7E5B80E3B735}">
      <dgm:prSet/>
      <dgm:spPr/>
      <dgm:t>
        <a:bodyPr/>
        <a:lstStyle/>
        <a:p>
          <a:pPr rtl="0"/>
          <a:r>
            <a:rPr lang="en-US" dirty="0"/>
            <a:t>Service Port</a:t>
          </a:r>
        </a:p>
      </dgm:t>
    </dgm:pt>
    <dgm:pt modelId="{30FC4422-33E3-4AA9-B1B4-F12473643541}" type="parTrans" cxnId="{BB1ED652-279A-4B36-86C9-2B3B646C9BD2}">
      <dgm:prSet/>
      <dgm:spPr/>
      <dgm:t>
        <a:bodyPr/>
        <a:lstStyle/>
        <a:p>
          <a:endParaRPr lang="en-US"/>
        </a:p>
      </dgm:t>
    </dgm:pt>
    <dgm:pt modelId="{DD7FBFAC-CD9F-40A5-808B-AA02BD196357}" type="sibTrans" cxnId="{BB1ED652-279A-4B36-86C9-2B3B646C9BD2}">
      <dgm:prSet/>
      <dgm:spPr/>
      <dgm:t>
        <a:bodyPr/>
        <a:lstStyle/>
        <a:p>
          <a:endParaRPr lang="en-US"/>
        </a:p>
      </dgm:t>
    </dgm:pt>
    <dgm:pt modelId="{41B03C74-2F29-4870-91F2-09AC6616390A}">
      <dgm:prSet/>
      <dgm:spPr/>
      <dgm:t>
        <a:bodyPr/>
        <a:lstStyle/>
        <a:p>
          <a:pPr rtl="0"/>
          <a:r>
            <a:rPr lang="en-US" dirty="0"/>
            <a:t>Tool Port</a:t>
          </a:r>
        </a:p>
      </dgm:t>
    </dgm:pt>
    <dgm:pt modelId="{4F633CD6-2A29-4BC8-A981-B08EB4EE1309}" type="parTrans" cxnId="{96B947D5-E078-4672-B91D-605AA0784157}">
      <dgm:prSet/>
      <dgm:spPr/>
      <dgm:t>
        <a:bodyPr/>
        <a:lstStyle/>
        <a:p>
          <a:endParaRPr lang="en-US"/>
        </a:p>
      </dgm:t>
    </dgm:pt>
    <dgm:pt modelId="{91BE03C3-DC64-421D-89D7-903D47514FE7}" type="sibTrans" cxnId="{96B947D5-E078-4672-B91D-605AA0784157}">
      <dgm:prSet/>
      <dgm:spPr/>
      <dgm:t>
        <a:bodyPr/>
        <a:lstStyle/>
        <a:p>
          <a:endParaRPr lang="en-US"/>
        </a:p>
      </dgm:t>
    </dgm:pt>
    <dgm:pt modelId="{A379FCBD-23CC-415A-8C4F-A742A1618863}">
      <dgm:prSet/>
      <dgm:spPr/>
      <dgm:t>
        <a:bodyPr/>
        <a:lstStyle/>
        <a:p>
          <a:pPr rtl="0"/>
          <a:r>
            <a:rPr lang="en-US" dirty="0"/>
            <a:t>Landlord Port</a:t>
          </a:r>
        </a:p>
      </dgm:t>
    </dgm:pt>
    <dgm:pt modelId="{8E86B93A-510C-4272-AF68-2698D0ECAC24}" type="parTrans" cxnId="{6E7CC3AE-F482-4F23-A80E-FAE6C8DF0339}">
      <dgm:prSet/>
      <dgm:spPr/>
      <dgm:t>
        <a:bodyPr/>
        <a:lstStyle/>
        <a:p>
          <a:endParaRPr lang="en-US"/>
        </a:p>
      </dgm:t>
    </dgm:pt>
    <dgm:pt modelId="{9CD1C76E-BF55-472E-AE8D-99A9F8BCC379}" type="sibTrans" cxnId="{6E7CC3AE-F482-4F23-A80E-FAE6C8DF0339}">
      <dgm:prSet/>
      <dgm:spPr/>
      <dgm:t>
        <a:bodyPr/>
        <a:lstStyle/>
        <a:p>
          <a:endParaRPr lang="en-US"/>
        </a:p>
      </dgm:t>
    </dgm:pt>
    <dgm:pt modelId="{B1E08C60-2A41-4CDD-A2F8-CB1006A5D8B4}">
      <dgm:prSet/>
      <dgm:spPr/>
      <dgm:t>
        <a:bodyPr/>
        <a:lstStyle/>
        <a:p>
          <a:pPr rtl="0"/>
          <a:r>
            <a:rPr lang="en-US" dirty="0"/>
            <a:t>Private Port</a:t>
          </a:r>
        </a:p>
      </dgm:t>
    </dgm:pt>
    <dgm:pt modelId="{72875398-2E75-43CD-8A01-5E3EBEB6E532}" type="parTrans" cxnId="{EABDD46D-AA3D-4402-B31A-105C4AD1AD2F}">
      <dgm:prSet/>
      <dgm:spPr/>
      <dgm:t>
        <a:bodyPr/>
        <a:lstStyle/>
        <a:p>
          <a:endParaRPr lang="en-US"/>
        </a:p>
      </dgm:t>
    </dgm:pt>
    <dgm:pt modelId="{1C5C8781-0714-495B-9B27-2269133F713C}" type="sibTrans" cxnId="{EABDD46D-AA3D-4402-B31A-105C4AD1AD2F}">
      <dgm:prSet/>
      <dgm:spPr/>
      <dgm:t>
        <a:bodyPr/>
        <a:lstStyle/>
        <a:p>
          <a:endParaRPr lang="en-US"/>
        </a:p>
      </dgm:t>
    </dgm:pt>
    <dgm:pt modelId="{F2B7C0F3-4B39-4ED3-B70F-7B77B70157E4}" type="pres">
      <dgm:prSet presAssocID="{98F1D356-73BE-4429-A2D5-9F59C26D49F5}" presName="linearFlow" presStyleCnt="0">
        <dgm:presLayoutVars>
          <dgm:dir/>
          <dgm:resizeHandles val="exact"/>
        </dgm:presLayoutVars>
      </dgm:prSet>
      <dgm:spPr/>
    </dgm:pt>
    <dgm:pt modelId="{03DEF001-FEEF-401E-B324-0C29F6011EB4}" type="pres">
      <dgm:prSet presAssocID="{7B1C7A90-4971-4409-B66E-7E5B80E3B735}" presName="composite" presStyleCnt="0"/>
      <dgm:spPr/>
    </dgm:pt>
    <dgm:pt modelId="{16C17649-DE41-49A4-BA08-5837BEB9D98A}" type="pres">
      <dgm:prSet presAssocID="{7B1C7A90-4971-4409-B66E-7E5B80E3B735}" presName="imgShp" presStyleLbl="fgImgPlace1" presStyleIdx="0" presStyleCnt="4"/>
      <dgm:spPr>
        <a:solidFill>
          <a:schemeClr val="accent1">
            <a:lumMod val="10000"/>
            <a:lumOff val="90000"/>
          </a:schemeClr>
        </a:solidFill>
      </dgm:spPr>
    </dgm:pt>
    <dgm:pt modelId="{D7F216DC-7B71-4AAF-A0DC-B8641B1E52BA}" type="pres">
      <dgm:prSet presAssocID="{7B1C7A90-4971-4409-B66E-7E5B80E3B735}" presName="txShp" presStyleLbl="node1" presStyleIdx="0" presStyleCnt="4">
        <dgm:presLayoutVars>
          <dgm:bulletEnabled val="1"/>
        </dgm:presLayoutVars>
      </dgm:prSet>
      <dgm:spPr/>
    </dgm:pt>
    <dgm:pt modelId="{C7C32C3A-D2CD-4230-8889-A61F8C9A57B9}" type="pres">
      <dgm:prSet presAssocID="{DD7FBFAC-CD9F-40A5-808B-AA02BD196357}" presName="spacing" presStyleCnt="0"/>
      <dgm:spPr/>
    </dgm:pt>
    <dgm:pt modelId="{FDC09410-4A94-4AF3-9521-C99BB33890A8}" type="pres">
      <dgm:prSet presAssocID="{41B03C74-2F29-4870-91F2-09AC6616390A}" presName="composite" presStyleCnt="0"/>
      <dgm:spPr/>
    </dgm:pt>
    <dgm:pt modelId="{F31A921D-3D79-4173-A76E-88C0BA66A846}" type="pres">
      <dgm:prSet presAssocID="{41B03C74-2F29-4870-91F2-09AC6616390A}" presName="imgShp" presStyleLbl="fgImgPlace1" presStyleIdx="1" presStyleCnt="4"/>
      <dgm:spPr>
        <a:solidFill>
          <a:schemeClr val="accent1">
            <a:lumMod val="10000"/>
            <a:lumOff val="90000"/>
          </a:schemeClr>
        </a:solidFill>
      </dgm:spPr>
    </dgm:pt>
    <dgm:pt modelId="{C82E6BE8-4757-4AFD-90D3-192260609BE4}" type="pres">
      <dgm:prSet presAssocID="{41B03C74-2F29-4870-91F2-09AC6616390A}" presName="txShp" presStyleLbl="node1" presStyleIdx="1" presStyleCnt="4">
        <dgm:presLayoutVars>
          <dgm:bulletEnabled val="1"/>
        </dgm:presLayoutVars>
      </dgm:prSet>
      <dgm:spPr/>
    </dgm:pt>
    <dgm:pt modelId="{A5DEE8D5-1FDC-4581-A296-6FFB19D11E94}" type="pres">
      <dgm:prSet presAssocID="{91BE03C3-DC64-421D-89D7-903D47514FE7}" presName="spacing" presStyleCnt="0"/>
      <dgm:spPr/>
    </dgm:pt>
    <dgm:pt modelId="{CCCED01B-B9A4-4C32-A143-50D1C7517CBF}" type="pres">
      <dgm:prSet presAssocID="{A379FCBD-23CC-415A-8C4F-A742A1618863}" presName="composite" presStyleCnt="0"/>
      <dgm:spPr/>
    </dgm:pt>
    <dgm:pt modelId="{D335C49D-1ABC-46AB-826D-21D3F5C67C34}" type="pres">
      <dgm:prSet presAssocID="{A379FCBD-23CC-415A-8C4F-A742A1618863}" presName="imgShp" presStyleLbl="fgImgPlace1" presStyleIdx="2" presStyleCnt="4"/>
      <dgm:spPr>
        <a:solidFill>
          <a:schemeClr val="accent1">
            <a:lumMod val="10000"/>
            <a:lumOff val="90000"/>
          </a:schemeClr>
        </a:solidFill>
      </dgm:spPr>
    </dgm:pt>
    <dgm:pt modelId="{967B4B7B-5C97-44A0-90B0-7FE91FD4FF69}" type="pres">
      <dgm:prSet presAssocID="{A379FCBD-23CC-415A-8C4F-A742A1618863}" presName="txShp" presStyleLbl="node1" presStyleIdx="2" presStyleCnt="4">
        <dgm:presLayoutVars>
          <dgm:bulletEnabled val="1"/>
        </dgm:presLayoutVars>
      </dgm:prSet>
      <dgm:spPr/>
    </dgm:pt>
    <dgm:pt modelId="{90410FD2-C3ED-4BD3-8DF2-61720C6CBD9C}" type="pres">
      <dgm:prSet presAssocID="{9CD1C76E-BF55-472E-AE8D-99A9F8BCC379}" presName="spacing" presStyleCnt="0"/>
      <dgm:spPr/>
    </dgm:pt>
    <dgm:pt modelId="{8DAC37A6-8FEE-4A9D-9ED8-123A1572B195}" type="pres">
      <dgm:prSet presAssocID="{B1E08C60-2A41-4CDD-A2F8-CB1006A5D8B4}" presName="composite" presStyleCnt="0"/>
      <dgm:spPr/>
    </dgm:pt>
    <dgm:pt modelId="{7584E52B-128D-4F56-BD2C-E25F350BE349}" type="pres">
      <dgm:prSet presAssocID="{B1E08C60-2A41-4CDD-A2F8-CB1006A5D8B4}" presName="imgShp" presStyleLbl="fgImgPlace1" presStyleIdx="3" presStyleCnt="4"/>
      <dgm:spPr>
        <a:solidFill>
          <a:schemeClr val="accent1">
            <a:lumMod val="10000"/>
            <a:lumOff val="90000"/>
          </a:schemeClr>
        </a:solidFill>
      </dgm:spPr>
    </dgm:pt>
    <dgm:pt modelId="{73BDD5C0-7D1B-4B91-83AF-796BDC5ECA22}" type="pres">
      <dgm:prSet presAssocID="{B1E08C60-2A41-4CDD-A2F8-CB1006A5D8B4}" presName="txShp" presStyleLbl="node1" presStyleIdx="3" presStyleCnt="4">
        <dgm:presLayoutVars>
          <dgm:bulletEnabled val="1"/>
        </dgm:presLayoutVars>
      </dgm:prSet>
      <dgm:spPr/>
    </dgm:pt>
  </dgm:ptLst>
  <dgm:cxnLst>
    <dgm:cxn modelId="{E6471406-FDB7-407B-9AF5-3D353045D70A}" type="presOf" srcId="{B1E08C60-2A41-4CDD-A2F8-CB1006A5D8B4}" destId="{73BDD5C0-7D1B-4B91-83AF-796BDC5ECA22}" srcOrd="0" destOrd="0" presId="urn:microsoft.com/office/officeart/2005/8/layout/vList3"/>
    <dgm:cxn modelId="{EABDD46D-AA3D-4402-B31A-105C4AD1AD2F}" srcId="{98F1D356-73BE-4429-A2D5-9F59C26D49F5}" destId="{B1E08C60-2A41-4CDD-A2F8-CB1006A5D8B4}" srcOrd="3" destOrd="0" parTransId="{72875398-2E75-43CD-8A01-5E3EBEB6E532}" sibTransId="{1C5C8781-0714-495B-9B27-2269133F713C}"/>
    <dgm:cxn modelId="{C1263652-87BF-4B88-964E-821B2B57EE9B}" type="presOf" srcId="{7B1C7A90-4971-4409-B66E-7E5B80E3B735}" destId="{D7F216DC-7B71-4AAF-A0DC-B8641B1E52BA}" srcOrd="0" destOrd="0" presId="urn:microsoft.com/office/officeart/2005/8/layout/vList3"/>
    <dgm:cxn modelId="{BB1ED652-279A-4B36-86C9-2B3B646C9BD2}" srcId="{98F1D356-73BE-4429-A2D5-9F59C26D49F5}" destId="{7B1C7A90-4971-4409-B66E-7E5B80E3B735}" srcOrd="0" destOrd="0" parTransId="{30FC4422-33E3-4AA9-B1B4-F12473643541}" sibTransId="{DD7FBFAC-CD9F-40A5-808B-AA02BD196357}"/>
    <dgm:cxn modelId="{5B559999-8F61-4F05-AA77-447BA0A7BDA5}" type="presOf" srcId="{41B03C74-2F29-4870-91F2-09AC6616390A}" destId="{C82E6BE8-4757-4AFD-90D3-192260609BE4}" srcOrd="0" destOrd="0" presId="urn:microsoft.com/office/officeart/2005/8/layout/vList3"/>
    <dgm:cxn modelId="{46C1A1A0-4863-432C-B120-CEC1938165DB}" type="presOf" srcId="{98F1D356-73BE-4429-A2D5-9F59C26D49F5}" destId="{F2B7C0F3-4B39-4ED3-B70F-7B77B70157E4}" srcOrd="0" destOrd="0" presId="urn:microsoft.com/office/officeart/2005/8/layout/vList3"/>
    <dgm:cxn modelId="{6E7CC3AE-F482-4F23-A80E-FAE6C8DF0339}" srcId="{98F1D356-73BE-4429-A2D5-9F59C26D49F5}" destId="{A379FCBD-23CC-415A-8C4F-A742A1618863}" srcOrd="2" destOrd="0" parTransId="{8E86B93A-510C-4272-AF68-2698D0ECAC24}" sibTransId="{9CD1C76E-BF55-472E-AE8D-99A9F8BCC379}"/>
    <dgm:cxn modelId="{96B947D5-E078-4672-B91D-605AA0784157}" srcId="{98F1D356-73BE-4429-A2D5-9F59C26D49F5}" destId="{41B03C74-2F29-4870-91F2-09AC6616390A}" srcOrd="1" destOrd="0" parTransId="{4F633CD6-2A29-4BC8-A981-B08EB4EE1309}" sibTransId="{91BE03C3-DC64-421D-89D7-903D47514FE7}"/>
    <dgm:cxn modelId="{A0D286EB-600C-401B-8CB4-4542FD73F9B2}" type="presOf" srcId="{A379FCBD-23CC-415A-8C4F-A742A1618863}" destId="{967B4B7B-5C97-44A0-90B0-7FE91FD4FF69}" srcOrd="0" destOrd="0" presId="urn:microsoft.com/office/officeart/2005/8/layout/vList3"/>
    <dgm:cxn modelId="{4A7167D5-FEAB-4211-871C-C7769E164CC8}" type="presParOf" srcId="{F2B7C0F3-4B39-4ED3-B70F-7B77B70157E4}" destId="{03DEF001-FEEF-401E-B324-0C29F6011EB4}" srcOrd="0" destOrd="0" presId="urn:microsoft.com/office/officeart/2005/8/layout/vList3"/>
    <dgm:cxn modelId="{053F3C34-CEE6-4B1C-9A9E-0AF67D66CE95}" type="presParOf" srcId="{03DEF001-FEEF-401E-B324-0C29F6011EB4}" destId="{16C17649-DE41-49A4-BA08-5837BEB9D98A}" srcOrd="0" destOrd="0" presId="urn:microsoft.com/office/officeart/2005/8/layout/vList3"/>
    <dgm:cxn modelId="{43C65ADA-1A88-4B43-AC33-D3B7618DBB4D}" type="presParOf" srcId="{03DEF001-FEEF-401E-B324-0C29F6011EB4}" destId="{D7F216DC-7B71-4AAF-A0DC-B8641B1E52BA}" srcOrd="1" destOrd="0" presId="urn:microsoft.com/office/officeart/2005/8/layout/vList3"/>
    <dgm:cxn modelId="{D653EF99-8EB3-4A8A-B63D-CC4BFFF0D84C}" type="presParOf" srcId="{F2B7C0F3-4B39-4ED3-B70F-7B77B70157E4}" destId="{C7C32C3A-D2CD-4230-8889-A61F8C9A57B9}" srcOrd="1" destOrd="0" presId="urn:microsoft.com/office/officeart/2005/8/layout/vList3"/>
    <dgm:cxn modelId="{9F135A42-277F-423F-951F-7B827D454C16}" type="presParOf" srcId="{F2B7C0F3-4B39-4ED3-B70F-7B77B70157E4}" destId="{FDC09410-4A94-4AF3-9521-C99BB33890A8}" srcOrd="2" destOrd="0" presId="urn:microsoft.com/office/officeart/2005/8/layout/vList3"/>
    <dgm:cxn modelId="{3B28E88F-7A2B-40FF-A8C4-25E7DDF09AEE}" type="presParOf" srcId="{FDC09410-4A94-4AF3-9521-C99BB33890A8}" destId="{F31A921D-3D79-4173-A76E-88C0BA66A846}" srcOrd="0" destOrd="0" presId="urn:microsoft.com/office/officeart/2005/8/layout/vList3"/>
    <dgm:cxn modelId="{BC339B0F-CAEE-4521-BB01-95C23BED9FA4}" type="presParOf" srcId="{FDC09410-4A94-4AF3-9521-C99BB33890A8}" destId="{C82E6BE8-4757-4AFD-90D3-192260609BE4}" srcOrd="1" destOrd="0" presId="urn:microsoft.com/office/officeart/2005/8/layout/vList3"/>
    <dgm:cxn modelId="{463BEA24-BAB0-4D69-9F0F-5082092F8C51}" type="presParOf" srcId="{F2B7C0F3-4B39-4ED3-B70F-7B77B70157E4}" destId="{A5DEE8D5-1FDC-4581-A296-6FFB19D11E94}" srcOrd="3" destOrd="0" presId="urn:microsoft.com/office/officeart/2005/8/layout/vList3"/>
    <dgm:cxn modelId="{39CABC12-6BC8-456F-BC59-B8DD82CA85DE}" type="presParOf" srcId="{F2B7C0F3-4B39-4ED3-B70F-7B77B70157E4}" destId="{CCCED01B-B9A4-4C32-A143-50D1C7517CBF}" srcOrd="4" destOrd="0" presId="urn:microsoft.com/office/officeart/2005/8/layout/vList3"/>
    <dgm:cxn modelId="{E8FD3B1B-F68A-4E0B-A0E7-904C4267EA2B}" type="presParOf" srcId="{CCCED01B-B9A4-4C32-A143-50D1C7517CBF}" destId="{D335C49D-1ABC-46AB-826D-21D3F5C67C34}" srcOrd="0" destOrd="0" presId="urn:microsoft.com/office/officeart/2005/8/layout/vList3"/>
    <dgm:cxn modelId="{3FBF5B84-E07B-483D-B624-8203A01D6A01}" type="presParOf" srcId="{CCCED01B-B9A4-4C32-A143-50D1C7517CBF}" destId="{967B4B7B-5C97-44A0-90B0-7FE91FD4FF69}" srcOrd="1" destOrd="0" presId="urn:microsoft.com/office/officeart/2005/8/layout/vList3"/>
    <dgm:cxn modelId="{9FB0F291-DA46-4C1C-9A24-215613A76DD6}" type="presParOf" srcId="{F2B7C0F3-4B39-4ED3-B70F-7B77B70157E4}" destId="{90410FD2-C3ED-4BD3-8DF2-61720C6CBD9C}" srcOrd="5" destOrd="0" presId="urn:microsoft.com/office/officeart/2005/8/layout/vList3"/>
    <dgm:cxn modelId="{D0946C14-26C1-4097-8D9A-758641A8D3A4}" type="presParOf" srcId="{F2B7C0F3-4B39-4ED3-B70F-7B77B70157E4}" destId="{8DAC37A6-8FEE-4A9D-9ED8-123A1572B195}" srcOrd="6" destOrd="0" presId="urn:microsoft.com/office/officeart/2005/8/layout/vList3"/>
    <dgm:cxn modelId="{4D3ADBFB-D02B-435B-8F31-54422EF39049}" type="presParOf" srcId="{8DAC37A6-8FEE-4A9D-9ED8-123A1572B195}" destId="{7584E52B-128D-4F56-BD2C-E25F350BE349}" srcOrd="0" destOrd="0" presId="urn:microsoft.com/office/officeart/2005/8/layout/vList3"/>
    <dgm:cxn modelId="{FCF3AE89-B9E7-474E-9A0C-2C13B39DC869}" type="presParOf" srcId="{8DAC37A6-8FEE-4A9D-9ED8-123A1572B195}" destId="{73BDD5C0-7D1B-4B91-83AF-796BDC5ECA2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9AACE5-653D-4244-9B0B-682458C4B8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447EB0-B1BC-4278-9FDC-C49811AB3AAB}">
      <dgm:prSet phldrT="[Text]"/>
      <dgm:spPr/>
      <dgm:t>
        <a:bodyPr/>
        <a:lstStyle/>
        <a:p>
          <a:r>
            <a:rPr lang="en-US" dirty="0"/>
            <a:t>Emission</a:t>
          </a:r>
        </a:p>
      </dgm:t>
    </dgm:pt>
    <dgm:pt modelId="{17DD589B-DA2B-439D-9035-79CD082F048A}" type="parTrans" cxnId="{5554DF42-11B8-4553-AB5A-A2C2E6D46B73}">
      <dgm:prSet/>
      <dgm:spPr/>
      <dgm:t>
        <a:bodyPr/>
        <a:lstStyle/>
        <a:p>
          <a:endParaRPr lang="en-US"/>
        </a:p>
      </dgm:t>
    </dgm:pt>
    <dgm:pt modelId="{23CBA6B5-6094-404A-A649-1931E4C6EFC9}" type="sibTrans" cxnId="{5554DF42-11B8-4553-AB5A-A2C2E6D46B73}">
      <dgm:prSet/>
      <dgm:spPr/>
      <dgm:t>
        <a:bodyPr/>
        <a:lstStyle/>
        <a:p>
          <a:endParaRPr lang="en-US"/>
        </a:p>
      </dgm:t>
    </dgm:pt>
    <dgm:pt modelId="{9133C114-9C49-496D-901C-3062A3F8C450}">
      <dgm:prSet phldrT="[Text]"/>
      <dgm:spPr/>
      <dgm:t>
        <a:bodyPr/>
        <a:lstStyle/>
        <a:p>
          <a:r>
            <a:rPr lang="en-US" dirty="0"/>
            <a:t>Cars</a:t>
          </a:r>
        </a:p>
      </dgm:t>
    </dgm:pt>
    <dgm:pt modelId="{065E53BE-8800-433C-B559-AC6B87311780}" type="parTrans" cxnId="{B1F56F2A-1860-46A4-A5D9-E61740A094A8}">
      <dgm:prSet/>
      <dgm:spPr/>
      <dgm:t>
        <a:bodyPr/>
        <a:lstStyle/>
        <a:p>
          <a:endParaRPr lang="en-US"/>
        </a:p>
      </dgm:t>
    </dgm:pt>
    <dgm:pt modelId="{C2A6701A-3523-46D5-9C56-F61A79673A3C}" type="sibTrans" cxnId="{B1F56F2A-1860-46A4-A5D9-E61740A094A8}">
      <dgm:prSet/>
      <dgm:spPr/>
      <dgm:t>
        <a:bodyPr/>
        <a:lstStyle/>
        <a:p>
          <a:endParaRPr lang="en-US"/>
        </a:p>
      </dgm:t>
    </dgm:pt>
    <dgm:pt modelId="{E06C4A57-4BCE-45BC-A1ED-483ACDF7885C}">
      <dgm:prSet phldrT="[Text]"/>
      <dgm:spPr/>
      <dgm:t>
        <a:bodyPr/>
        <a:lstStyle/>
        <a:p>
          <a:r>
            <a:rPr lang="en-US" dirty="0"/>
            <a:t>Ships</a:t>
          </a:r>
        </a:p>
      </dgm:t>
    </dgm:pt>
    <dgm:pt modelId="{D68BC57E-2546-4187-9B72-7741EFC7DEB6}" type="parTrans" cxnId="{3AA5A96E-3FCA-4130-8DFD-194214AC6DE7}">
      <dgm:prSet/>
      <dgm:spPr/>
      <dgm:t>
        <a:bodyPr/>
        <a:lstStyle/>
        <a:p>
          <a:endParaRPr lang="en-US"/>
        </a:p>
      </dgm:t>
    </dgm:pt>
    <dgm:pt modelId="{BDF26218-A444-4944-B7EE-1F4FE6696BBA}" type="sibTrans" cxnId="{3AA5A96E-3FCA-4130-8DFD-194214AC6DE7}">
      <dgm:prSet/>
      <dgm:spPr/>
      <dgm:t>
        <a:bodyPr/>
        <a:lstStyle/>
        <a:p>
          <a:endParaRPr lang="en-US"/>
        </a:p>
      </dgm:t>
    </dgm:pt>
    <dgm:pt modelId="{E245530D-FE0E-40E1-9C3A-3BB52DB5AA91}">
      <dgm:prSet phldrT="[Text]"/>
      <dgm:spPr/>
      <dgm:t>
        <a:bodyPr/>
        <a:lstStyle/>
        <a:p>
          <a:r>
            <a:rPr lang="en-US" dirty="0"/>
            <a:t>Cargo Operations</a:t>
          </a:r>
        </a:p>
      </dgm:t>
    </dgm:pt>
    <dgm:pt modelId="{B2F694B0-CDAD-4B30-B3B1-B3D9042821B9}" type="parTrans" cxnId="{EED5910B-B843-45DD-B7F3-04443E86E90E}">
      <dgm:prSet/>
      <dgm:spPr/>
      <dgm:t>
        <a:bodyPr/>
        <a:lstStyle/>
        <a:p>
          <a:endParaRPr lang="en-US"/>
        </a:p>
      </dgm:t>
    </dgm:pt>
    <dgm:pt modelId="{C635BCF3-4D63-44A3-A323-40D887587C81}" type="sibTrans" cxnId="{EED5910B-B843-45DD-B7F3-04443E86E90E}">
      <dgm:prSet/>
      <dgm:spPr/>
      <dgm:t>
        <a:bodyPr/>
        <a:lstStyle/>
        <a:p>
          <a:endParaRPr lang="en-US"/>
        </a:p>
      </dgm:t>
    </dgm:pt>
    <dgm:pt modelId="{DB6DF8E8-DA76-45B1-8CA7-B2E0728B9892}">
      <dgm:prSet phldrT="[Text]"/>
      <dgm:spPr/>
      <dgm:t>
        <a:bodyPr/>
        <a:lstStyle/>
        <a:p>
          <a:r>
            <a:rPr lang="en-US" dirty="0"/>
            <a:t>Light</a:t>
          </a:r>
        </a:p>
      </dgm:t>
    </dgm:pt>
    <dgm:pt modelId="{02742C3E-49B7-40C2-8552-FA52A8B93121}" type="parTrans" cxnId="{E6186A18-EB7F-45F8-9D38-8326E6265A62}">
      <dgm:prSet/>
      <dgm:spPr/>
      <dgm:t>
        <a:bodyPr/>
        <a:lstStyle/>
        <a:p>
          <a:endParaRPr lang="en-US"/>
        </a:p>
      </dgm:t>
    </dgm:pt>
    <dgm:pt modelId="{3B088F49-4C35-4F7A-9C9D-8E841DBB572D}" type="sibTrans" cxnId="{E6186A18-EB7F-45F8-9D38-8326E6265A62}">
      <dgm:prSet/>
      <dgm:spPr/>
      <dgm:t>
        <a:bodyPr/>
        <a:lstStyle/>
        <a:p>
          <a:endParaRPr lang="en-US"/>
        </a:p>
      </dgm:t>
    </dgm:pt>
    <dgm:pt modelId="{074379AC-FA09-49F4-9011-7FACFB85C567}">
      <dgm:prSet phldrT="[Text]"/>
      <dgm:spPr/>
      <dgm:t>
        <a:bodyPr/>
        <a:lstStyle/>
        <a:p>
          <a:r>
            <a:rPr lang="en-US" dirty="0"/>
            <a:t>Noise</a:t>
          </a:r>
        </a:p>
      </dgm:t>
    </dgm:pt>
    <dgm:pt modelId="{052D0374-D756-4208-9ABD-8083694D9225}" type="parTrans" cxnId="{856F4D99-2BA8-40A4-86AB-6A0956FC065B}">
      <dgm:prSet/>
      <dgm:spPr/>
      <dgm:t>
        <a:bodyPr/>
        <a:lstStyle/>
        <a:p>
          <a:endParaRPr lang="en-US"/>
        </a:p>
      </dgm:t>
    </dgm:pt>
    <dgm:pt modelId="{F8532889-795F-4DB3-8ACD-AF4D6E950BA9}" type="sibTrans" cxnId="{856F4D99-2BA8-40A4-86AB-6A0956FC065B}">
      <dgm:prSet/>
      <dgm:spPr/>
      <dgm:t>
        <a:bodyPr/>
        <a:lstStyle/>
        <a:p>
          <a:endParaRPr lang="en-US"/>
        </a:p>
      </dgm:t>
    </dgm:pt>
    <dgm:pt modelId="{955976ED-FE4C-4FA8-9E29-A53C61DDE1EC}">
      <dgm:prSet phldrT="[Text]"/>
      <dgm:spPr/>
      <dgm:t>
        <a:bodyPr/>
        <a:lstStyle/>
        <a:p>
          <a:r>
            <a:rPr lang="en-US" dirty="0"/>
            <a:t>Accident</a:t>
          </a:r>
        </a:p>
      </dgm:t>
    </dgm:pt>
    <dgm:pt modelId="{5E3A5CF6-C38D-4740-8873-50C51921BAE1}" type="parTrans" cxnId="{A8D6C545-781E-423D-9AB9-11C43A3F8A2C}">
      <dgm:prSet/>
      <dgm:spPr/>
      <dgm:t>
        <a:bodyPr/>
        <a:lstStyle/>
        <a:p>
          <a:endParaRPr lang="en-US"/>
        </a:p>
      </dgm:t>
    </dgm:pt>
    <dgm:pt modelId="{361C853A-F138-4F0C-902A-931367E559B0}" type="sibTrans" cxnId="{A8D6C545-781E-423D-9AB9-11C43A3F8A2C}">
      <dgm:prSet/>
      <dgm:spPr/>
      <dgm:t>
        <a:bodyPr/>
        <a:lstStyle/>
        <a:p>
          <a:endParaRPr lang="en-US"/>
        </a:p>
      </dgm:t>
    </dgm:pt>
    <dgm:pt modelId="{511C1911-13A2-4BA3-88AD-F18ED734E907}">
      <dgm:prSet phldrT="[Text]"/>
      <dgm:spPr/>
      <dgm:t>
        <a:bodyPr/>
        <a:lstStyle/>
        <a:p>
          <a:r>
            <a:rPr lang="en-US" dirty="0"/>
            <a:t>Oil Spill</a:t>
          </a:r>
        </a:p>
      </dgm:t>
    </dgm:pt>
    <dgm:pt modelId="{930856BE-2E88-4E52-B4CE-B15E98FB4D36}" type="parTrans" cxnId="{5857C96A-2EB4-4F31-A79E-16A18F8284C1}">
      <dgm:prSet/>
      <dgm:spPr/>
      <dgm:t>
        <a:bodyPr/>
        <a:lstStyle/>
        <a:p>
          <a:endParaRPr lang="en-US"/>
        </a:p>
      </dgm:t>
    </dgm:pt>
    <dgm:pt modelId="{3A81F1EE-9DA8-4EAE-9975-7C2A48A263F5}" type="sibTrans" cxnId="{5857C96A-2EB4-4F31-A79E-16A18F8284C1}">
      <dgm:prSet/>
      <dgm:spPr/>
      <dgm:t>
        <a:bodyPr/>
        <a:lstStyle/>
        <a:p>
          <a:endParaRPr lang="en-US"/>
        </a:p>
      </dgm:t>
    </dgm:pt>
    <dgm:pt modelId="{71715007-DC99-4599-B575-7B430814D106}">
      <dgm:prSet phldrT="[Text]"/>
      <dgm:spPr/>
      <dgm:t>
        <a:bodyPr/>
        <a:lstStyle/>
        <a:p>
          <a:r>
            <a:rPr lang="en-US" dirty="0"/>
            <a:t>Cargo Spill</a:t>
          </a:r>
        </a:p>
      </dgm:t>
    </dgm:pt>
    <dgm:pt modelId="{89C22B89-54AC-4DA0-BB38-E01E795D6DD7}" type="parTrans" cxnId="{4E25A324-A2FC-45DB-8B0D-D60CCA0EAAE8}">
      <dgm:prSet/>
      <dgm:spPr/>
      <dgm:t>
        <a:bodyPr/>
        <a:lstStyle/>
        <a:p>
          <a:endParaRPr lang="en-US"/>
        </a:p>
      </dgm:t>
    </dgm:pt>
    <dgm:pt modelId="{13298DF0-2CFE-4242-85E1-E1FF6D597DC5}" type="sibTrans" cxnId="{4E25A324-A2FC-45DB-8B0D-D60CCA0EAAE8}">
      <dgm:prSet/>
      <dgm:spPr/>
      <dgm:t>
        <a:bodyPr/>
        <a:lstStyle/>
        <a:p>
          <a:endParaRPr lang="en-US"/>
        </a:p>
      </dgm:t>
    </dgm:pt>
    <dgm:pt modelId="{FE1AE6F8-CADB-4DA0-9D6F-AFC6F82555A3}">
      <dgm:prSet phldrT="[Text]"/>
      <dgm:spPr/>
      <dgm:t>
        <a:bodyPr/>
        <a:lstStyle/>
        <a:p>
          <a:r>
            <a:rPr lang="en-US" dirty="0"/>
            <a:t>Trucks</a:t>
          </a:r>
        </a:p>
      </dgm:t>
    </dgm:pt>
    <dgm:pt modelId="{7A5AF5AE-D74C-46AA-962C-20C4C1FE41D9}" type="parTrans" cxnId="{2234D061-D579-4EE7-8CE9-70504D6A75F1}">
      <dgm:prSet/>
      <dgm:spPr/>
    </dgm:pt>
    <dgm:pt modelId="{83A5F0C3-CE5C-4028-A842-CD5FBD115E7B}" type="sibTrans" cxnId="{2234D061-D579-4EE7-8CE9-70504D6A75F1}">
      <dgm:prSet/>
      <dgm:spPr/>
    </dgm:pt>
    <dgm:pt modelId="{9F90CE04-45D7-4C42-876B-6F43D7CA53CC}">
      <dgm:prSet phldrT="[Text]"/>
      <dgm:spPr/>
      <dgm:t>
        <a:bodyPr/>
        <a:lstStyle/>
        <a:p>
          <a:r>
            <a:rPr lang="en-US" dirty="0"/>
            <a:t>Railway</a:t>
          </a:r>
        </a:p>
      </dgm:t>
    </dgm:pt>
    <dgm:pt modelId="{80499DAB-03F0-4913-BAEB-FE2DD1B93649}" type="parTrans" cxnId="{2EFD9D30-A1ED-43FA-A32C-B1F7AC7C66F9}">
      <dgm:prSet/>
      <dgm:spPr/>
    </dgm:pt>
    <dgm:pt modelId="{A13DC65C-C9EE-4DF9-8957-660D6A68B240}" type="sibTrans" cxnId="{2EFD9D30-A1ED-43FA-A32C-B1F7AC7C66F9}">
      <dgm:prSet/>
      <dgm:spPr/>
    </dgm:pt>
    <dgm:pt modelId="{BDAB05F5-9807-4668-A2B8-3853114C4A44}">
      <dgm:prSet phldrT="[Text]"/>
      <dgm:spPr/>
      <dgm:t>
        <a:bodyPr/>
        <a:lstStyle/>
        <a:p>
          <a:r>
            <a:rPr lang="en-US" dirty="0"/>
            <a:t>Cranes</a:t>
          </a:r>
        </a:p>
      </dgm:t>
    </dgm:pt>
    <dgm:pt modelId="{385DE7E8-37D6-4D90-9DDF-93D89F9078D3}" type="parTrans" cxnId="{A52D3AF4-3767-4B76-ACF7-7F394A8F99B7}">
      <dgm:prSet/>
      <dgm:spPr/>
    </dgm:pt>
    <dgm:pt modelId="{9169EF74-3C3C-4363-B0E9-A301A6B4715F}" type="sibTrans" cxnId="{A52D3AF4-3767-4B76-ACF7-7F394A8F99B7}">
      <dgm:prSet/>
      <dgm:spPr/>
    </dgm:pt>
    <dgm:pt modelId="{ED28CE2D-291E-4AEE-BDB8-BD6113DFAEE9}">
      <dgm:prSet phldrT="[Text]"/>
      <dgm:spPr/>
      <dgm:t>
        <a:bodyPr/>
        <a:lstStyle/>
        <a:p>
          <a:r>
            <a:rPr lang="en-US" dirty="0"/>
            <a:t>Dust</a:t>
          </a:r>
        </a:p>
      </dgm:t>
    </dgm:pt>
    <dgm:pt modelId="{53EB0A6F-F9A6-4315-8703-26919E5526FD}" type="parTrans" cxnId="{7EAF6C37-23AC-4CEE-B6D3-9151B938744E}">
      <dgm:prSet/>
      <dgm:spPr/>
    </dgm:pt>
    <dgm:pt modelId="{631A6571-B600-4718-96CE-2A8349E84AD5}" type="sibTrans" cxnId="{7EAF6C37-23AC-4CEE-B6D3-9151B938744E}">
      <dgm:prSet/>
      <dgm:spPr/>
    </dgm:pt>
    <dgm:pt modelId="{1048F142-60E9-4953-80FD-3CAF8B005777}">
      <dgm:prSet phldrT="[Text]"/>
      <dgm:spPr/>
      <dgm:t>
        <a:bodyPr/>
        <a:lstStyle/>
        <a:p>
          <a:r>
            <a:rPr lang="en-US" dirty="0"/>
            <a:t>Vibration</a:t>
          </a:r>
        </a:p>
      </dgm:t>
    </dgm:pt>
    <dgm:pt modelId="{6779BD02-C013-44C6-ACA1-B875180A789E}" type="parTrans" cxnId="{3544AD5E-DEEC-4C77-9E5F-3B5930AFBC39}">
      <dgm:prSet/>
      <dgm:spPr/>
    </dgm:pt>
    <dgm:pt modelId="{BAC658DE-8348-46BF-99F6-DF22194BD46E}" type="sibTrans" cxnId="{3544AD5E-DEEC-4C77-9E5F-3B5930AFBC39}">
      <dgm:prSet/>
      <dgm:spPr/>
    </dgm:pt>
    <dgm:pt modelId="{65ED0ED1-1A73-46A3-A76D-C934085B1206}">
      <dgm:prSet phldrT="[Text]"/>
      <dgm:spPr/>
      <dgm:t>
        <a:bodyPr/>
        <a:lstStyle/>
        <a:p>
          <a:r>
            <a:rPr lang="en-US" dirty="0"/>
            <a:t>Wash Off</a:t>
          </a:r>
        </a:p>
      </dgm:t>
    </dgm:pt>
    <dgm:pt modelId="{02F848AD-10BA-4379-9072-B351F420CC90}" type="parTrans" cxnId="{EC843B49-3D1F-4817-B02A-974A6086E5F4}">
      <dgm:prSet/>
      <dgm:spPr/>
    </dgm:pt>
    <dgm:pt modelId="{C19B24E9-CFC2-4CD3-9F97-0C39D659F9B5}" type="sibTrans" cxnId="{EC843B49-3D1F-4817-B02A-974A6086E5F4}">
      <dgm:prSet/>
      <dgm:spPr/>
    </dgm:pt>
    <dgm:pt modelId="{22D45A48-B94E-4653-81B7-453F2609A5CA}">
      <dgm:prSet phldrT="[Text]"/>
      <dgm:spPr/>
      <dgm:t>
        <a:bodyPr/>
        <a:lstStyle/>
        <a:p>
          <a:r>
            <a:rPr lang="en-US" dirty="0"/>
            <a:t>Ballast Water</a:t>
          </a:r>
        </a:p>
      </dgm:t>
    </dgm:pt>
    <dgm:pt modelId="{C8DFAE02-FA47-4F15-BC82-9EAD16EFC04B}" type="parTrans" cxnId="{089489AA-6013-42AC-B2D5-98DA64A4C52D}">
      <dgm:prSet/>
      <dgm:spPr/>
    </dgm:pt>
    <dgm:pt modelId="{9AEE63F8-830D-4E02-AD57-872A8414006F}" type="sibTrans" cxnId="{089489AA-6013-42AC-B2D5-98DA64A4C52D}">
      <dgm:prSet/>
      <dgm:spPr/>
    </dgm:pt>
    <dgm:pt modelId="{23868406-2CE1-43FA-9752-21466B470ACF}" type="pres">
      <dgm:prSet presAssocID="{D89AACE5-653D-4244-9B0B-682458C4B805}" presName="Name0" presStyleCnt="0">
        <dgm:presLayoutVars>
          <dgm:dir/>
          <dgm:animLvl val="lvl"/>
          <dgm:resizeHandles val="exact"/>
        </dgm:presLayoutVars>
      </dgm:prSet>
      <dgm:spPr/>
    </dgm:pt>
    <dgm:pt modelId="{98C0E963-F38E-452B-83AB-0DE359428E17}" type="pres">
      <dgm:prSet presAssocID="{4E447EB0-B1BC-4278-9FDC-C49811AB3AAB}" presName="composite" presStyleCnt="0"/>
      <dgm:spPr/>
    </dgm:pt>
    <dgm:pt modelId="{35E11891-636D-4D4E-AE02-6AC869580072}" type="pres">
      <dgm:prSet presAssocID="{4E447EB0-B1BC-4278-9FDC-C49811AB3AAB}" presName="parTx" presStyleLbl="alignNode1" presStyleIdx="0" presStyleCnt="3">
        <dgm:presLayoutVars>
          <dgm:chMax val="0"/>
          <dgm:chPref val="0"/>
          <dgm:bulletEnabled val="1"/>
        </dgm:presLayoutVars>
      </dgm:prSet>
      <dgm:spPr/>
    </dgm:pt>
    <dgm:pt modelId="{B025D78F-38A4-4E5A-89A5-4BCE82E462AC}" type="pres">
      <dgm:prSet presAssocID="{4E447EB0-B1BC-4278-9FDC-C49811AB3AAB}" presName="desTx" presStyleLbl="alignAccFollowNode1" presStyleIdx="0" presStyleCnt="3">
        <dgm:presLayoutVars>
          <dgm:bulletEnabled val="1"/>
        </dgm:presLayoutVars>
      </dgm:prSet>
      <dgm:spPr/>
    </dgm:pt>
    <dgm:pt modelId="{7CEDDD35-EE49-47C4-B003-1CA55A7CD614}" type="pres">
      <dgm:prSet presAssocID="{23CBA6B5-6094-404A-A649-1931E4C6EFC9}" presName="space" presStyleCnt="0"/>
      <dgm:spPr/>
    </dgm:pt>
    <dgm:pt modelId="{D4011043-CA7D-4C51-9E31-29CA3CE91C8E}" type="pres">
      <dgm:prSet presAssocID="{E245530D-FE0E-40E1-9C3A-3BB52DB5AA91}" presName="composite" presStyleCnt="0"/>
      <dgm:spPr/>
    </dgm:pt>
    <dgm:pt modelId="{9DC21A07-014A-45B7-B028-1DEC30E6DE34}" type="pres">
      <dgm:prSet presAssocID="{E245530D-FE0E-40E1-9C3A-3BB52DB5AA91}" presName="parTx" presStyleLbl="alignNode1" presStyleIdx="1" presStyleCnt="3">
        <dgm:presLayoutVars>
          <dgm:chMax val="0"/>
          <dgm:chPref val="0"/>
          <dgm:bulletEnabled val="1"/>
        </dgm:presLayoutVars>
      </dgm:prSet>
      <dgm:spPr/>
    </dgm:pt>
    <dgm:pt modelId="{8180DE0E-95E4-4C75-AD72-866BD13C9D21}" type="pres">
      <dgm:prSet presAssocID="{E245530D-FE0E-40E1-9C3A-3BB52DB5AA91}" presName="desTx" presStyleLbl="alignAccFollowNode1" presStyleIdx="1" presStyleCnt="3">
        <dgm:presLayoutVars>
          <dgm:bulletEnabled val="1"/>
        </dgm:presLayoutVars>
      </dgm:prSet>
      <dgm:spPr/>
    </dgm:pt>
    <dgm:pt modelId="{15B72520-F065-47AC-BC61-A58657DF1CCD}" type="pres">
      <dgm:prSet presAssocID="{C635BCF3-4D63-44A3-A323-40D887587C81}" presName="space" presStyleCnt="0"/>
      <dgm:spPr/>
    </dgm:pt>
    <dgm:pt modelId="{5099C8A5-929A-4C13-9D9F-DBEA074370D1}" type="pres">
      <dgm:prSet presAssocID="{955976ED-FE4C-4FA8-9E29-A53C61DDE1EC}" presName="composite" presStyleCnt="0"/>
      <dgm:spPr/>
    </dgm:pt>
    <dgm:pt modelId="{82B83093-1C2D-46F9-8DB9-558A5211E313}" type="pres">
      <dgm:prSet presAssocID="{955976ED-FE4C-4FA8-9E29-A53C61DDE1EC}" presName="parTx" presStyleLbl="alignNode1" presStyleIdx="2" presStyleCnt="3">
        <dgm:presLayoutVars>
          <dgm:chMax val="0"/>
          <dgm:chPref val="0"/>
          <dgm:bulletEnabled val="1"/>
        </dgm:presLayoutVars>
      </dgm:prSet>
      <dgm:spPr/>
    </dgm:pt>
    <dgm:pt modelId="{479D0187-4D1F-4168-AE06-BF9DE18172A1}" type="pres">
      <dgm:prSet presAssocID="{955976ED-FE4C-4FA8-9E29-A53C61DDE1EC}" presName="desTx" presStyleLbl="alignAccFollowNode1" presStyleIdx="2" presStyleCnt="3">
        <dgm:presLayoutVars>
          <dgm:bulletEnabled val="1"/>
        </dgm:presLayoutVars>
      </dgm:prSet>
      <dgm:spPr/>
    </dgm:pt>
  </dgm:ptLst>
  <dgm:cxnLst>
    <dgm:cxn modelId="{EED5910B-B843-45DD-B7F3-04443E86E90E}" srcId="{D89AACE5-653D-4244-9B0B-682458C4B805}" destId="{E245530D-FE0E-40E1-9C3A-3BB52DB5AA91}" srcOrd="1" destOrd="0" parTransId="{B2F694B0-CDAD-4B30-B3B1-B3D9042821B9}" sibTransId="{C635BCF3-4D63-44A3-A323-40D887587C81}"/>
    <dgm:cxn modelId="{E1F9C40E-AACF-4781-BE92-35EE7E3642E1}" type="presOf" srcId="{9F90CE04-45D7-4C42-876B-6F43D7CA53CC}" destId="{B025D78F-38A4-4E5A-89A5-4BCE82E462AC}" srcOrd="0" destOrd="2" presId="urn:microsoft.com/office/officeart/2005/8/layout/hList1"/>
    <dgm:cxn modelId="{56328411-97D2-4CE2-92F2-10C89DA56B9A}" type="presOf" srcId="{955976ED-FE4C-4FA8-9E29-A53C61DDE1EC}" destId="{82B83093-1C2D-46F9-8DB9-558A5211E313}" srcOrd="0" destOrd="0" presId="urn:microsoft.com/office/officeart/2005/8/layout/hList1"/>
    <dgm:cxn modelId="{1C496F16-71BA-497E-A9B9-CB298883E5D5}" type="presOf" srcId="{65ED0ED1-1A73-46A3-A76D-C934085B1206}" destId="{479D0187-4D1F-4168-AE06-BF9DE18172A1}" srcOrd="0" destOrd="2" presId="urn:microsoft.com/office/officeart/2005/8/layout/hList1"/>
    <dgm:cxn modelId="{EBDF8617-5009-4F9C-8E9B-36861D19E76C}" type="presOf" srcId="{1048F142-60E9-4953-80FD-3CAF8B005777}" destId="{8180DE0E-95E4-4C75-AD72-866BD13C9D21}" srcOrd="0" destOrd="3" presId="urn:microsoft.com/office/officeart/2005/8/layout/hList1"/>
    <dgm:cxn modelId="{E6186A18-EB7F-45F8-9D38-8326E6265A62}" srcId="{E245530D-FE0E-40E1-9C3A-3BB52DB5AA91}" destId="{DB6DF8E8-DA76-45B1-8CA7-B2E0728B9892}" srcOrd="0" destOrd="0" parTransId="{02742C3E-49B7-40C2-8552-FA52A8B93121}" sibTransId="{3B088F49-4C35-4F7A-9C9D-8E841DBB572D}"/>
    <dgm:cxn modelId="{DFF91319-36CA-4C72-B97E-C5EF6E55AB8D}" type="presOf" srcId="{9133C114-9C49-496D-901C-3062A3F8C450}" destId="{B025D78F-38A4-4E5A-89A5-4BCE82E462AC}" srcOrd="0" destOrd="0" presId="urn:microsoft.com/office/officeart/2005/8/layout/hList1"/>
    <dgm:cxn modelId="{3896F71C-05C4-442C-92E5-45C0165AC944}" type="presOf" srcId="{4E447EB0-B1BC-4278-9FDC-C49811AB3AAB}" destId="{35E11891-636D-4D4E-AE02-6AC869580072}" srcOrd="0" destOrd="0" presId="urn:microsoft.com/office/officeart/2005/8/layout/hList1"/>
    <dgm:cxn modelId="{4E25A324-A2FC-45DB-8B0D-D60CCA0EAAE8}" srcId="{955976ED-FE4C-4FA8-9E29-A53C61DDE1EC}" destId="{71715007-DC99-4599-B575-7B430814D106}" srcOrd="1" destOrd="0" parTransId="{89C22B89-54AC-4DA0-BB38-E01E795D6DD7}" sibTransId="{13298DF0-2CFE-4242-85E1-E1FF6D597DC5}"/>
    <dgm:cxn modelId="{B1F56F2A-1860-46A4-A5D9-E61740A094A8}" srcId="{4E447EB0-B1BC-4278-9FDC-C49811AB3AAB}" destId="{9133C114-9C49-496D-901C-3062A3F8C450}" srcOrd="0" destOrd="0" parTransId="{065E53BE-8800-433C-B559-AC6B87311780}" sibTransId="{C2A6701A-3523-46D5-9C56-F61A79673A3C}"/>
    <dgm:cxn modelId="{2EFD9D30-A1ED-43FA-A32C-B1F7AC7C66F9}" srcId="{4E447EB0-B1BC-4278-9FDC-C49811AB3AAB}" destId="{9F90CE04-45D7-4C42-876B-6F43D7CA53CC}" srcOrd="2" destOrd="0" parTransId="{80499DAB-03F0-4913-BAEB-FE2DD1B93649}" sibTransId="{A13DC65C-C9EE-4DF9-8957-660D6A68B240}"/>
    <dgm:cxn modelId="{7EAF6C37-23AC-4CEE-B6D3-9151B938744E}" srcId="{E245530D-FE0E-40E1-9C3A-3BB52DB5AA91}" destId="{ED28CE2D-291E-4AEE-BDB8-BD6113DFAEE9}" srcOrd="2" destOrd="0" parTransId="{53EB0A6F-F9A6-4315-8703-26919E5526FD}" sibTransId="{631A6571-B600-4718-96CE-2A8349E84AD5}"/>
    <dgm:cxn modelId="{3544AD5E-DEEC-4C77-9E5F-3B5930AFBC39}" srcId="{E245530D-FE0E-40E1-9C3A-3BB52DB5AA91}" destId="{1048F142-60E9-4953-80FD-3CAF8B005777}" srcOrd="3" destOrd="0" parTransId="{6779BD02-C013-44C6-ACA1-B875180A789E}" sibTransId="{BAC658DE-8348-46BF-99F6-DF22194BD46E}"/>
    <dgm:cxn modelId="{2234D061-D579-4EE7-8CE9-70504D6A75F1}" srcId="{4E447EB0-B1BC-4278-9FDC-C49811AB3AAB}" destId="{FE1AE6F8-CADB-4DA0-9D6F-AFC6F82555A3}" srcOrd="1" destOrd="0" parTransId="{7A5AF5AE-D74C-46AA-962C-20C4C1FE41D9}" sibTransId="{83A5F0C3-CE5C-4028-A842-CD5FBD115E7B}"/>
    <dgm:cxn modelId="{5554DF42-11B8-4553-AB5A-A2C2E6D46B73}" srcId="{D89AACE5-653D-4244-9B0B-682458C4B805}" destId="{4E447EB0-B1BC-4278-9FDC-C49811AB3AAB}" srcOrd="0" destOrd="0" parTransId="{17DD589B-DA2B-439D-9035-79CD082F048A}" sibTransId="{23CBA6B5-6094-404A-A649-1931E4C6EFC9}"/>
    <dgm:cxn modelId="{A8D6C545-781E-423D-9AB9-11C43A3F8A2C}" srcId="{D89AACE5-653D-4244-9B0B-682458C4B805}" destId="{955976ED-FE4C-4FA8-9E29-A53C61DDE1EC}" srcOrd="2" destOrd="0" parTransId="{5E3A5CF6-C38D-4740-8873-50C51921BAE1}" sibTransId="{361C853A-F138-4F0C-902A-931367E559B0}"/>
    <dgm:cxn modelId="{EC843B49-3D1F-4817-B02A-974A6086E5F4}" srcId="{955976ED-FE4C-4FA8-9E29-A53C61DDE1EC}" destId="{65ED0ED1-1A73-46A3-A76D-C934085B1206}" srcOrd="2" destOrd="0" parTransId="{02F848AD-10BA-4379-9072-B351F420CC90}" sibTransId="{C19B24E9-CFC2-4CD3-9F97-0C39D659F9B5}"/>
    <dgm:cxn modelId="{5857C96A-2EB4-4F31-A79E-16A18F8284C1}" srcId="{955976ED-FE4C-4FA8-9E29-A53C61DDE1EC}" destId="{511C1911-13A2-4BA3-88AD-F18ED734E907}" srcOrd="0" destOrd="0" parTransId="{930856BE-2E88-4E52-B4CE-B15E98FB4D36}" sibTransId="{3A81F1EE-9DA8-4EAE-9975-7C2A48A263F5}"/>
    <dgm:cxn modelId="{C25AAB4C-700A-4FC3-8420-012AA4302DEC}" type="presOf" srcId="{E06C4A57-4BCE-45BC-A1ED-483ACDF7885C}" destId="{B025D78F-38A4-4E5A-89A5-4BCE82E462AC}" srcOrd="0" destOrd="3" presId="urn:microsoft.com/office/officeart/2005/8/layout/hList1"/>
    <dgm:cxn modelId="{3AA5A96E-3FCA-4130-8DFD-194214AC6DE7}" srcId="{4E447EB0-B1BC-4278-9FDC-C49811AB3AAB}" destId="{E06C4A57-4BCE-45BC-A1ED-483ACDF7885C}" srcOrd="3" destOrd="0" parTransId="{D68BC57E-2546-4187-9B72-7741EFC7DEB6}" sibTransId="{BDF26218-A444-4944-B7EE-1F4FE6696BBA}"/>
    <dgm:cxn modelId="{CFAE0855-210D-4902-A486-CB23706E295A}" type="presOf" srcId="{DB6DF8E8-DA76-45B1-8CA7-B2E0728B9892}" destId="{8180DE0E-95E4-4C75-AD72-866BD13C9D21}" srcOrd="0" destOrd="0" presId="urn:microsoft.com/office/officeart/2005/8/layout/hList1"/>
    <dgm:cxn modelId="{C1251582-C19B-4113-8101-3C448107EC60}" type="presOf" srcId="{BDAB05F5-9807-4668-A2B8-3853114C4A44}" destId="{B025D78F-38A4-4E5A-89A5-4BCE82E462AC}" srcOrd="0" destOrd="4" presId="urn:microsoft.com/office/officeart/2005/8/layout/hList1"/>
    <dgm:cxn modelId="{805B8D85-5B85-4C84-A75C-51AB16904C77}" type="presOf" srcId="{ED28CE2D-291E-4AEE-BDB8-BD6113DFAEE9}" destId="{8180DE0E-95E4-4C75-AD72-866BD13C9D21}" srcOrd="0" destOrd="2" presId="urn:microsoft.com/office/officeart/2005/8/layout/hList1"/>
    <dgm:cxn modelId="{856F4D99-2BA8-40A4-86AB-6A0956FC065B}" srcId="{E245530D-FE0E-40E1-9C3A-3BB52DB5AA91}" destId="{074379AC-FA09-49F4-9011-7FACFB85C567}" srcOrd="1" destOrd="0" parTransId="{052D0374-D756-4208-9ABD-8083694D9225}" sibTransId="{F8532889-795F-4DB3-8ACD-AF4D6E950BA9}"/>
    <dgm:cxn modelId="{D8A17AA6-62B4-4865-B86C-614D196A921D}" type="presOf" srcId="{074379AC-FA09-49F4-9011-7FACFB85C567}" destId="{8180DE0E-95E4-4C75-AD72-866BD13C9D21}" srcOrd="0" destOrd="1" presId="urn:microsoft.com/office/officeart/2005/8/layout/hList1"/>
    <dgm:cxn modelId="{089489AA-6013-42AC-B2D5-98DA64A4C52D}" srcId="{955976ED-FE4C-4FA8-9E29-A53C61DDE1EC}" destId="{22D45A48-B94E-4653-81B7-453F2609A5CA}" srcOrd="3" destOrd="0" parTransId="{C8DFAE02-FA47-4F15-BC82-9EAD16EFC04B}" sibTransId="{9AEE63F8-830D-4E02-AD57-872A8414006F}"/>
    <dgm:cxn modelId="{ADBE24B3-4236-471C-86FF-BFB25BDE9F0F}" type="presOf" srcId="{511C1911-13A2-4BA3-88AD-F18ED734E907}" destId="{479D0187-4D1F-4168-AE06-BF9DE18172A1}" srcOrd="0" destOrd="0" presId="urn:microsoft.com/office/officeart/2005/8/layout/hList1"/>
    <dgm:cxn modelId="{E7A414C1-7699-4246-A363-53529B5A2E12}" type="presOf" srcId="{71715007-DC99-4599-B575-7B430814D106}" destId="{479D0187-4D1F-4168-AE06-BF9DE18172A1}" srcOrd="0" destOrd="1" presId="urn:microsoft.com/office/officeart/2005/8/layout/hList1"/>
    <dgm:cxn modelId="{CC0EBDC3-046C-4D14-985F-492D3F6F496A}" type="presOf" srcId="{E245530D-FE0E-40E1-9C3A-3BB52DB5AA91}" destId="{9DC21A07-014A-45B7-B028-1DEC30E6DE34}" srcOrd="0" destOrd="0" presId="urn:microsoft.com/office/officeart/2005/8/layout/hList1"/>
    <dgm:cxn modelId="{22C0C3D5-FEF6-4205-9AD8-F0649C3219CB}" type="presOf" srcId="{FE1AE6F8-CADB-4DA0-9D6F-AFC6F82555A3}" destId="{B025D78F-38A4-4E5A-89A5-4BCE82E462AC}" srcOrd="0" destOrd="1" presId="urn:microsoft.com/office/officeart/2005/8/layout/hList1"/>
    <dgm:cxn modelId="{F0BA17E8-4831-4C90-955B-63E9BDA43D45}" type="presOf" srcId="{D89AACE5-653D-4244-9B0B-682458C4B805}" destId="{23868406-2CE1-43FA-9752-21466B470ACF}" srcOrd="0" destOrd="0" presId="urn:microsoft.com/office/officeart/2005/8/layout/hList1"/>
    <dgm:cxn modelId="{66A915EB-D5A3-4C03-9365-BCE26596D8F4}" type="presOf" srcId="{22D45A48-B94E-4653-81B7-453F2609A5CA}" destId="{479D0187-4D1F-4168-AE06-BF9DE18172A1}" srcOrd="0" destOrd="3" presId="urn:microsoft.com/office/officeart/2005/8/layout/hList1"/>
    <dgm:cxn modelId="{A52D3AF4-3767-4B76-ACF7-7F394A8F99B7}" srcId="{4E447EB0-B1BC-4278-9FDC-C49811AB3AAB}" destId="{BDAB05F5-9807-4668-A2B8-3853114C4A44}" srcOrd="4" destOrd="0" parTransId="{385DE7E8-37D6-4D90-9DDF-93D89F9078D3}" sibTransId="{9169EF74-3C3C-4363-B0E9-A301A6B4715F}"/>
    <dgm:cxn modelId="{DF7185DE-13C7-48D4-91FA-31E5B914F1EC}" type="presParOf" srcId="{23868406-2CE1-43FA-9752-21466B470ACF}" destId="{98C0E963-F38E-452B-83AB-0DE359428E17}" srcOrd="0" destOrd="0" presId="urn:microsoft.com/office/officeart/2005/8/layout/hList1"/>
    <dgm:cxn modelId="{0290DD92-7DC5-4678-B429-597EC4772881}" type="presParOf" srcId="{98C0E963-F38E-452B-83AB-0DE359428E17}" destId="{35E11891-636D-4D4E-AE02-6AC869580072}" srcOrd="0" destOrd="0" presId="urn:microsoft.com/office/officeart/2005/8/layout/hList1"/>
    <dgm:cxn modelId="{1A824EC0-2170-47F8-B5D9-3C3626155F81}" type="presParOf" srcId="{98C0E963-F38E-452B-83AB-0DE359428E17}" destId="{B025D78F-38A4-4E5A-89A5-4BCE82E462AC}" srcOrd="1" destOrd="0" presId="urn:microsoft.com/office/officeart/2005/8/layout/hList1"/>
    <dgm:cxn modelId="{E1638CC6-B6E3-4F29-B67B-2A9C8BE2385C}" type="presParOf" srcId="{23868406-2CE1-43FA-9752-21466B470ACF}" destId="{7CEDDD35-EE49-47C4-B003-1CA55A7CD614}" srcOrd="1" destOrd="0" presId="urn:microsoft.com/office/officeart/2005/8/layout/hList1"/>
    <dgm:cxn modelId="{7949825B-FD56-4403-A97A-67942A3F5CF9}" type="presParOf" srcId="{23868406-2CE1-43FA-9752-21466B470ACF}" destId="{D4011043-CA7D-4C51-9E31-29CA3CE91C8E}" srcOrd="2" destOrd="0" presId="urn:microsoft.com/office/officeart/2005/8/layout/hList1"/>
    <dgm:cxn modelId="{D5C66CD6-A59A-4FA9-BB37-8AD5577385C9}" type="presParOf" srcId="{D4011043-CA7D-4C51-9E31-29CA3CE91C8E}" destId="{9DC21A07-014A-45B7-B028-1DEC30E6DE34}" srcOrd="0" destOrd="0" presId="urn:microsoft.com/office/officeart/2005/8/layout/hList1"/>
    <dgm:cxn modelId="{1CE26DCC-AF03-405C-A1E7-36FB10C1BEEB}" type="presParOf" srcId="{D4011043-CA7D-4C51-9E31-29CA3CE91C8E}" destId="{8180DE0E-95E4-4C75-AD72-866BD13C9D21}" srcOrd="1" destOrd="0" presId="urn:microsoft.com/office/officeart/2005/8/layout/hList1"/>
    <dgm:cxn modelId="{7C2F93BF-290B-45DC-A31A-91647424D013}" type="presParOf" srcId="{23868406-2CE1-43FA-9752-21466B470ACF}" destId="{15B72520-F065-47AC-BC61-A58657DF1CCD}" srcOrd="3" destOrd="0" presId="urn:microsoft.com/office/officeart/2005/8/layout/hList1"/>
    <dgm:cxn modelId="{484E5771-FEAB-4621-8B52-BC4B43CB76C1}" type="presParOf" srcId="{23868406-2CE1-43FA-9752-21466B470ACF}" destId="{5099C8A5-929A-4C13-9D9F-DBEA074370D1}" srcOrd="4" destOrd="0" presId="urn:microsoft.com/office/officeart/2005/8/layout/hList1"/>
    <dgm:cxn modelId="{186B68B5-58D9-4436-83CC-07EA3743A856}" type="presParOf" srcId="{5099C8A5-929A-4C13-9D9F-DBEA074370D1}" destId="{82B83093-1C2D-46F9-8DB9-558A5211E313}" srcOrd="0" destOrd="0" presId="urn:microsoft.com/office/officeart/2005/8/layout/hList1"/>
    <dgm:cxn modelId="{85156329-7AA4-4877-BA32-2081B03C5F4D}" type="presParOf" srcId="{5099C8A5-929A-4C13-9D9F-DBEA074370D1}" destId="{479D0187-4D1F-4168-AE06-BF9DE18172A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C049CC-CD10-4700-8020-AAA4B246FF0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3145801-3139-4045-B7C6-ADB912D54DCE}">
      <dgm:prSet phldrT="[Text]"/>
      <dgm:spPr/>
      <dgm:t>
        <a:bodyPr/>
        <a:lstStyle/>
        <a:p>
          <a:r>
            <a:rPr lang="en-US" dirty="0"/>
            <a:t>CONDITION</a:t>
          </a:r>
        </a:p>
      </dgm:t>
    </dgm:pt>
    <dgm:pt modelId="{978B2FE9-6908-4842-B456-DD81EFCA81D1}" type="parTrans" cxnId="{A452892D-66D6-4FD2-88D8-39A0DF6C36C7}">
      <dgm:prSet/>
      <dgm:spPr/>
      <dgm:t>
        <a:bodyPr/>
        <a:lstStyle/>
        <a:p>
          <a:endParaRPr lang="en-US"/>
        </a:p>
      </dgm:t>
    </dgm:pt>
    <dgm:pt modelId="{4DD4A3CD-1532-4C0C-B47F-E4A4D1297F4F}" type="sibTrans" cxnId="{A452892D-66D6-4FD2-88D8-39A0DF6C36C7}">
      <dgm:prSet/>
      <dgm:spPr/>
      <dgm:t>
        <a:bodyPr/>
        <a:lstStyle/>
        <a:p>
          <a:endParaRPr lang="en-US"/>
        </a:p>
      </dgm:t>
    </dgm:pt>
    <dgm:pt modelId="{631EB9F1-8E5D-40C9-B932-333201C1EF1D}">
      <dgm:prSet phldrT="[Text]"/>
      <dgm:spPr/>
      <dgm:t>
        <a:bodyPr/>
        <a:lstStyle/>
        <a:p>
          <a:r>
            <a:rPr lang="en-US" dirty="0"/>
            <a:t>Natural or Man Made</a:t>
          </a:r>
        </a:p>
      </dgm:t>
    </dgm:pt>
    <dgm:pt modelId="{72872C99-25E9-4CF9-860C-5DA357CFDA5F}" type="parTrans" cxnId="{0929EB13-9936-4ABD-B8F6-3CA2405BF4C4}">
      <dgm:prSet/>
      <dgm:spPr/>
      <dgm:t>
        <a:bodyPr/>
        <a:lstStyle/>
        <a:p>
          <a:endParaRPr lang="en-US"/>
        </a:p>
      </dgm:t>
    </dgm:pt>
    <dgm:pt modelId="{D072E863-6424-45F4-9A52-703093208B24}" type="sibTrans" cxnId="{0929EB13-9936-4ABD-B8F6-3CA2405BF4C4}">
      <dgm:prSet/>
      <dgm:spPr/>
      <dgm:t>
        <a:bodyPr/>
        <a:lstStyle/>
        <a:p>
          <a:endParaRPr lang="en-US"/>
        </a:p>
      </dgm:t>
    </dgm:pt>
    <dgm:pt modelId="{E99CAAD7-C09D-44A8-9178-BC2F464AEBD3}">
      <dgm:prSet phldrT="[Text]"/>
      <dgm:spPr/>
      <dgm:t>
        <a:bodyPr/>
        <a:lstStyle/>
        <a:p>
          <a:r>
            <a:rPr lang="en-US" dirty="0"/>
            <a:t>Tidal or Non Tidal</a:t>
          </a:r>
        </a:p>
      </dgm:t>
    </dgm:pt>
    <dgm:pt modelId="{66ADE6E8-B43C-4336-A247-A3086676155A}" type="parTrans" cxnId="{C074FB85-D4A4-4A64-B8E8-13057BB55F0D}">
      <dgm:prSet/>
      <dgm:spPr/>
      <dgm:t>
        <a:bodyPr/>
        <a:lstStyle/>
        <a:p>
          <a:endParaRPr lang="en-US"/>
        </a:p>
      </dgm:t>
    </dgm:pt>
    <dgm:pt modelId="{F300F7F8-99FF-4A57-9DFA-6F9908606002}" type="sibTrans" cxnId="{C074FB85-D4A4-4A64-B8E8-13057BB55F0D}">
      <dgm:prSet/>
      <dgm:spPr/>
      <dgm:t>
        <a:bodyPr/>
        <a:lstStyle/>
        <a:p>
          <a:endParaRPr lang="en-US"/>
        </a:p>
      </dgm:t>
    </dgm:pt>
    <dgm:pt modelId="{FD9C45FD-0F95-488F-A8B4-3AE323F82760}">
      <dgm:prSet phldrT="[Text]"/>
      <dgm:spPr/>
      <dgm:t>
        <a:bodyPr/>
        <a:lstStyle/>
        <a:p>
          <a:r>
            <a:rPr lang="en-US" dirty="0"/>
            <a:t>FUNCTION</a:t>
          </a:r>
        </a:p>
      </dgm:t>
    </dgm:pt>
    <dgm:pt modelId="{F99D18AB-7663-44B4-9E4D-73B3A1A457A9}" type="parTrans" cxnId="{C0296144-CD07-4793-B745-5E601D8E7AFC}">
      <dgm:prSet/>
      <dgm:spPr/>
      <dgm:t>
        <a:bodyPr/>
        <a:lstStyle/>
        <a:p>
          <a:endParaRPr lang="en-US"/>
        </a:p>
      </dgm:t>
    </dgm:pt>
    <dgm:pt modelId="{658C724D-999D-45FA-91DD-DF2D013378E1}" type="sibTrans" cxnId="{C0296144-CD07-4793-B745-5E601D8E7AFC}">
      <dgm:prSet/>
      <dgm:spPr/>
      <dgm:t>
        <a:bodyPr/>
        <a:lstStyle/>
        <a:p>
          <a:endParaRPr lang="en-US"/>
        </a:p>
      </dgm:t>
    </dgm:pt>
    <dgm:pt modelId="{F3497CE0-37F6-4BA3-B43D-07190D3213B1}">
      <dgm:prSet phldrT="[Text]"/>
      <dgm:spPr/>
      <dgm:t>
        <a:bodyPr/>
        <a:lstStyle/>
        <a:p>
          <a:r>
            <a:rPr lang="en-US" dirty="0"/>
            <a:t>Commercial Port</a:t>
          </a:r>
        </a:p>
      </dgm:t>
    </dgm:pt>
    <dgm:pt modelId="{52B21BD2-C1F4-435C-8456-B991ED185AA9}" type="parTrans" cxnId="{5B91FAD8-F090-466A-A27A-26D9E7F42F47}">
      <dgm:prSet/>
      <dgm:spPr/>
      <dgm:t>
        <a:bodyPr/>
        <a:lstStyle/>
        <a:p>
          <a:endParaRPr lang="en-US"/>
        </a:p>
      </dgm:t>
    </dgm:pt>
    <dgm:pt modelId="{059F4C0A-2587-4381-86E1-4F195ABE03E8}" type="sibTrans" cxnId="{5B91FAD8-F090-466A-A27A-26D9E7F42F47}">
      <dgm:prSet/>
      <dgm:spPr/>
      <dgm:t>
        <a:bodyPr/>
        <a:lstStyle/>
        <a:p>
          <a:endParaRPr lang="en-US"/>
        </a:p>
      </dgm:t>
    </dgm:pt>
    <dgm:pt modelId="{C731CD60-0EBB-457E-8E09-F662A231CD84}">
      <dgm:prSet phldrT="[Text]"/>
      <dgm:spPr/>
      <dgm:t>
        <a:bodyPr/>
        <a:lstStyle/>
        <a:p>
          <a:r>
            <a:rPr lang="en-US" dirty="0"/>
            <a:t>Refuge </a:t>
          </a:r>
          <a:r>
            <a:rPr lang="en-US" dirty="0" err="1"/>
            <a:t>Harbour</a:t>
          </a:r>
          <a:endParaRPr lang="en-US" dirty="0"/>
        </a:p>
      </dgm:t>
    </dgm:pt>
    <dgm:pt modelId="{205507C9-68D6-44F6-9BDA-450E26D757D7}" type="parTrans" cxnId="{71E2D9B2-DD8F-407F-AE49-5B62F3AEA289}">
      <dgm:prSet/>
      <dgm:spPr/>
      <dgm:t>
        <a:bodyPr/>
        <a:lstStyle/>
        <a:p>
          <a:endParaRPr lang="en-US"/>
        </a:p>
      </dgm:t>
    </dgm:pt>
    <dgm:pt modelId="{4C32367D-D6E9-49E6-9C09-DED043EE2392}" type="sibTrans" cxnId="{71E2D9B2-DD8F-407F-AE49-5B62F3AEA289}">
      <dgm:prSet/>
      <dgm:spPr/>
      <dgm:t>
        <a:bodyPr/>
        <a:lstStyle/>
        <a:p>
          <a:endParaRPr lang="en-US"/>
        </a:p>
      </dgm:t>
    </dgm:pt>
    <dgm:pt modelId="{2FEDAFFE-182E-4D18-973B-257EA94E6909}">
      <dgm:prSet phldrT="[Text]"/>
      <dgm:spPr/>
      <dgm:t>
        <a:bodyPr/>
        <a:lstStyle/>
        <a:p>
          <a:r>
            <a:rPr lang="en-US" dirty="0"/>
            <a:t>FACILITY DEV</a:t>
          </a:r>
        </a:p>
      </dgm:t>
    </dgm:pt>
    <dgm:pt modelId="{C1E3FC29-8A1B-4897-96D7-9B635A9016EB}" type="parTrans" cxnId="{EDFDCA3B-51DD-4D28-BCF7-F48196B42911}">
      <dgm:prSet/>
      <dgm:spPr/>
      <dgm:t>
        <a:bodyPr/>
        <a:lstStyle/>
        <a:p>
          <a:endParaRPr lang="en-US"/>
        </a:p>
      </dgm:t>
    </dgm:pt>
    <dgm:pt modelId="{58DBEE6E-FB32-4105-99C8-52245B9C4A8D}" type="sibTrans" cxnId="{EDFDCA3B-51DD-4D28-BCF7-F48196B42911}">
      <dgm:prSet/>
      <dgm:spPr/>
      <dgm:t>
        <a:bodyPr/>
        <a:lstStyle/>
        <a:p>
          <a:endParaRPr lang="en-US"/>
        </a:p>
      </dgm:t>
    </dgm:pt>
    <dgm:pt modelId="{C355C8CC-B16C-40EA-9565-5576018DADBC}">
      <dgm:prSet phldrT="[Text]"/>
      <dgm:spPr/>
      <dgm:t>
        <a:bodyPr/>
        <a:lstStyle/>
        <a:p>
          <a:r>
            <a:rPr lang="en-US" dirty="0"/>
            <a:t>Small Local Port</a:t>
          </a:r>
        </a:p>
      </dgm:t>
    </dgm:pt>
    <dgm:pt modelId="{52D25136-A556-41CB-AD22-6381DB38AF40}" type="parTrans" cxnId="{BED60108-BD23-4324-89C7-43E9CBD90D2A}">
      <dgm:prSet/>
      <dgm:spPr/>
      <dgm:t>
        <a:bodyPr/>
        <a:lstStyle/>
        <a:p>
          <a:endParaRPr lang="en-US"/>
        </a:p>
      </dgm:t>
    </dgm:pt>
    <dgm:pt modelId="{C8F8FE9C-3510-455B-A04B-23341C8AFB97}" type="sibTrans" cxnId="{BED60108-BD23-4324-89C7-43E9CBD90D2A}">
      <dgm:prSet/>
      <dgm:spPr/>
      <dgm:t>
        <a:bodyPr/>
        <a:lstStyle/>
        <a:p>
          <a:endParaRPr lang="en-US"/>
        </a:p>
      </dgm:t>
    </dgm:pt>
    <dgm:pt modelId="{03E7ED62-D7B4-4425-BE58-78DA885931ED}">
      <dgm:prSet phldrT="[Text]"/>
      <dgm:spPr/>
      <dgm:t>
        <a:bodyPr/>
        <a:lstStyle/>
        <a:p>
          <a:r>
            <a:rPr lang="en-US" dirty="0"/>
            <a:t>Large Local Port</a:t>
          </a:r>
        </a:p>
      </dgm:t>
    </dgm:pt>
    <dgm:pt modelId="{12870EF1-3A37-4298-92F5-075F9BB75C18}" type="parTrans" cxnId="{731468AA-96A4-438D-9A3A-EAE3688330E7}">
      <dgm:prSet/>
      <dgm:spPr/>
      <dgm:t>
        <a:bodyPr/>
        <a:lstStyle/>
        <a:p>
          <a:endParaRPr lang="en-US"/>
        </a:p>
      </dgm:t>
    </dgm:pt>
    <dgm:pt modelId="{0D89FA95-7FDE-4E65-AF94-4F85D52811D1}" type="sibTrans" cxnId="{731468AA-96A4-438D-9A3A-EAE3688330E7}">
      <dgm:prSet/>
      <dgm:spPr/>
      <dgm:t>
        <a:bodyPr/>
        <a:lstStyle/>
        <a:p>
          <a:endParaRPr lang="en-US"/>
        </a:p>
      </dgm:t>
    </dgm:pt>
    <dgm:pt modelId="{508D4A45-6F9A-48D1-AA61-C9C4EA8276B6}">
      <dgm:prSet phldrT="[Text]"/>
      <dgm:spPr/>
      <dgm:t>
        <a:bodyPr/>
        <a:lstStyle/>
        <a:p>
          <a:r>
            <a:rPr lang="en-US" dirty="0"/>
            <a:t>Sea or River Port</a:t>
          </a:r>
        </a:p>
      </dgm:t>
    </dgm:pt>
    <dgm:pt modelId="{8B4D3B07-DB26-4716-972A-A5E07F685F9F}" type="parTrans" cxnId="{4B0E6D61-CAF3-456F-BDC6-61A21C19E0A9}">
      <dgm:prSet/>
      <dgm:spPr/>
    </dgm:pt>
    <dgm:pt modelId="{4C97FDEC-2993-489D-BE6A-5A161E96D1C5}" type="sibTrans" cxnId="{4B0E6D61-CAF3-456F-BDC6-61A21C19E0A9}">
      <dgm:prSet/>
      <dgm:spPr/>
    </dgm:pt>
    <dgm:pt modelId="{29C0574A-5F7B-4D0D-8798-594A6C4B16C4}">
      <dgm:prSet phldrT="[Text]"/>
      <dgm:spPr/>
      <dgm:t>
        <a:bodyPr/>
        <a:lstStyle/>
        <a:p>
          <a:r>
            <a:rPr lang="en-US" dirty="0"/>
            <a:t>Sandy or Rocky or Muddy Port</a:t>
          </a:r>
        </a:p>
      </dgm:t>
    </dgm:pt>
    <dgm:pt modelId="{3205B35D-B938-4F2C-B65A-BB735F91CABE}" type="parTrans" cxnId="{6CAFB009-5F11-4A4D-92C4-D568B5FE722D}">
      <dgm:prSet/>
      <dgm:spPr/>
    </dgm:pt>
    <dgm:pt modelId="{9A971FC1-9ACE-419A-87C0-5CB62C2E03EA}" type="sibTrans" cxnId="{6CAFB009-5F11-4A4D-92C4-D568B5FE722D}">
      <dgm:prSet/>
      <dgm:spPr/>
    </dgm:pt>
    <dgm:pt modelId="{27A4292A-478D-41A5-B29F-34333A9DB46A}">
      <dgm:prSet phldrT="[Text]"/>
      <dgm:spPr/>
      <dgm:t>
        <a:bodyPr/>
        <a:lstStyle/>
        <a:p>
          <a:r>
            <a:rPr lang="en-US" dirty="0"/>
            <a:t>Industrial Port</a:t>
          </a:r>
        </a:p>
      </dgm:t>
    </dgm:pt>
    <dgm:pt modelId="{3A7DF6D5-7809-4BD3-AD88-35B7AC5380F3}" type="parTrans" cxnId="{8168EFDA-42D6-4EE7-B442-AA382CC89810}">
      <dgm:prSet/>
      <dgm:spPr/>
    </dgm:pt>
    <dgm:pt modelId="{C212AE74-6DC6-4507-9541-1D4CBBC56BD0}" type="sibTrans" cxnId="{8168EFDA-42D6-4EE7-B442-AA382CC89810}">
      <dgm:prSet/>
      <dgm:spPr/>
    </dgm:pt>
    <dgm:pt modelId="{1038D25B-D856-4C8E-8307-B9AA368BD94A}">
      <dgm:prSet phldrT="[Text]"/>
      <dgm:spPr/>
      <dgm:t>
        <a:bodyPr/>
        <a:lstStyle/>
        <a:p>
          <a:r>
            <a:rPr lang="en-US" dirty="0"/>
            <a:t>Fishing Port</a:t>
          </a:r>
        </a:p>
      </dgm:t>
    </dgm:pt>
    <dgm:pt modelId="{9C53E2F2-3216-4693-B90E-BDF091AAEBD7}" type="parTrans" cxnId="{B716B89A-E151-4BAE-9011-03C11ACFCF3C}">
      <dgm:prSet/>
      <dgm:spPr/>
    </dgm:pt>
    <dgm:pt modelId="{932BEB67-1141-49C9-B178-B7AF2A50EAD3}" type="sibTrans" cxnId="{B716B89A-E151-4BAE-9011-03C11ACFCF3C}">
      <dgm:prSet/>
      <dgm:spPr/>
    </dgm:pt>
    <dgm:pt modelId="{60D35AE7-692F-4FD7-A4F4-BE4B0EBE8737}">
      <dgm:prSet phldrT="[Text]"/>
      <dgm:spPr/>
      <dgm:t>
        <a:bodyPr/>
        <a:lstStyle/>
        <a:p>
          <a:r>
            <a:rPr lang="en-US" dirty="0"/>
            <a:t>Recreational Port</a:t>
          </a:r>
        </a:p>
      </dgm:t>
    </dgm:pt>
    <dgm:pt modelId="{10A5D866-05AF-4EC5-B93F-72DA5B4FFDFD}" type="parTrans" cxnId="{C641DBB1-DCC1-41EB-9901-C265F7AF2407}">
      <dgm:prSet/>
      <dgm:spPr/>
    </dgm:pt>
    <dgm:pt modelId="{61A19C13-A9B7-42ED-9DE3-887C31E2E7D3}" type="sibTrans" cxnId="{C641DBB1-DCC1-41EB-9901-C265F7AF2407}">
      <dgm:prSet/>
      <dgm:spPr/>
    </dgm:pt>
    <dgm:pt modelId="{3AAC092B-9765-4E70-A896-B4DBD2DAE174}">
      <dgm:prSet phldrT="[Text]"/>
      <dgm:spPr/>
      <dgm:t>
        <a:bodyPr/>
        <a:lstStyle/>
        <a:p>
          <a:r>
            <a:rPr lang="en-US" dirty="0"/>
            <a:t>Military Port</a:t>
          </a:r>
        </a:p>
      </dgm:t>
    </dgm:pt>
    <dgm:pt modelId="{4BCFD561-DEA1-4A5B-A379-2BF4EC4FF1BF}" type="parTrans" cxnId="{C58D8E3B-D267-4057-A936-A0BAA082CA66}">
      <dgm:prSet/>
      <dgm:spPr/>
    </dgm:pt>
    <dgm:pt modelId="{449E3C4B-37D5-4D0A-98FD-68049D8F1326}" type="sibTrans" cxnId="{C58D8E3B-D267-4057-A936-A0BAA082CA66}">
      <dgm:prSet/>
      <dgm:spPr/>
    </dgm:pt>
    <dgm:pt modelId="{033E4906-FA2F-4B6E-BA50-D6DB70615D4D}">
      <dgm:prSet phldrT="[Text]"/>
      <dgm:spPr/>
      <dgm:t>
        <a:bodyPr/>
        <a:lstStyle/>
        <a:p>
          <a:r>
            <a:rPr lang="en-US" dirty="0"/>
            <a:t>Large Regional Port</a:t>
          </a:r>
        </a:p>
      </dgm:t>
    </dgm:pt>
    <dgm:pt modelId="{D3F49742-664E-4016-B71E-3FECD2392A61}" type="parTrans" cxnId="{2CF861B3-0902-475F-BAF8-AC067CC461C2}">
      <dgm:prSet/>
      <dgm:spPr/>
    </dgm:pt>
    <dgm:pt modelId="{8340887F-779F-41D1-ABC8-2AFF3D24577E}" type="sibTrans" cxnId="{2CF861B3-0902-475F-BAF8-AC067CC461C2}">
      <dgm:prSet/>
      <dgm:spPr/>
    </dgm:pt>
    <dgm:pt modelId="{823FDA17-4986-4D6B-B211-70AF511F0FE3}">
      <dgm:prSet phldrT="[Text]"/>
      <dgm:spPr/>
      <dgm:t>
        <a:bodyPr/>
        <a:lstStyle/>
        <a:p>
          <a:r>
            <a:rPr lang="en-US" dirty="0"/>
            <a:t>Large Distribution Center</a:t>
          </a:r>
        </a:p>
      </dgm:t>
    </dgm:pt>
    <dgm:pt modelId="{9C6D6F53-87BF-4003-AF2E-9A2B5F50273A}" type="parTrans" cxnId="{83C2549D-2804-44A3-8E6E-983164C14354}">
      <dgm:prSet/>
      <dgm:spPr/>
    </dgm:pt>
    <dgm:pt modelId="{FF3E6F5F-60E2-426D-BA52-496EE2E0D1B3}" type="sibTrans" cxnId="{83C2549D-2804-44A3-8E6E-983164C14354}">
      <dgm:prSet/>
      <dgm:spPr/>
    </dgm:pt>
    <dgm:pt modelId="{7EC967F2-C79A-4FBC-9437-1FE449F50B6E}" type="pres">
      <dgm:prSet presAssocID="{4AC049CC-CD10-4700-8020-AAA4B246FF08}" presName="Name0" presStyleCnt="0">
        <dgm:presLayoutVars>
          <dgm:dir/>
          <dgm:animLvl val="lvl"/>
          <dgm:resizeHandles val="exact"/>
        </dgm:presLayoutVars>
      </dgm:prSet>
      <dgm:spPr/>
    </dgm:pt>
    <dgm:pt modelId="{D787E74E-1018-4E68-8ACF-2FA1ACF64BE9}" type="pres">
      <dgm:prSet presAssocID="{83145801-3139-4045-B7C6-ADB912D54DCE}" presName="composite" presStyleCnt="0"/>
      <dgm:spPr/>
    </dgm:pt>
    <dgm:pt modelId="{08866864-4AF0-4EB4-9F5B-621A3A0D71BA}" type="pres">
      <dgm:prSet presAssocID="{83145801-3139-4045-B7C6-ADB912D54DCE}" presName="parTx" presStyleLbl="alignNode1" presStyleIdx="0" presStyleCnt="3">
        <dgm:presLayoutVars>
          <dgm:chMax val="0"/>
          <dgm:chPref val="0"/>
          <dgm:bulletEnabled val="1"/>
        </dgm:presLayoutVars>
      </dgm:prSet>
      <dgm:spPr/>
    </dgm:pt>
    <dgm:pt modelId="{462E33CE-26AF-49A3-8D49-6D639F319FA3}" type="pres">
      <dgm:prSet presAssocID="{83145801-3139-4045-B7C6-ADB912D54DCE}" presName="desTx" presStyleLbl="alignAccFollowNode1" presStyleIdx="0" presStyleCnt="3">
        <dgm:presLayoutVars>
          <dgm:bulletEnabled val="1"/>
        </dgm:presLayoutVars>
      </dgm:prSet>
      <dgm:spPr/>
    </dgm:pt>
    <dgm:pt modelId="{D8CF6E2B-CB2E-4658-8D57-696F9838FFDD}" type="pres">
      <dgm:prSet presAssocID="{4DD4A3CD-1532-4C0C-B47F-E4A4D1297F4F}" presName="space" presStyleCnt="0"/>
      <dgm:spPr/>
    </dgm:pt>
    <dgm:pt modelId="{46CC8931-9F56-42F6-90B0-08B764D6E6F1}" type="pres">
      <dgm:prSet presAssocID="{FD9C45FD-0F95-488F-A8B4-3AE323F82760}" presName="composite" presStyleCnt="0"/>
      <dgm:spPr/>
    </dgm:pt>
    <dgm:pt modelId="{B6823956-78F3-490C-BA94-1EFA5372565E}" type="pres">
      <dgm:prSet presAssocID="{FD9C45FD-0F95-488F-A8B4-3AE323F82760}" presName="parTx" presStyleLbl="alignNode1" presStyleIdx="1" presStyleCnt="3">
        <dgm:presLayoutVars>
          <dgm:chMax val="0"/>
          <dgm:chPref val="0"/>
          <dgm:bulletEnabled val="1"/>
        </dgm:presLayoutVars>
      </dgm:prSet>
      <dgm:spPr/>
    </dgm:pt>
    <dgm:pt modelId="{0FC90A53-944E-4FDE-B593-34D32033F162}" type="pres">
      <dgm:prSet presAssocID="{FD9C45FD-0F95-488F-A8B4-3AE323F82760}" presName="desTx" presStyleLbl="alignAccFollowNode1" presStyleIdx="1" presStyleCnt="3">
        <dgm:presLayoutVars>
          <dgm:bulletEnabled val="1"/>
        </dgm:presLayoutVars>
      </dgm:prSet>
      <dgm:spPr/>
    </dgm:pt>
    <dgm:pt modelId="{766089F4-54B6-4732-9534-12580C91F1EF}" type="pres">
      <dgm:prSet presAssocID="{658C724D-999D-45FA-91DD-DF2D013378E1}" presName="space" presStyleCnt="0"/>
      <dgm:spPr/>
    </dgm:pt>
    <dgm:pt modelId="{A9CD6DC3-D9CB-4AA5-BCF8-BB02AC907331}" type="pres">
      <dgm:prSet presAssocID="{2FEDAFFE-182E-4D18-973B-257EA94E6909}" presName="composite" presStyleCnt="0"/>
      <dgm:spPr/>
    </dgm:pt>
    <dgm:pt modelId="{28A980F7-76CE-4C31-B3D9-C9639CB4E44B}" type="pres">
      <dgm:prSet presAssocID="{2FEDAFFE-182E-4D18-973B-257EA94E6909}" presName="parTx" presStyleLbl="alignNode1" presStyleIdx="2" presStyleCnt="3">
        <dgm:presLayoutVars>
          <dgm:chMax val="0"/>
          <dgm:chPref val="0"/>
          <dgm:bulletEnabled val="1"/>
        </dgm:presLayoutVars>
      </dgm:prSet>
      <dgm:spPr/>
    </dgm:pt>
    <dgm:pt modelId="{E467A624-3E75-4691-A095-5B6D06C6D3E2}" type="pres">
      <dgm:prSet presAssocID="{2FEDAFFE-182E-4D18-973B-257EA94E6909}" presName="desTx" presStyleLbl="alignAccFollowNode1" presStyleIdx="2" presStyleCnt="3">
        <dgm:presLayoutVars>
          <dgm:bulletEnabled val="1"/>
        </dgm:presLayoutVars>
      </dgm:prSet>
      <dgm:spPr/>
    </dgm:pt>
  </dgm:ptLst>
  <dgm:cxnLst>
    <dgm:cxn modelId="{E8307506-91CE-464A-B88A-5E85C801213F}" type="presOf" srcId="{2FEDAFFE-182E-4D18-973B-257EA94E6909}" destId="{28A980F7-76CE-4C31-B3D9-C9639CB4E44B}" srcOrd="0" destOrd="0" presId="urn:microsoft.com/office/officeart/2005/8/layout/hList1"/>
    <dgm:cxn modelId="{BED60108-BD23-4324-89C7-43E9CBD90D2A}" srcId="{2FEDAFFE-182E-4D18-973B-257EA94E6909}" destId="{C355C8CC-B16C-40EA-9565-5576018DADBC}" srcOrd="0" destOrd="0" parTransId="{52D25136-A556-41CB-AD22-6381DB38AF40}" sibTransId="{C8F8FE9C-3510-455B-A04B-23341C8AFB97}"/>
    <dgm:cxn modelId="{6CAFB009-5F11-4A4D-92C4-D568B5FE722D}" srcId="{83145801-3139-4045-B7C6-ADB912D54DCE}" destId="{29C0574A-5F7B-4D0D-8798-594A6C4B16C4}" srcOrd="3" destOrd="0" parTransId="{3205B35D-B938-4F2C-B65A-BB735F91CABE}" sibTransId="{9A971FC1-9ACE-419A-87C0-5CB62C2E03EA}"/>
    <dgm:cxn modelId="{0929EB13-9936-4ABD-B8F6-3CA2405BF4C4}" srcId="{83145801-3139-4045-B7C6-ADB912D54DCE}" destId="{631EB9F1-8E5D-40C9-B932-333201C1EF1D}" srcOrd="0" destOrd="0" parTransId="{72872C99-25E9-4CF9-860C-5DA357CFDA5F}" sibTransId="{D072E863-6424-45F4-9A52-703093208B24}"/>
    <dgm:cxn modelId="{A452892D-66D6-4FD2-88D8-39A0DF6C36C7}" srcId="{4AC049CC-CD10-4700-8020-AAA4B246FF08}" destId="{83145801-3139-4045-B7C6-ADB912D54DCE}" srcOrd="0" destOrd="0" parTransId="{978B2FE9-6908-4842-B456-DD81EFCA81D1}" sibTransId="{4DD4A3CD-1532-4C0C-B47F-E4A4D1297F4F}"/>
    <dgm:cxn modelId="{C75FCE34-1E3C-4FD3-8872-DB6D1B20EA46}" type="presOf" srcId="{C731CD60-0EBB-457E-8E09-F662A231CD84}" destId="{0FC90A53-944E-4FDE-B593-34D32033F162}" srcOrd="0" destOrd="5" presId="urn:microsoft.com/office/officeart/2005/8/layout/hList1"/>
    <dgm:cxn modelId="{888E5639-AF02-4A7A-BFB3-DA81409D3F3F}" type="presOf" srcId="{631EB9F1-8E5D-40C9-B932-333201C1EF1D}" destId="{462E33CE-26AF-49A3-8D49-6D639F319FA3}" srcOrd="0" destOrd="0" presId="urn:microsoft.com/office/officeart/2005/8/layout/hList1"/>
    <dgm:cxn modelId="{C58D8E3B-D267-4057-A936-A0BAA082CA66}" srcId="{FD9C45FD-0F95-488F-A8B4-3AE323F82760}" destId="{3AAC092B-9765-4E70-A896-B4DBD2DAE174}" srcOrd="4" destOrd="0" parTransId="{4BCFD561-DEA1-4A5B-A379-2BF4EC4FF1BF}" sibTransId="{449E3C4B-37D5-4D0A-98FD-68049D8F1326}"/>
    <dgm:cxn modelId="{EDFDCA3B-51DD-4D28-BCF7-F48196B42911}" srcId="{4AC049CC-CD10-4700-8020-AAA4B246FF08}" destId="{2FEDAFFE-182E-4D18-973B-257EA94E6909}" srcOrd="2" destOrd="0" parTransId="{C1E3FC29-8A1B-4897-96D7-9B635A9016EB}" sibTransId="{58DBEE6E-FB32-4105-99C8-52245B9C4A8D}"/>
    <dgm:cxn modelId="{4B0E6D61-CAF3-456F-BDC6-61A21C19E0A9}" srcId="{83145801-3139-4045-B7C6-ADB912D54DCE}" destId="{508D4A45-6F9A-48D1-AA61-C9C4EA8276B6}" srcOrd="2" destOrd="0" parTransId="{8B4D3B07-DB26-4716-972A-A5E07F685F9F}" sibTransId="{4C97FDEC-2993-489D-BE6A-5A161E96D1C5}"/>
    <dgm:cxn modelId="{C0296144-CD07-4793-B745-5E601D8E7AFC}" srcId="{4AC049CC-CD10-4700-8020-AAA4B246FF08}" destId="{FD9C45FD-0F95-488F-A8B4-3AE323F82760}" srcOrd="1" destOrd="0" parTransId="{F99D18AB-7663-44B4-9E4D-73B3A1A457A9}" sibTransId="{658C724D-999D-45FA-91DD-DF2D013378E1}"/>
    <dgm:cxn modelId="{AC9CAE46-3BFE-480B-9859-3BD45C703D81}" type="presOf" srcId="{033E4906-FA2F-4B6E-BA50-D6DB70615D4D}" destId="{E467A624-3E75-4691-A095-5B6D06C6D3E2}" srcOrd="0" destOrd="2" presId="urn:microsoft.com/office/officeart/2005/8/layout/hList1"/>
    <dgm:cxn modelId="{C9A7FF46-02FC-429B-9669-5AA00CD028A5}" type="presOf" srcId="{27A4292A-478D-41A5-B29F-34333A9DB46A}" destId="{0FC90A53-944E-4FDE-B593-34D32033F162}" srcOrd="0" destOrd="1" presId="urn:microsoft.com/office/officeart/2005/8/layout/hList1"/>
    <dgm:cxn modelId="{0F034567-64F0-4149-9C5E-DE1253B19AF6}" type="presOf" srcId="{83145801-3139-4045-B7C6-ADB912D54DCE}" destId="{08866864-4AF0-4EB4-9F5B-621A3A0D71BA}" srcOrd="0" destOrd="0" presId="urn:microsoft.com/office/officeart/2005/8/layout/hList1"/>
    <dgm:cxn modelId="{D0E47E4A-3A25-4B6B-8F7F-74DC1865D8F2}" type="presOf" srcId="{F3497CE0-37F6-4BA3-B43D-07190D3213B1}" destId="{0FC90A53-944E-4FDE-B593-34D32033F162}" srcOrd="0" destOrd="0" presId="urn:microsoft.com/office/officeart/2005/8/layout/hList1"/>
    <dgm:cxn modelId="{D8A3AD7C-CC8F-4181-9E16-7F5D741092ED}" type="presOf" srcId="{508D4A45-6F9A-48D1-AA61-C9C4EA8276B6}" destId="{462E33CE-26AF-49A3-8D49-6D639F319FA3}" srcOrd="0" destOrd="2" presId="urn:microsoft.com/office/officeart/2005/8/layout/hList1"/>
    <dgm:cxn modelId="{C074FB85-D4A4-4A64-B8E8-13057BB55F0D}" srcId="{83145801-3139-4045-B7C6-ADB912D54DCE}" destId="{E99CAAD7-C09D-44A8-9178-BC2F464AEBD3}" srcOrd="1" destOrd="0" parTransId="{66ADE6E8-B43C-4336-A247-A3086676155A}" sibTransId="{F300F7F8-99FF-4A57-9DFA-6F9908606002}"/>
    <dgm:cxn modelId="{4CA76189-F6EA-40A7-A97A-7E085D9167B6}" type="presOf" srcId="{1038D25B-D856-4C8E-8307-B9AA368BD94A}" destId="{0FC90A53-944E-4FDE-B593-34D32033F162}" srcOrd="0" destOrd="2" presId="urn:microsoft.com/office/officeart/2005/8/layout/hList1"/>
    <dgm:cxn modelId="{67B2A097-560B-43B4-8C7E-0DBE24009B2B}" type="presOf" srcId="{C355C8CC-B16C-40EA-9565-5576018DADBC}" destId="{E467A624-3E75-4691-A095-5B6D06C6D3E2}" srcOrd="0" destOrd="0" presId="urn:microsoft.com/office/officeart/2005/8/layout/hList1"/>
    <dgm:cxn modelId="{B716B89A-E151-4BAE-9011-03C11ACFCF3C}" srcId="{FD9C45FD-0F95-488F-A8B4-3AE323F82760}" destId="{1038D25B-D856-4C8E-8307-B9AA368BD94A}" srcOrd="2" destOrd="0" parTransId="{9C53E2F2-3216-4693-B90E-BDF091AAEBD7}" sibTransId="{932BEB67-1141-49C9-B178-B7AF2A50EAD3}"/>
    <dgm:cxn modelId="{83C2549D-2804-44A3-8E6E-983164C14354}" srcId="{2FEDAFFE-182E-4D18-973B-257EA94E6909}" destId="{823FDA17-4986-4D6B-B211-70AF511F0FE3}" srcOrd="3" destOrd="0" parTransId="{9C6D6F53-87BF-4003-AF2E-9A2B5F50273A}" sibTransId="{FF3E6F5F-60E2-426D-BA52-496EE2E0D1B3}"/>
    <dgm:cxn modelId="{B186E6A3-F6E3-431B-A0EE-7A763039F10A}" type="presOf" srcId="{823FDA17-4986-4D6B-B211-70AF511F0FE3}" destId="{E467A624-3E75-4691-A095-5B6D06C6D3E2}" srcOrd="0" destOrd="3" presId="urn:microsoft.com/office/officeart/2005/8/layout/hList1"/>
    <dgm:cxn modelId="{731468AA-96A4-438D-9A3A-EAE3688330E7}" srcId="{2FEDAFFE-182E-4D18-973B-257EA94E6909}" destId="{03E7ED62-D7B4-4425-BE58-78DA885931ED}" srcOrd="1" destOrd="0" parTransId="{12870EF1-3A37-4298-92F5-075F9BB75C18}" sibTransId="{0D89FA95-7FDE-4E65-AF94-4F85D52811D1}"/>
    <dgm:cxn modelId="{A87771AE-683C-4E77-97CF-1D58CCDEB042}" type="presOf" srcId="{3AAC092B-9765-4E70-A896-B4DBD2DAE174}" destId="{0FC90A53-944E-4FDE-B593-34D32033F162}" srcOrd="0" destOrd="4" presId="urn:microsoft.com/office/officeart/2005/8/layout/hList1"/>
    <dgm:cxn modelId="{C641DBB1-DCC1-41EB-9901-C265F7AF2407}" srcId="{FD9C45FD-0F95-488F-A8B4-3AE323F82760}" destId="{60D35AE7-692F-4FD7-A4F4-BE4B0EBE8737}" srcOrd="3" destOrd="0" parTransId="{10A5D866-05AF-4EC5-B93F-72DA5B4FFDFD}" sibTransId="{61A19C13-A9B7-42ED-9DE3-887C31E2E7D3}"/>
    <dgm:cxn modelId="{71E2D9B2-DD8F-407F-AE49-5B62F3AEA289}" srcId="{FD9C45FD-0F95-488F-A8B4-3AE323F82760}" destId="{C731CD60-0EBB-457E-8E09-F662A231CD84}" srcOrd="5" destOrd="0" parTransId="{205507C9-68D6-44F6-9BDA-450E26D757D7}" sibTransId="{4C32367D-D6E9-49E6-9C09-DED043EE2392}"/>
    <dgm:cxn modelId="{2CF861B3-0902-475F-BAF8-AC067CC461C2}" srcId="{2FEDAFFE-182E-4D18-973B-257EA94E6909}" destId="{033E4906-FA2F-4B6E-BA50-D6DB70615D4D}" srcOrd="2" destOrd="0" parTransId="{D3F49742-664E-4016-B71E-3FECD2392A61}" sibTransId="{8340887F-779F-41D1-ABC8-2AFF3D24577E}"/>
    <dgm:cxn modelId="{36D98EBB-CE96-406A-9CBC-54EEBC515666}" type="presOf" srcId="{60D35AE7-692F-4FD7-A4F4-BE4B0EBE8737}" destId="{0FC90A53-944E-4FDE-B593-34D32033F162}" srcOrd="0" destOrd="3" presId="urn:microsoft.com/office/officeart/2005/8/layout/hList1"/>
    <dgm:cxn modelId="{04D2E3D8-245F-48CA-AA54-9466CC38778E}" type="presOf" srcId="{E99CAAD7-C09D-44A8-9178-BC2F464AEBD3}" destId="{462E33CE-26AF-49A3-8D49-6D639F319FA3}" srcOrd="0" destOrd="1" presId="urn:microsoft.com/office/officeart/2005/8/layout/hList1"/>
    <dgm:cxn modelId="{5B91FAD8-F090-466A-A27A-26D9E7F42F47}" srcId="{FD9C45FD-0F95-488F-A8B4-3AE323F82760}" destId="{F3497CE0-37F6-4BA3-B43D-07190D3213B1}" srcOrd="0" destOrd="0" parTransId="{52B21BD2-C1F4-435C-8456-B991ED185AA9}" sibTransId="{059F4C0A-2587-4381-86E1-4F195ABE03E8}"/>
    <dgm:cxn modelId="{8168EFDA-42D6-4EE7-B442-AA382CC89810}" srcId="{FD9C45FD-0F95-488F-A8B4-3AE323F82760}" destId="{27A4292A-478D-41A5-B29F-34333A9DB46A}" srcOrd="1" destOrd="0" parTransId="{3A7DF6D5-7809-4BD3-AD88-35B7AC5380F3}" sibTransId="{C212AE74-6DC6-4507-9541-1D4CBBC56BD0}"/>
    <dgm:cxn modelId="{11EB49E8-A389-4415-AB90-54A21C3EE203}" type="presOf" srcId="{4AC049CC-CD10-4700-8020-AAA4B246FF08}" destId="{7EC967F2-C79A-4FBC-9437-1FE449F50B6E}" srcOrd="0" destOrd="0" presId="urn:microsoft.com/office/officeart/2005/8/layout/hList1"/>
    <dgm:cxn modelId="{054847EF-F565-4CFB-805C-E9565E7F6573}" type="presOf" srcId="{03E7ED62-D7B4-4425-BE58-78DA885931ED}" destId="{E467A624-3E75-4691-A095-5B6D06C6D3E2}" srcOrd="0" destOrd="1" presId="urn:microsoft.com/office/officeart/2005/8/layout/hList1"/>
    <dgm:cxn modelId="{9D3A02F1-520A-4BA7-B92D-5CE578BAB3BC}" type="presOf" srcId="{FD9C45FD-0F95-488F-A8B4-3AE323F82760}" destId="{B6823956-78F3-490C-BA94-1EFA5372565E}" srcOrd="0" destOrd="0" presId="urn:microsoft.com/office/officeart/2005/8/layout/hList1"/>
    <dgm:cxn modelId="{A2AEF0FB-72CD-43D9-9974-B3D507E82F14}" type="presOf" srcId="{29C0574A-5F7B-4D0D-8798-594A6C4B16C4}" destId="{462E33CE-26AF-49A3-8D49-6D639F319FA3}" srcOrd="0" destOrd="3" presId="urn:microsoft.com/office/officeart/2005/8/layout/hList1"/>
    <dgm:cxn modelId="{E2F3B8EC-DDCC-46A3-92AC-A7280CE3A05B}" type="presParOf" srcId="{7EC967F2-C79A-4FBC-9437-1FE449F50B6E}" destId="{D787E74E-1018-4E68-8ACF-2FA1ACF64BE9}" srcOrd="0" destOrd="0" presId="urn:microsoft.com/office/officeart/2005/8/layout/hList1"/>
    <dgm:cxn modelId="{BFAB9979-E59D-4AFE-A441-071457E6990B}" type="presParOf" srcId="{D787E74E-1018-4E68-8ACF-2FA1ACF64BE9}" destId="{08866864-4AF0-4EB4-9F5B-621A3A0D71BA}" srcOrd="0" destOrd="0" presId="urn:microsoft.com/office/officeart/2005/8/layout/hList1"/>
    <dgm:cxn modelId="{949B2D5C-3AE4-49D3-9981-79EC98F2CF75}" type="presParOf" srcId="{D787E74E-1018-4E68-8ACF-2FA1ACF64BE9}" destId="{462E33CE-26AF-49A3-8D49-6D639F319FA3}" srcOrd="1" destOrd="0" presId="urn:microsoft.com/office/officeart/2005/8/layout/hList1"/>
    <dgm:cxn modelId="{D967AF13-FF49-4E05-BB0B-B2667146F7CE}" type="presParOf" srcId="{7EC967F2-C79A-4FBC-9437-1FE449F50B6E}" destId="{D8CF6E2B-CB2E-4658-8D57-696F9838FFDD}" srcOrd="1" destOrd="0" presId="urn:microsoft.com/office/officeart/2005/8/layout/hList1"/>
    <dgm:cxn modelId="{861F05FC-0E75-4DA0-8D27-924B7F450456}" type="presParOf" srcId="{7EC967F2-C79A-4FBC-9437-1FE449F50B6E}" destId="{46CC8931-9F56-42F6-90B0-08B764D6E6F1}" srcOrd="2" destOrd="0" presId="urn:microsoft.com/office/officeart/2005/8/layout/hList1"/>
    <dgm:cxn modelId="{0099EAF0-A985-41D8-B283-1DC3111B0A1C}" type="presParOf" srcId="{46CC8931-9F56-42F6-90B0-08B764D6E6F1}" destId="{B6823956-78F3-490C-BA94-1EFA5372565E}" srcOrd="0" destOrd="0" presId="urn:microsoft.com/office/officeart/2005/8/layout/hList1"/>
    <dgm:cxn modelId="{8CBD5A94-5A47-4F05-8412-1D46D361A4CA}" type="presParOf" srcId="{46CC8931-9F56-42F6-90B0-08B764D6E6F1}" destId="{0FC90A53-944E-4FDE-B593-34D32033F162}" srcOrd="1" destOrd="0" presId="urn:microsoft.com/office/officeart/2005/8/layout/hList1"/>
    <dgm:cxn modelId="{3BEC304E-9E4E-4FA3-9E95-D6785E40CC9D}" type="presParOf" srcId="{7EC967F2-C79A-4FBC-9437-1FE449F50B6E}" destId="{766089F4-54B6-4732-9534-12580C91F1EF}" srcOrd="3" destOrd="0" presId="urn:microsoft.com/office/officeart/2005/8/layout/hList1"/>
    <dgm:cxn modelId="{BF9D0CA8-E371-4662-A419-AF4FDEC5212E}" type="presParOf" srcId="{7EC967F2-C79A-4FBC-9437-1FE449F50B6E}" destId="{A9CD6DC3-D9CB-4AA5-BCF8-BB02AC907331}" srcOrd="4" destOrd="0" presId="urn:microsoft.com/office/officeart/2005/8/layout/hList1"/>
    <dgm:cxn modelId="{102BCA82-11D4-49D4-8DBE-B34AC2B7F1C9}" type="presParOf" srcId="{A9CD6DC3-D9CB-4AA5-BCF8-BB02AC907331}" destId="{28A980F7-76CE-4C31-B3D9-C9639CB4E44B}" srcOrd="0" destOrd="0" presId="urn:microsoft.com/office/officeart/2005/8/layout/hList1"/>
    <dgm:cxn modelId="{937479F8-11CD-4B43-A2A8-86102A7368F3}" type="presParOf" srcId="{A9CD6DC3-D9CB-4AA5-BCF8-BB02AC907331}" destId="{E467A624-3E75-4691-A095-5B6D06C6D3E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C049CC-CD10-4700-8020-AAA4B246FF0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3145801-3139-4045-B7C6-ADB912D54DCE}">
      <dgm:prSet phldrT="[Text]"/>
      <dgm:spPr/>
      <dgm:t>
        <a:bodyPr/>
        <a:lstStyle/>
        <a:p>
          <a:r>
            <a:rPr lang="en-US" dirty="0"/>
            <a:t>TRADE PATTERN</a:t>
          </a:r>
        </a:p>
      </dgm:t>
    </dgm:pt>
    <dgm:pt modelId="{978B2FE9-6908-4842-B456-DD81EFCA81D1}" type="parTrans" cxnId="{A452892D-66D6-4FD2-88D8-39A0DF6C36C7}">
      <dgm:prSet/>
      <dgm:spPr/>
      <dgm:t>
        <a:bodyPr/>
        <a:lstStyle/>
        <a:p>
          <a:endParaRPr lang="en-US"/>
        </a:p>
      </dgm:t>
    </dgm:pt>
    <dgm:pt modelId="{4DD4A3CD-1532-4C0C-B47F-E4A4D1297F4F}" type="sibTrans" cxnId="{A452892D-66D6-4FD2-88D8-39A0DF6C36C7}">
      <dgm:prSet/>
      <dgm:spPr/>
      <dgm:t>
        <a:bodyPr/>
        <a:lstStyle/>
        <a:p>
          <a:endParaRPr lang="en-US"/>
        </a:p>
      </dgm:t>
    </dgm:pt>
    <dgm:pt modelId="{631EB9F1-8E5D-40C9-B932-333201C1EF1D}">
      <dgm:prSet phldrT="[Text]"/>
      <dgm:spPr/>
      <dgm:t>
        <a:bodyPr/>
        <a:lstStyle/>
        <a:p>
          <a:r>
            <a:rPr lang="en-US" dirty="0"/>
            <a:t>Foreign Trade Port</a:t>
          </a:r>
        </a:p>
      </dgm:t>
    </dgm:pt>
    <dgm:pt modelId="{72872C99-25E9-4CF9-860C-5DA357CFDA5F}" type="parTrans" cxnId="{0929EB13-9936-4ABD-B8F6-3CA2405BF4C4}">
      <dgm:prSet/>
      <dgm:spPr/>
      <dgm:t>
        <a:bodyPr/>
        <a:lstStyle/>
        <a:p>
          <a:endParaRPr lang="en-US"/>
        </a:p>
      </dgm:t>
    </dgm:pt>
    <dgm:pt modelId="{D072E863-6424-45F4-9A52-703093208B24}" type="sibTrans" cxnId="{0929EB13-9936-4ABD-B8F6-3CA2405BF4C4}">
      <dgm:prSet/>
      <dgm:spPr/>
      <dgm:t>
        <a:bodyPr/>
        <a:lstStyle/>
        <a:p>
          <a:endParaRPr lang="en-US"/>
        </a:p>
      </dgm:t>
    </dgm:pt>
    <dgm:pt modelId="{E99CAAD7-C09D-44A8-9178-BC2F464AEBD3}">
      <dgm:prSet phldrT="[Text]"/>
      <dgm:spPr/>
      <dgm:t>
        <a:bodyPr/>
        <a:lstStyle/>
        <a:p>
          <a:r>
            <a:rPr lang="en-US" dirty="0"/>
            <a:t>Domestic Trade Port</a:t>
          </a:r>
        </a:p>
      </dgm:t>
    </dgm:pt>
    <dgm:pt modelId="{66ADE6E8-B43C-4336-A247-A3086676155A}" type="parTrans" cxnId="{C074FB85-D4A4-4A64-B8E8-13057BB55F0D}">
      <dgm:prSet/>
      <dgm:spPr/>
      <dgm:t>
        <a:bodyPr/>
        <a:lstStyle/>
        <a:p>
          <a:endParaRPr lang="en-US"/>
        </a:p>
      </dgm:t>
    </dgm:pt>
    <dgm:pt modelId="{F300F7F8-99FF-4A57-9DFA-6F9908606002}" type="sibTrans" cxnId="{C074FB85-D4A4-4A64-B8E8-13057BB55F0D}">
      <dgm:prSet/>
      <dgm:spPr/>
      <dgm:t>
        <a:bodyPr/>
        <a:lstStyle/>
        <a:p>
          <a:endParaRPr lang="en-US"/>
        </a:p>
      </dgm:t>
    </dgm:pt>
    <dgm:pt modelId="{FD9C45FD-0F95-488F-A8B4-3AE323F82760}">
      <dgm:prSet phldrT="[Text]"/>
      <dgm:spPr/>
      <dgm:t>
        <a:bodyPr/>
        <a:lstStyle/>
        <a:p>
          <a:r>
            <a:rPr lang="en-US" dirty="0"/>
            <a:t>CALLING PATERN</a:t>
          </a:r>
        </a:p>
      </dgm:t>
    </dgm:pt>
    <dgm:pt modelId="{F99D18AB-7663-44B4-9E4D-73B3A1A457A9}" type="parTrans" cxnId="{C0296144-CD07-4793-B745-5E601D8E7AFC}">
      <dgm:prSet/>
      <dgm:spPr/>
      <dgm:t>
        <a:bodyPr/>
        <a:lstStyle/>
        <a:p>
          <a:endParaRPr lang="en-US"/>
        </a:p>
      </dgm:t>
    </dgm:pt>
    <dgm:pt modelId="{658C724D-999D-45FA-91DD-DF2D013378E1}" type="sibTrans" cxnId="{C0296144-CD07-4793-B745-5E601D8E7AFC}">
      <dgm:prSet/>
      <dgm:spPr/>
      <dgm:t>
        <a:bodyPr/>
        <a:lstStyle/>
        <a:p>
          <a:endParaRPr lang="en-US"/>
        </a:p>
      </dgm:t>
    </dgm:pt>
    <dgm:pt modelId="{F3497CE0-37F6-4BA3-B43D-07190D3213B1}">
      <dgm:prSet phldrT="[Text]"/>
      <dgm:spPr/>
      <dgm:t>
        <a:bodyPr/>
        <a:lstStyle/>
        <a:p>
          <a:r>
            <a:rPr lang="en-US" dirty="0"/>
            <a:t>Hub Port</a:t>
          </a:r>
        </a:p>
      </dgm:t>
    </dgm:pt>
    <dgm:pt modelId="{52B21BD2-C1F4-435C-8456-B991ED185AA9}" type="parTrans" cxnId="{5B91FAD8-F090-466A-A27A-26D9E7F42F47}">
      <dgm:prSet/>
      <dgm:spPr/>
      <dgm:t>
        <a:bodyPr/>
        <a:lstStyle/>
        <a:p>
          <a:endParaRPr lang="en-US"/>
        </a:p>
      </dgm:t>
    </dgm:pt>
    <dgm:pt modelId="{059F4C0A-2587-4381-86E1-4F195ABE03E8}" type="sibTrans" cxnId="{5B91FAD8-F090-466A-A27A-26D9E7F42F47}">
      <dgm:prSet/>
      <dgm:spPr/>
      <dgm:t>
        <a:bodyPr/>
        <a:lstStyle/>
        <a:p>
          <a:endParaRPr lang="en-US"/>
        </a:p>
      </dgm:t>
    </dgm:pt>
    <dgm:pt modelId="{508D4A45-6F9A-48D1-AA61-C9C4EA8276B6}">
      <dgm:prSet phldrT="[Text]"/>
      <dgm:spPr/>
      <dgm:t>
        <a:bodyPr/>
        <a:lstStyle/>
        <a:p>
          <a:r>
            <a:rPr lang="en-US" dirty="0"/>
            <a:t>Free Port</a:t>
          </a:r>
        </a:p>
      </dgm:t>
    </dgm:pt>
    <dgm:pt modelId="{8B4D3B07-DB26-4716-972A-A5E07F685F9F}" type="parTrans" cxnId="{4B0E6D61-CAF3-456F-BDC6-61A21C19E0A9}">
      <dgm:prSet/>
      <dgm:spPr/>
      <dgm:t>
        <a:bodyPr/>
        <a:lstStyle/>
        <a:p>
          <a:endParaRPr lang="en-US"/>
        </a:p>
      </dgm:t>
    </dgm:pt>
    <dgm:pt modelId="{4C97FDEC-2993-489D-BE6A-5A161E96D1C5}" type="sibTrans" cxnId="{4B0E6D61-CAF3-456F-BDC6-61A21C19E0A9}">
      <dgm:prSet/>
      <dgm:spPr/>
      <dgm:t>
        <a:bodyPr/>
        <a:lstStyle/>
        <a:p>
          <a:endParaRPr lang="en-US"/>
        </a:p>
      </dgm:t>
    </dgm:pt>
    <dgm:pt modelId="{27A4292A-478D-41A5-B29F-34333A9DB46A}">
      <dgm:prSet phldrT="[Text]"/>
      <dgm:spPr/>
      <dgm:t>
        <a:bodyPr/>
        <a:lstStyle/>
        <a:p>
          <a:r>
            <a:rPr lang="en-US" dirty="0"/>
            <a:t>Feeder Port</a:t>
          </a:r>
        </a:p>
      </dgm:t>
    </dgm:pt>
    <dgm:pt modelId="{3A7DF6D5-7809-4BD3-AD88-35B7AC5380F3}" type="parTrans" cxnId="{8168EFDA-42D6-4EE7-B442-AA382CC89810}">
      <dgm:prSet/>
      <dgm:spPr/>
      <dgm:t>
        <a:bodyPr/>
        <a:lstStyle/>
        <a:p>
          <a:endParaRPr lang="en-US"/>
        </a:p>
      </dgm:t>
    </dgm:pt>
    <dgm:pt modelId="{C212AE74-6DC6-4507-9541-1D4CBBC56BD0}" type="sibTrans" cxnId="{8168EFDA-42D6-4EE7-B442-AA382CC89810}">
      <dgm:prSet/>
      <dgm:spPr/>
      <dgm:t>
        <a:bodyPr/>
        <a:lstStyle/>
        <a:p>
          <a:endParaRPr lang="en-US"/>
        </a:p>
      </dgm:t>
    </dgm:pt>
    <dgm:pt modelId="{7EC967F2-C79A-4FBC-9437-1FE449F50B6E}" type="pres">
      <dgm:prSet presAssocID="{4AC049CC-CD10-4700-8020-AAA4B246FF08}" presName="Name0" presStyleCnt="0">
        <dgm:presLayoutVars>
          <dgm:dir/>
          <dgm:animLvl val="lvl"/>
          <dgm:resizeHandles val="exact"/>
        </dgm:presLayoutVars>
      </dgm:prSet>
      <dgm:spPr/>
    </dgm:pt>
    <dgm:pt modelId="{D787E74E-1018-4E68-8ACF-2FA1ACF64BE9}" type="pres">
      <dgm:prSet presAssocID="{83145801-3139-4045-B7C6-ADB912D54DCE}" presName="composite" presStyleCnt="0"/>
      <dgm:spPr/>
    </dgm:pt>
    <dgm:pt modelId="{08866864-4AF0-4EB4-9F5B-621A3A0D71BA}" type="pres">
      <dgm:prSet presAssocID="{83145801-3139-4045-B7C6-ADB912D54DCE}" presName="parTx" presStyleLbl="alignNode1" presStyleIdx="0" presStyleCnt="2" custLinFactNeighborX="-925" custLinFactNeighborY="-473">
        <dgm:presLayoutVars>
          <dgm:chMax val="0"/>
          <dgm:chPref val="0"/>
          <dgm:bulletEnabled val="1"/>
        </dgm:presLayoutVars>
      </dgm:prSet>
      <dgm:spPr/>
    </dgm:pt>
    <dgm:pt modelId="{462E33CE-26AF-49A3-8D49-6D639F319FA3}" type="pres">
      <dgm:prSet presAssocID="{83145801-3139-4045-B7C6-ADB912D54DCE}" presName="desTx" presStyleLbl="alignAccFollowNode1" presStyleIdx="0" presStyleCnt="2">
        <dgm:presLayoutVars>
          <dgm:bulletEnabled val="1"/>
        </dgm:presLayoutVars>
      </dgm:prSet>
      <dgm:spPr/>
    </dgm:pt>
    <dgm:pt modelId="{D8CF6E2B-CB2E-4658-8D57-696F9838FFDD}" type="pres">
      <dgm:prSet presAssocID="{4DD4A3CD-1532-4C0C-B47F-E4A4D1297F4F}" presName="space" presStyleCnt="0"/>
      <dgm:spPr/>
    </dgm:pt>
    <dgm:pt modelId="{46CC8931-9F56-42F6-90B0-08B764D6E6F1}" type="pres">
      <dgm:prSet presAssocID="{FD9C45FD-0F95-488F-A8B4-3AE323F82760}" presName="composite" presStyleCnt="0"/>
      <dgm:spPr/>
    </dgm:pt>
    <dgm:pt modelId="{B6823956-78F3-490C-BA94-1EFA5372565E}" type="pres">
      <dgm:prSet presAssocID="{FD9C45FD-0F95-488F-A8B4-3AE323F82760}" presName="parTx" presStyleLbl="alignNode1" presStyleIdx="1" presStyleCnt="2">
        <dgm:presLayoutVars>
          <dgm:chMax val="0"/>
          <dgm:chPref val="0"/>
          <dgm:bulletEnabled val="1"/>
        </dgm:presLayoutVars>
      </dgm:prSet>
      <dgm:spPr/>
    </dgm:pt>
    <dgm:pt modelId="{0FC90A53-944E-4FDE-B593-34D32033F162}" type="pres">
      <dgm:prSet presAssocID="{FD9C45FD-0F95-488F-A8B4-3AE323F82760}" presName="desTx" presStyleLbl="alignAccFollowNode1" presStyleIdx="1" presStyleCnt="2">
        <dgm:presLayoutVars>
          <dgm:bulletEnabled val="1"/>
        </dgm:presLayoutVars>
      </dgm:prSet>
      <dgm:spPr/>
    </dgm:pt>
  </dgm:ptLst>
  <dgm:cxnLst>
    <dgm:cxn modelId="{0929EB13-9936-4ABD-B8F6-3CA2405BF4C4}" srcId="{83145801-3139-4045-B7C6-ADB912D54DCE}" destId="{631EB9F1-8E5D-40C9-B932-333201C1EF1D}" srcOrd="0" destOrd="0" parTransId="{72872C99-25E9-4CF9-860C-5DA357CFDA5F}" sibTransId="{D072E863-6424-45F4-9A52-703093208B24}"/>
    <dgm:cxn modelId="{A452892D-66D6-4FD2-88D8-39A0DF6C36C7}" srcId="{4AC049CC-CD10-4700-8020-AAA4B246FF08}" destId="{83145801-3139-4045-B7C6-ADB912D54DCE}" srcOrd="0" destOrd="0" parTransId="{978B2FE9-6908-4842-B456-DD81EFCA81D1}" sibTransId="{4DD4A3CD-1532-4C0C-B47F-E4A4D1297F4F}"/>
    <dgm:cxn modelId="{4B0E6D61-CAF3-456F-BDC6-61A21C19E0A9}" srcId="{83145801-3139-4045-B7C6-ADB912D54DCE}" destId="{508D4A45-6F9A-48D1-AA61-C9C4EA8276B6}" srcOrd="2" destOrd="0" parTransId="{8B4D3B07-DB26-4716-972A-A5E07F685F9F}" sibTransId="{4C97FDEC-2993-489D-BE6A-5A161E96D1C5}"/>
    <dgm:cxn modelId="{C0296144-CD07-4793-B745-5E601D8E7AFC}" srcId="{4AC049CC-CD10-4700-8020-AAA4B246FF08}" destId="{FD9C45FD-0F95-488F-A8B4-3AE323F82760}" srcOrd="1" destOrd="0" parTransId="{F99D18AB-7663-44B4-9E4D-73B3A1A457A9}" sibTransId="{658C724D-999D-45FA-91DD-DF2D013378E1}"/>
    <dgm:cxn modelId="{9316AB48-375E-4D2F-B959-282023B956B0}" type="presOf" srcId="{508D4A45-6F9A-48D1-AA61-C9C4EA8276B6}" destId="{462E33CE-26AF-49A3-8D49-6D639F319FA3}" srcOrd="0" destOrd="2" presId="urn:microsoft.com/office/officeart/2005/8/layout/hList1"/>
    <dgm:cxn modelId="{D26A4171-88C5-4467-B6DA-0B8CA22517D2}" type="presOf" srcId="{631EB9F1-8E5D-40C9-B932-333201C1EF1D}" destId="{462E33CE-26AF-49A3-8D49-6D639F319FA3}" srcOrd="0" destOrd="0" presId="urn:microsoft.com/office/officeart/2005/8/layout/hList1"/>
    <dgm:cxn modelId="{6D2C8678-162E-4101-9554-2889B56FBAFF}" type="presOf" srcId="{27A4292A-478D-41A5-B29F-34333A9DB46A}" destId="{0FC90A53-944E-4FDE-B593-34D32033F162}" srcOrd="0" destOrd="1" presId="urn:microsoft.com/office/officeart/2005/8/layout/hList1"/>
    <dgm:cxn modelId="{2513D681-1CD8-4663-B788-9DDA5205A4A8}" type="presOf" srcId="{F3497CE0-37F6-4BA3-B43D-07190D3213B1}" destId="{0FC90A53-944E-4FDE-B593-34D32033F162}" srcOrd="0" destOrd="0" presId="urn:microsoft.com/office/officeart/2005/8/layout/hList1"/>
    <dgm:cxn modelId="{C074FB85-D4A4-4A64-B8E8-13057BB55F0D}" srcId="{83145801-3139-4045-B7C6-ADB912D54DCE}" destId="{E99CAAD7-C09D-44A8-9178-BC2F464AEBD3}" srcOrd="1" destOrd="0" parTransId="{66ADE6E8-B43C-4336-A247-A3086676155A}" sibTransId="{F300F7F8-99FF-4A57-9DFA-6F9908606002}"/>
    <dgm:cxn modelId="{5D2CF3B4-36A6-4870-9221-9F4BEB308F42}" type="presOf" srcId="{FD9C45FD-0F95-488F-A8B4-3AE323F82760}" destId="{B6823956-78F3-490C-BA94-1EFA5372565E}" srcOrd="0" destOrd="0" presId="urn:microsoft.com/office/officeart/2005/8/layout/hList1"/>
    <dgm:cxn modelId="{9BCCDBCE-A694-41AD-97F1-DE3D67CFC7F9}" type="presOf" srcId="{83145801-3139-4045-B7C6-ADB912D54DCE}" destId="{08866864-4AF0-4EB4-9F5B-621A3A0D71BA}" srcOrd="0" destOrd="0" presId="urn:microsoft.com/office/officeart/2005/8/layout/hList1"/>
    <dgm:cxn modelId="{5B91FAD8-F090-466A-A27A-26D9E7F42F47}" srcId="{FD9C45FD-0F95-488F-A8B4-3AE323F82760}" destId="{F3497CE0-37F6-4BA3-B43D-07190D3213B1}" srcOrd="0" destOrd="0" parTransId="{52B21BD2-C1F4-435C-8456-B991ED185AA9}" sibTransId="{059F4C0A-2587-4381-86E1-4F195ABE03E8}"/>
    <dgm:cxn modelId="{8168EFDA-42D6-4EE7-B442-AA382CC89810}" srcId="{FD9C45FD-0F95-488F-A8B4-3AE323F82760}" destId="{27A4292A-478D-41A5-B29F-34333A9DB46A}" srcOrd="1" destOrd="0" parTransId="{3A7DF6D5-7809-4BD3-AD88-35B7AC5380F3}" sibTransId="{C212AE74-6DC6-4507-9541-1D4CBBC56BD0}"/>
    <dgm:cxn modelId="{96ED6EEF-6C68-45E4-BF53-B47D884A77C7}" type="presOf" srcId="{4AC049CC-CD10-4700-8020-AAA4B246FF08}" destId="{7EC967F2-C79A-4FBC-9437-1FE449F50B6E}" srcOrd="0" destOrd="0" presId="urn:microsoft.com/office/officeart/2005/8/layout/hList1"/>
    <dgm:cxn modelId="{6260C2F8-3FD5-4F0D-BF9C-747BD332816C}" type="presOf" srcId="{E99CAAD7-C09D-44A8-9178-BC2F464AEBD3}" destId="{462E33CE-26AF-49A3-8D49-6D639F319FA3}" srcOrd="0" destOrd="1" presId="urn:microsoft.com/office/officeart/2005/8/layout/hList1"/>
    <dgm:cxn modelId="{54BA94BD-A647-4126-8830-720BF20EE198}" type="presParOf" srcId="{7EC967F2-C79A-4FBC-9437-1FE449F50B6E}" destId="{D787E74E-1018-4E68-8ACF-2FA1ACF64BE9}" srcOrd="0" destOrd="0" presId="urn:microsoft.com/office/officeart/2005/8/layout/hList1"/>
    <dgm:cxn modelId="{2696AD6B-02D5-4084-A45C-4681E2293D33}" type="presParOf" srcId="{D787E74E-1018-4E68-8ACF-2FA1ACF64BE9}" destId="{08866864-4AF0-4EB4-9F5B-621A3A0D71BA}" srcOrd="0" destOrd="0" presId="urn:microsoft.com/office/officeart/2005/8/layout/hList1"/>
    <dgm:cxn modelId="{97E5E1DC-3B0D-4777-8877-48974CF0EE12}" type="presParOf" srcId="{D787E74E-1018-4E68-8ACF-2FA1ACF64BE9}" destId="{462E33CE-26AF-49A3-8D49-6D639F319FA3}" srcOrd="1" destOrd="0" presId="urn:microsoft.com/office/officeart/2005/8/layout/hList1"/>
    <dgm:cxn modelId="{9CB6AC7A-34A2-47B9-B8E4-5EA48D6B7545}" type="presParOf" srcId="{7EC967F2-C79A-4FBC-9437-1FE449F50B6E}" destId="{D8CF6E2B-CB2E-4658-8D57-696F9838FFDD}" srcOrd="1" destOrd="0" presId="urn:microsoft.com/office/officeart/2005/8/layout/hList1"/>
    <dgm:cxn modelId="{2EC11AAA-61A1-425A-8F8D-7275093BDB5E}" type="presParOf" srcId="{7EC967F2-C79A-4FBC-9437-1FE449F50B6E}" destId="{46CC8931-9F56-42F6-90B0-08B764D6E6F1}" srcOrd="2" destOrd="0" presId="urn:microsoft.com/office/officeart/2005/8/layout/hList1"/>
    <dgm:cxn modelId="{87053A7F-076E-454C-873B-975B1E4098D9}" type="presParOf" srcId="{46CC8931-9F56-42F6-90B0-08B764D6E6F1}" destId="{B6823956-78F3-490C-BA94-1EFA5372565E}" srcOrd="0" destOrd="0" presId="urn:microsoft.com/office/officeart/2005/8/layout/hList1"/>
    <dgm:cxn modelId="{C8A80581-7BE5-4018-817E-927A88BBE817}" type="presParOf" srcId="{46CC8931-9F56-42F6-90B0-08B764D6E6F1}" destId="{0FC90A53-944E-4FDE-B593-34D32033F16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96A0C8-A3D2-499F-B35C-6069FA417E9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DF99C218-91F7-4F7C-8C82-3CC1126CAB45}">
      <dgm:prSet/>
      <dgm:spPr/>
      <dgm:t>
        <a:bodyPr/>
        <a:lstStyle/>
        <a:p>
          <a:pPr rtl="0"/>
          <a:r>
            <a:rPr lang="en-US" dirty="0"/>
            <a:t>Navigational Service</a:t>
          </a:r>
        </a:p>
      </dgm:t>
    </dgm:pt>
    <dgm:pt modelId="{C209D8EE-1F76-44C2-8981-BCD0038034A5}" type="parTrans" cxnId="{39C78889-22D1-4E45-80F3-1BA07414C9B0}">
      <dgm:prSet/>
      <dgm:spPr/>
      <dgm:t>
        <a:bodyPr/>
        <a:lstStyle/>
        <a:p>
          <a:endParaRPr lang="en-US"/>
        </a:p>
      </dgm:t>
    </dgm:pt>
    <dgm:pt modelId="{41A56628-3E20-4B7B-8877-D1A30A4100FE}" type="sibTrans" cxnId="{39C78889-22D1-4E45-80F3-1BA07414C9B0}">
      <dgm:prSet/>
      <dgm:spPr/>
      <dgm:t>
        <a:bodyPr/>
        <a:lstStyle/>
        <a:p>
          <a:endParaRPr lang="en-US"/>
        </a:p>
      </dgm:t>
    </dgm:pt>
    <dgm:pt modelId="{7FB40144-A95A-45F8-923E-854DA9970408}">
      <dgm:prSet/>
      <dgm:spPr/>
      <dgm:t>
        <a:bodyPr/>
        <a:lstStyle/>
        <a:p>
          <a:pPr rtl="0"/>
          <a:r>
            <a:rPr lang="en-US" b="0" i="0" baseline="0" dirty="0"/>
            <a:t>Handling Service</a:t>
          </a:r>
        </a:p>
      </dgm:t>
    </dgm:pt>
    <dgm:pt modelId="{183C2520-7636-42F5-994F-D6D24E8D7295}" type="parTrans" cxnId="{E4E12614-968B-4682-A47E-051B8EE2BBA3}">
      <dgm:prSet/>
      <dgm:spPr/>
      <dgm:t>
        <a:bodyPr/>
        <a:lstStyle/>
        <a:p>
          <a:endParaRPr lang="en-US"/>
        </a:p>
      </dgm:t>
    </dgm:pt>
    <dgm:pt modelId="{DD6D24D4-CBFC-4FAB-81D1-04737C48AAC4}" type="sibTrans" cxnId="{E4E12614-968B-4682-A47E-051B8EE2BBA3}">
      <dgm:prSet/>
      <dgm:spPr/>
      <dgm:t>
        <a:bodyPr/>
        <a:lstStyle/>
        <a:p>
          <a:endParaRPr lang="en-US"/>
        </a:p>
      </dgm:t>
    </dgm:pt>
    <dgm:pt modelId="{EC6C7BA0-1144-4134-8B76-00E2BB2BB070}" type="pres">
      <dgm:prSet presAssocID="{E996A0C8-A3D2-499F-B35C-6069FA417E91}" presName="diagram" presStyleCnt="0">
        <dgm:presLayoutVars>
          <dgm:chPref val="1"/>
          <dgm:dir/>
          <dgm:animOne val="branch"/>
          <dgm:animLvl val="lvl"/>
          <dgm:resizeHandles/>
        </dgm:presLayoutVars>
      </dgm:prSet>
      <dgm:spPr/>
    </dgm:pt>
    <dgm:pt modelId="{FF4F3D36-B707-4C4D-8663-8B5574147268}" type="pres">
      <dgm:prSet presAssocID="{DF99C218-91F7-4F7C-8C82-3CC1126CAB45}" presName="root" presStyleCnt="0"/>
      <dgm:spPr/>
    </dgm:pt>
    <dgm:pt modelId="{E90FD239-CE8F-4542-A00B-3E0C958E5E19}" type="pres">
      <dgm:prSet presAssocID="{DF99C218-91F7-4F7C-8C82-3CC1126CAB45}" presName="rootComposite" presStyleCnt="0"/>
      <dgm:spPr/>
    </dgm:pt>
    <dgm:pt modelId="{7FEB40F9-D44A-4CD9-A224-39D99540E8EE}" type="pres">
      <dgm:prSet presAssocID="{DF99C218-91F7-4F7C-8C82-3CC1126CAB45}" presName="rootText" presStyleLbl="node1" presStyleIdx="0" presStyleCnt="2" custLinFactNeighborX="-40311" custLinFactNeighborY="-11"/>
      <dgm:spPr/>
    </dgm:pt>
    <dgm:pt modelId="{E42A47FF-8E6D-4561-AED5-45BCF134D6BE}" type="pres">
      <dgm:prSet presAssocID="{DF99C218-91F7-4F7C-8C82-3CC1126CAB45}" presName="rootConnector" presStyleLbl="node1" presStyleIdx="0" presStyleCnt="2"/>
      <dgm:spPr/>
    </dgm:pt>
    <dgm:pt modelId="{436DCFC4-1EFA-4120-956C-5B4B61534E80}" type="pres">
      <dgm:prSet presAssocID="{DF99C218-91F7-4F7C-8C82-3CC1126CAB45}" presName="childShape" presStyleCnt="0"/>
      <dgm:spPr/>
    </dgm:pt>
    <dgm:pt modelId="{1D1900A9-D916-4E60-BDD4-F35F9BDBDDF5}" type="pres">
      <dgm:prSet presAssocID="{7FB40144-A95A-45F8-923E-854DA9970408}" presName="root" presStyleCnt="0"/>
      <dgm:spPr/>
    </dgm:pt>
    <dgm:pt modelId="{8A8CF3EC-53F6-4F9C-957C-7D02CD32F707}" type="pres">
      <dgm:prSet presAssocID="{7FB40144-A95A-45F8-923E-854DA9970408}" presName="rootComposite" presStyleCnt="0"/>
      <dgm:spPr/>
    </dgm:pt>
    <dgm:pt modelId="{D8B26854-5B74-4D13-AAB7-18FBA303272F}" type="pres">
      <dgm:prSet presAssocID="{7FB40144-A95A-45F8-923E-854DA9970408}" presName="rootText" presStyleLbl="node1" presStyleIdx="1" presStyleCnt="2" custLinFactNeighborX="18062" custLinFactNeighborY="-11"/>
      <dgm:spPr/>
    </dgm:pt>
    <dgm:pt modelId="{F8AF23A4-9CCD-47DC-B8A8-2E15C346896F}" type="pres">
      <dgm:prSet presAssocID="{7FB40144-A95A-45F8-923E-854DA9970408}" presName="rootConnector" presStyleLbl="node1" presStyleIdx="1" presStyleCnt="2"/>
      <dgm:spPr/>
    </dgm:pt>
    <dgm:pt modelId="{6F05AAD1-A6B5-4C71-86C7-4FA6473C08B2}" type="pres">
      <dgm:prSet presAssocID="{7FB40144-A95A-45F8-923E-854DA9970408}" presName="childShape" presStyleCnt="0"/>
      <dgm:spPr/>
    </dgm:pt>
  </dgm:ptLst>
  <dgm:cxnLst>
    <dgm:cxn modelId="{E4E12614-968B-4682-A47E-051B8EE2BBA3}" srcId="{E996A0C8-A3D2-499F-B35C-6069FA417E91}" destId="{7FB40144-A95A-45F8-923E-854DA9970408}" srcOrd="1" destOrd="0" parTransId="{183C2520-7636-42F5-994F-D6D24E8D7295}" sibTransId="{DD6D24D4-CBFC-4FAB-81D1-04737C48AAC4}"/>
    <dgm:cxn modelId="{FEA21F22-B648-43BE-82CE-4725CF680306}" type="presOf" srcId="{DF99C218-91F7-4F7C-8C82-3CC1126CAB45}" destId="{7FEB40F9-D44A-4CD9-A224-39D99540E8EE}" srcOrd="0" destOrd="0" presId="urn:microsoft.com/office/officeart/2005/8/layout/hierarchy3"/>
    <dgm:cxn modelId="{41ADB844-3904-4583-BCAD-74CFDD3D09B5}" type="presOf" srcId="{7FB40144-A95A-45F8-923E-854DA9970408}" destId="{D8B26854-5B74-4D13-AAB7-18FBA303272F}" srcOrd="0" destOrd="0" presId="urn:microsoft.com/office/officeart/2005/8/layout/hierarchy3"/>
    <dgm:cxn modelId="{A30F544E-CBD3-4207-961C-C31456ECB921}" type="presOf" srcId="{E996A0C8-A3D2-499F-B35C-6069FA417E91}" destId="{EC6C7BA0-1144-4134-8B76-00E2BB2BB070}" srcOrd="0" destOrd="0" presId="urn:microsoft.com/office/officeart/2005/8/layout/hierarchy3"/>
    <dgm:cxn modelId="{39C78889-22D1-4E45-80F3-1BA07414C9B0}" srcId="{E996A0C8-A3D2-499F-B35C-6069FA417E91}" destId="{DF99C218-91F7-4F7C-8C82-3CC1126CAB45}" srcOrd="0" destOrd="0" parTransId="{C209D8EE-1F76-44C2-8981-BCD0038034A5}" sibTransId="{41A56628-3E20-4B7B-8877-D1A30A4100FE}"/>
    <dgm:cxn modelId="{04325BB0-C278-47BD-915D-914E07479F0A}" type="presOf" srcId="{DF99C218-91F7-4F7C-8C82-3CC1126CAB45}" destId="{E42A47FF-8E6D-4561-AED5-45BCF134D6BE}" srcOrd="1" destOrd="0" presId="urn:microsoft.com/office/officeart/2005/8/layout/hierarchy3"/>
    <dgm:cxn modelId="{161E0EB2-5720-4138-96E7-3ECC5B585E58}" type="presOf" srcId="{7FB40144-A95A-45F8-923E-854DA9970408}" destId="{F8AF23A4-9CCD-47DC-B8A8-2E15C346896F}" srcOrd="1" destOrd="0" presId="urn:microsoft.com/office/officeart/2005/8/layout/hierarchy3"/>
    <dgm:cxn modelId="{ABD74991-F0D7-4614-B875-6827F0A527D2}" type="presParOf" srcId="{EC6C7BA0-1144-4134-8B76-00E2BB2BB070}" destId="{FF4F3D36-B707-4C4D-8663-8B5574147268}" srcOrd="0" destOrd="0" presId="urn:microsoft.com/office/officeart/2005/8/layout/hierarchy3"/>
    <dgm:cxn modelId="{836C90AF-0B00-4581-BD89-213D6A81A9CE}" type="presParOf" srcId="{FF4F3D36-B707-4C4D-8663-8B5574147268}" destId="{E90FD239-CE8F-4542-A00B-3E0C958E5E19}" srcOrd="0" destOrd="0" presId="urn:microsoft.com/office/officeart/2005/8/layout/hierarchy3"/>
    <dgm:cxn modelId="{4025A35B-85F6-4B33-8E91-EBF2D3FD12F6}" type="presParOf" srcId="{E90FD239-CE8F-4542-A00B-3E0C958E5E19}" destId="{7FEB40F9-D44A-4CD9-A224-39D99540E8EE}" srcOrd="0" destOrd="0" presId="urn:microsoft.com/office/officeart/2005/8/layout/hierarchy3"/>
    <dgm:cxn modelId="{F928CE31-9172-4703-A632-954BD2C8D265}" type="presParOf" srcId="{E90FD239-CE8F-4542-A00B-3E0C958E5E19}" destId="{E42A47FF-8E6D-4561-AED5-45BCF134D6BE}" srcOrd="1" destOrd="0" presId="urn:microsoft.com/office/officeart/2005/8/layout/hierarchy3"/>
    <dgm:cxn modelId="{8CE47E5D-442A-47E1-BD4D-7EEB1067A9AB}" type="presParOf" srcId="{FF4F3D36-B707-4C4D-8663-8B5574147268}" destId="{436DCFC4-1EFA-4120-956C-5B4B61534E80}" srcOrd="1" destOrd="0" presId="urn:microsoft.com/office/officeart/2005/8/layout/hierarchy3"/>
    <dgm:cxn modelId="{03A42FED-C775-4148-B18D-B8134D8F5FDB}" type="presParOf" srcId="{EC6C7BA0-1144-4134-8B76-00E2BB2BB070}" destId="{1D1900A9-D916-4E60-BDD4-F35F9BDBDDF5}" srcOrd="1" destOrd="0" presId="urn:microsoft.com/office/officeart/2005/8/layout/hierarchy3"/>
    <dgm:cxn modelId="{95CB9FE6-25BA-4024-9B6B-97287E34C4D1}" type="presParOf" srcId="{1D1900A9-D916-4E60-BDD4-F35F9BDBDDF5}" destId="{8A8CF3EC-53F6-4F9C-957C-7D02CD32F707}" srcOrd="0" destOrd="0" presId="urn:microsoft.com/office/officeart/2005/8/layout/hierarchy3"/>
    <dgm:cxn modelId="{B21C6DA5-28EC-4628-8B5B-9898B98916CB}" type="presParOf" srcId="{8A8CF3EC-53F6-4F9C-957C-7D02CD32F707}" destId="{D8B26854-5B74-4D13-AAB7-18FBA303272F}" srcOrd="0" destOrd="0" presId="urn:microsoft.com/office/officeart/2005/8/layout/hierarchy3"/>
    <dgm:cxn modelId="{D813342A-E586-48D0-B035-3B9A9D1FDBE2}" type="presParOf" srcId="{8A8CF3EC-53F6-4F9C-957C-7D02CD32F707}" destId="{F8AF23A4-9CCD-47DC-B8A8-2E15C346896F}" srcOrd="1" destOrd="0" presId="urn:microsoft.com/office/officeart/2005/8/layout/hierarchy3"/>
    <dgm:cxn modelId="{F76BF420-FFB6-4363-8E96-50FE2A7C48EA}" type="presParOf" srcId="{1D1900A9-D916-4E60-BDD4-F35F9BDBDDF5}" destId="{6F05AAD1-A6B5-4C71-86C7-4FA6473C08B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96A0C8-A3D2-499F-B35C-6069FA417E9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C6C7BA0-1144-4134-8B76-00E2BB2BB070}" type="pres">
      <dgm:prSet presAssocID="{E996A0C8-A3D2-499F-B35C-6069FA417E91}" presName="diagram" presStyleCnt="0">
        <dgm:presLayoutVars>
          <dgm:chPref val="1"/>
          <dgm:dir/>
          <dgm:animOne val="branch"/>
          <dgm:animLvl val="lvl"/>
          <dgm:resizeHandles/>
        </dgm:presLayoutVars>
      </dgm:prSet>
      <dgm:spPr/>
    </dgm:pt>
  </dgm:ptLst>
  <dgm:cxnLst>
    <dgm:cxn modelId="{C7803466-F056-4FFC-88CF-E67B410AB5D3}" type="presOf" srcId="{E996A0C8-A3D2-499F-B35C-6069FA417E91}" destId="{EC6C7BA0-1144-4134-8B76-00E2BB2BB070}" srcOrd="0"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6E9E1D-EF06-45EF-8481-13CBC8AB94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DB59C0-50AB-40A3-8D23-34EA018A6726}">
      <dgm:prSet/>
      <dgm:spPr/>
      <dgm:t>
        <a:bodyPr/>
        <a:lstStyle/>
        <a:p>
          <a:pPr algn="ctr" rtl="0"/>
          <a:r>
            <a:rPr lang="en-US" b="1" dirty="0"/>
            <a:t>Service for Ships</a:t>
          </a:r>
        </a:p>
      </dgm:t>
    </dgm:pt>
    <dgm:pt modelId="{F4E2636A-47A3-40B1-9C4C-1CABD43C9A91}" type="parTrans" cxnId="{7E73597A-18E6-46A9-B627-BEFB2A80FF5E}">
      <dgm:prSet/>
      <dgm:spPr/>
      <dgm:t>
        <a:bodyPr/>
        <a:lstStyle/>
        <a:p>
          <a:endParaRPr lang="en-US"/>
        </a:p>
      </dgm:t>
    </dgm:pt>
    <dgm:pt modelId="{66BA604B-5E65-4AF3-A5B0-B898B32720F4}" type="sibTrans" cxnId="{7E73597A-18E6-46A9-B627-BEFB2A80FF5E}">
      <dgm:prSet/>
      <dgm:spPr/>
      <dgm:t>
        <a:bodyPr/>
        <a:lstStyle/>
        <a:p>
          <a:endParaRPr lang="en-US"/>
        </a:p>
      </dgm:t>
    </dgm:pt>
    <dgm:pt modelId="{EBDC859F-73E7-438F-91DE-501E70A49D52}" type="pres">
      <dgm:prSet presAssocID="{C36E9E1D-EF06-45EF-8481-13CBC8AB947F}" presName="linear" presStyleCnt="0">
        <dgm:presLayoutVars>
          <dgm:animLvl val="lvl"/>
          <dgm:resizeHandles val="exact"/>
        </dgm:presLayoutVars>
      </dgm:prSet>
      <dgm:spPr/>
    </dgm:pt>
    <dgm:pt modelId="{AE0765CB-7BF8-41D1-9809-34396F529DC4}" type="pres">
      <dgm:prSet presAssocID="{DADB59C0-50AB-40A3-8D23-34EA018A6726}" presName="parentText" presStyleLbl="node1" presStyleIdx="0" presStyleCnt="1" custLinFactNeighborX="41935" custLinFactNeighborY="-74054">
        <dgm:presLayoutVars>
          <dgm:chMax val="0"/>
          <dgm:bulletEnabled val="1"/>
        </dgm:presLayoutVars>
      </dgm:prSet>
      <dgm:spPr/>
    </dgm:pt>
  </dgm:ptLst>
  <dgm:cxnLst>
    <dgm:cxn modelId="{1227770B-38A8-4E45-982B-E1ACDC214515}" type="presOf" srcId="{C36E9E1D-EF06-45EF-8481-13CBC8AB947F}" destId="{EBDC859F-73E7-438F-91DE-501E70A49D52}" srcOrd="0" destOrd="0" presId="urn:microsoft.com/office/officeart/2005/8/layout/vList2"/>
    <dgm:cxn modelId="{C4949227-FC45-4272-AE27-E4A459767B97}" type="presOf" srcId="{DADB59C0-50AB-40A3-8D23-34EA018A6726}" destId="{AE0765CB-7BF8-41D1-9809-34396F529DC4}" srcOrd="0" destOrd="0" presId="urn:microsoft.com/office/officeart/2005/8/layout/vList2"/>
    <dgm:cxn modelId="{7E73597A-18E6-46A9-B627-BEFB2A80FF5E}" srcId="{C36E9E1D-EF06-45EF-8481-13CBC8AB947F}" destId="{DADB59C0-50AB-40A3-8D23-34EA018A6726}" srcOrd="0" destOrd="0" parTransId="{F4E2636A-47A3-40B1-9C4C-1CABD43C9A91}" sibTransId="{66BA604B-5E65-4AF3-A5B0-B898B32720F4}"/>
    <dgm:cxn modelId="{9C8F3E28-C69C-4427-A9DA-46ED70990710}" type="presParOf" srcId="{EBDC859F-73E7-438F-91DE-501E70A49D52}" destId="{AE0765CB-7BF8-41D1-9809-34396F529DC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6E9E1D-EF06-45EF-8481-13CBC8AB94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DB59C0-50AB-40A3-8D23-34EA018A6726}">
      <dgm:prSet/>
      <dgm:spPr/>
      <dgm:t>
        <a:bodyPr/>
        <a:lstStyle/>
        <a:p>
          <a:pPr algn="ctr" rtl="0"/>
          <a:r>
            <a:rPr lang="en-US" b="1" dirty="0"/>
            <a:t>Service for Cargo</a:t>
          </a:r>
        </a:p>
      </dgm:t>
    </dgm:pt>
    <dgm:pt modelId="{F4E2636A-47A3-40B1-9C4C-1CABD43C9A91}" type="parTrans" cxnId="{7E73597A-18E6-46A9-B627-BEFB2A80FF5E}">
      <dgm:prSet/>
      <dgm:spPr/>
      <dgm:t>
        <a:bodyPr/>
        <a:lstStyle/>
        <a:p>
          <a:endParaRPr lang="en-US"/>
        </a:p>
      </dgm:t>
    </dgm:pt>
    <dgm:pt modelId="{66BA604B-5E65-4AF3-A5B0-B898B32720F4}" type="sibTrans" cxnId="{7E73597A-18E6-46A9-B627-BEFB2A80FF5E}">
      <dgm:prSet/>
      <dgm:spPr/>
      <dgm:t>
        <a:bodyPr/>
        <a:lstStyle/>
        <a:p>
          <a:endParaRPr lang="en-US"/>
        </a:p>
      </dgm:t>
    </dgm:pt>
    <dgm:pt modelId="{EBDC859F-73E7-438F-91DE-501E70A49D52}" type="pres">
      <dgm:prSet presAssocID="{C36E9E1D-EF06-45EF-8481-13CBC8AB947F}" presName="linear" presStyleCnt="0">
        <dgm:presLayoutVars>
          <dgm:animLvl val="lvl"/>
          <dgm:resizeHandles val="exact"/>
        </dgm:presLayoutVars>
      </dgm:prSet>
      <dgm:spPr/>
    </dgm:pt>
    <dgm:pt modelId="{AE0765CB-7BF8-41D1-9809-34396F529DC4}" type="pres">
      <dgm:prSet presAssocID="{DADB59C0-50AB-40A3-8D23-34EA018A6726}" presName="parentText" presStyleLbl="node1" presStyleIdx="0" presStyleCnt="1" custLinFactNeighborX="41935" custLinFactNeighborY="-74054">
        <dgm:presLayoutVars>
          <dgm:chMax val="0"/>
          <dgm:bulletEnabled val="1"/>
        </dgm:presLayoutVars>
      </dgm:prSet>
      <dgm:spPr/>
    </dgm:pt>
  </dgm:ptLst>
  <dgm:cxnLst>
    <dgm:cxn modelId="{778A1B18-A12F-48D0-9BE8-7A916DF5092B}" type="presOf" srcId="{DADB59C0-50AB-40A3-8D23-34EA018A6726}" destId="{AE0765CB-7BF8-41D1-9809-34396F529DC4}" srcOrd="0" destOrd="0" presId="urn:microsoft.com/office/officeart/2005/8/layout/vList2"/>
    <dgm:cxn modelId="{8CF5F443-982A-4B0D-8EF4-715697962BFD}" type="presOf" srcId="{C36E9E1D-EF06-45EF-8481-13CBC8AB947F}" destId="{EBDC859F-73E7-438F-91DE-501E70A49D52}" srcOrd="0" destOrd="0" presId="urn:microsoft.com/office/officeart/2005/8/layout/vList2"/>
    <dgm:cxn modelId="{7E73597A-18E6-46A9-B627-BEFB2A80FF5E}" srcId="{C36E9E1D-EF06-45EF-8481-13CBC8AB947F}" destId="{DADB59C0-50AB-40A3-8D23-34EA018A6726}" srcOrd="0" destOrd="0" parTransId="{F4E2636A-47A3-40B1-9C4C-1CABD43C9A91}" sibTransId="{66BA604B-5E65-4AF3-A5B0-B898B32720F4}"/>
    <dgm:cxn modelId="{52111F88-872E-4050-9272-A8CF4D547C81}" type="presParOf" srcId="{EBDC859F-73E7-438F-91DE-501E70A49D52}" destId="{AE0765CB-7BF8-41D1-9809-34396F529DC4}"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E65254-3682-4DF9-8372-15D6E3668B7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03DB3DC-0E2B-4E04-9B62-019562B9D85F}">
      <dgm:prSet phldrT="[Text]"/>
      <dgm:spPr/>
      <dgm:t>
        <a:bodyPr/>
        <a:lstStyle/>
        <a:p>
          <a:r>
            <a:rPr lang="en-US" dirty="0"/>
            <a:t>Ship</a:t>
          </a:r>
        </a:p>
      </dgm:t>
    </dgm:pt>
    <dgm:pt modelId="{BAF4B2FB-A328-481B-AC30-8FC6AC504A5B}" type="parTrans" cxnId="{0C165662-91F7-46D5-BF32-D396C2FDD8D9}">
      <dgm:prSet/>
      <dgm:spPr/>
      <dgm:t>
        <a:bodyPr/>
        <a:lstStyle/>
        <a:p>
          <a:endParaRPr lang="en-US"/>
        </a:p>
      </dgm:t>
    </dgm:pt>
    <dgm:pt modelId="{55D36F19-1379-41E6-99A4-AF94E2B78D9D}" type="sibTrans" cxnId="{0C165662-91F7-46D5-BF32-D396C2FDD8D9}">
      <dgm:prSet/>
      <dgm:spPr/>
      <dgm:t>
        <a:bodyPr/>
        <a:lstStyle/>
        <a:p>
          <a:endParaRPr lang="en-US"/>
        </a:p>
      </dgm:t>
    </dgm:pt>
    <dgm:pt modelId="{62D0B339-B08C-48EC-93CF-C243B8F924B4}">
      <dgm:prSet phldrT="[Text]"/>
      <dgm:spPr/>
      <dgm:t>
        <a:bodyPr/>
        <a:lstStyle/>
        <a:p>
          <a:r>
            <a:rPr lang="en-US" dirty="0"/>
            <a:t>Cargo handling</a:t>
          </a:r>
        </a:p>
      </dgm:t>
    </dgm:pt>
    <dgm:pt modelId="{7F8ED726-346C-4BDD-9B8B-A16575477BC8}" type="parTrans" cxnId="{CFD1D86D-F7B6-4FF4-868B-2685D9144F0B}">
      <dgm:prSet/>
      <dgm:spPr/>
      <dgm:t>
        <a:bodyPr/>
        <a:lstStyle/>
        <a:p>
          <a:endParaRPr lang="en-US"/>
        </a:p>
      </dgm:t>
    </dgm:pt>
    <dgm:pt modelId="{047E2607-96E2-4135-8D60-C3D7AE836E3B}" type="sibTrans" cxnId="{CFD1D86D-F7B6-4FF4-868B-2685D9144F0B}">
      <dgm:prSet/>
      <dgm:spPr/>
      <dgm:t>
        <a:bodyPr/>
        <a:lstStyle/>
        <a:p>
          <a:endParaRPr lang="en-US"/>
        </a:p>
      </dgm:t>
    </dgm:pt>
    <dgm:pt modelId="{0B66554B-2A0D-4FE1-8423-7800FA05EA35}">
      <dgm:prSet phldrT="[Text]"/>
      <dgm:spPr/>
      <dgm:t>
        <a:bodyPr/>
        <a:lstStyle/>
        <a:p>
          <a:r>
            <a:rPr lang="en-US" dirty="0"/>
            <a:t>Transfer</a:t>
          </a:r>
        </a:p>
      </dgm:t>
    </dgm:pt>
    <dgm:pt modelId="{20D3772C-9EF6-40DB-8EB7-C59A4E7C1599}" type="parTrans" cxnId="{AAEFC3A7-48F9-4BC9-AB5C-6F3C72950C8B}">
      <dgm:prSet/>
      <dgm:spPr/>
      <dgm:t>
        <a:bodyPr/>
        <a:lstStyle/>
        <a:p>
          <a:endParaRPr lang="en-US"/>
        </a:p>
      </dgm:t>
    </dgm:pt>
    <dgm:pt modelId="{CE3F9716-5DD3-47ED-B1CE-B6A952E649A3}" type="sibTrans" cxnId="{AAEFC3A7-48F9-4BC9-AB5C-6F3C72950C8B}">
      <dgm:prSet/>
      <dgm:spPr/>
      <dgm:t>
        <a:bodyPr/>
        <a:lstStyle/>
        <a:p>
          <a:endParaRPr lang="en-US"/>
        </a:p>
      </dgm:t>
    </dgm:pt>
    <dgm:pt modelId="{93960B07-5AF9-48F5-9094-9F11DA56EC7E}">
      <dgm:prSet phldrT="[Text]"/>
      <dgm:spPr/>
      <dgm:t>
        <a:bodyPr/>
        <a:lstStyle/>
        <a:p>
          <a:r>
            <a:rPr lang="en-US"/>
            <a:t>transport to/from storage</a:t>
          </a:r>
        </a:p>
      </dgm:t>
    </dgm:pt>
    <dgm:pt modelId="{F0370215-A277-43E6-8BD8-111AE7E31F21}" type="parTrans" cxnId="{4D2BF06F-F9E9-4238-B64D-78390166D795}">
      <dgm:prSet/>
      <dgm:spPr/>
      <dgm:t>
        <a:bodyPr/>
        <a:lstStyle/>
        <a:p>
          <a:endParaRPr lang="en-US"/>
        </a:p>
      </dgm:t>
    </dgm:pt>
    <dgm:pt modelId="{0CCC1B1C-9017-4FB1-9AEC-B9D76608D371}" type="sibTrans" cxnId="{4D2BF06F-F9E9-4238-B64D-78390166D795}">
      <dgm:prSet/>
      <dgm:spPr/>
      <dgm:t>
        <a:bodyPr/>
        <a:lstStyle/>
        <a:p>
          <a:endParaRPr lang="en-US"/>
        </a:p>
      </dgm:t>
    </dgm:pt>
    <dgm:pt modelId="{C551726F-A842-4B04-A49C-A1E70BD554BB}">
      <dgm:prSet phldrT="[Text]"/>
      <dgm:spPr/>
      <dgm:t>
        <a:bodyPr/>
        <a:lstStyle/>
        <a:p>
          <a:r>
            <a:rPr lang="en-US" dirty="0"/>
            <a:t>Storage</a:t>
          </a:r>
        </a:p>
      </dgm:t>
    </dgm:pt>
    <dgm:pt modelId="{AE7C232A-32FD-404D-9084-DA4B7CA35864}" type="parTrans" cxnId="{B11DB27E-47B9-4978-B80C-826D0792CF1F}">
      <dgm:prSet/>
      <dgm:spPr/>
      <dgm:t>
        <a:bodyPr/>
        <a:lstStyle/>
        <a:p>
          <a:endParaRPr lang="en-US"/>
        </a:p>
      </dgm:t>
    </dgm:pt>
    <dgm:pt modelId="{2E3AC832-E8C5-45C9-8712-FD5EEB8324DE}" type="sibTrans" cxnId="{B11DB27E-47B9-4978-B80C-826D0792CF1F}">
      <dgm:prSet/>
      <dgm:spPr/>
      <dgm:t>
        <a:bodyPr/>
        <a:lstStyle/>
        <a:p>
          <a:endParaRPr lang="en-US"/>
        </a:p>
      </dgm:t>
    </dgm:pt>
    <dgm:pt modelId="{D4896249-9B01-49D2-91E7-F3F548945782}">
      <dgm:prSet phldrT="[Text]"/>
      <dgm:spPr/>
      <dgm:t>
        <a:bodyPr/>
        <a:lstStyle/>
        <a:p>
          <a:r>
            <a:rPr lang="en-US" dirty="0"/>
            <a:t>storage at shed, silo, open space</a:t>
          </a:r>
        </a:p>
      </dgm:t>
    </dgm:pt>
    <dgm:pt modelId="{8E3EFA74-5C26-47E6-9FC1-92379C9861CB}" type="parTrans" cxnId="{AD4113FF-1573-4D78-807B-2AF400CF6AA7}">
      <dgm:prSet/>
      <dgm:spPr/>
      <dgm:t>
        <a:bodyPr/>
        <a:lstStyle/>
        <a:p>
          <a:endParaRPr lang="en-US"/>
        </a:p>
      </dgm:t>
    </dgm:pt>
    <dgm:pt modelId="{1965E05F-FB4B-4984-BC04-399712562F06}" type="sibTrans" cxnId="{AD4113FF-1573-4D78-807B-2AF400CF6AA7}">
      <dgm:prSet/>
      <dgm:spPr/>
      <dgm:t>
        <a:bodyPr/>
        <a:lstStyle/>
        <a:p>
          <a:endParaRPr lang="en-US"/>
        </a:p>
      </dgm:t>
    </dgm:pt>
    <dgm:pt modelId="{721874DC-7463-4122-9CF4-9D23377FF755}">
      <dgm:prSet phldrT="[Text]"/>
      <dgm:spPr/>
      <dgm:t>
        <a:bodyPr/>
        <a:lstStyle/>
        <a:p>
          <a:r>
            <a:rPr lang="en-US" dirty="0"/>
            <a:t>Gate</a:t>
          </a:r>
        </a:p>
      </dgm:t>
    </dgm:pt>
    <dgm:pt modelId="{E94A07E0-AB71-4A6E-AC23-B50B0DEE3D63}" type="parTrans" cxnId="{4DCFEF27-53EE-478B-88A7-F0B7E41E9C54}">
      <dgm:prSet/>
      <dgm:spPr/>
    </dgm:pt>
    <dgm:pt modelId="{774E60A1-DA58-42CA-AF0C-01DF6C0A1498}" type="sibTrans" cxnId="{4DCFEF27-53EE-478B-88A7-F0B7E41E9C54}">
      <dgm:prSet/>
      <dgm:spPr/>
    </dgm:pt>
    <dgm:pt modelId="{C5D077AF-5D48-4A0E-A61E-AFBBDE0690D2}">
      <dgm:prSet/>
      <dgm:spPr/>
      <dgm:t>
        <a:bodyPr/>
        <a:lstStyle/>
        <a:p>
          <a:r>
            <a:rPr lang="en-US" dirty="0"/>
            <a:t>tallying, marking, weighing, surveying</a:t>
          </a:r>
        </a:p>
      </dgm:t>
    </dgm:pt>
    <dgm:pt modelId="{738DD2CD-5337-4C17-8BB0-C7A72BFE49D5}" type="parTrans" cxnId="{71271467-33FA-4DCF-9E1B-214AD0593594}">
      <dgm:prSet/>
      <dgm:spPr/>
      <dgm:t>
        <a:bodyPr/>
        <a:lstStyle/>
        <a:p>
          <a:endParaRPr lang="en-US"/>
        </a:p>
      </dgm:t>
    </dgm:pt>
    <dgm:pt modelId="{D52DCF02-42C7-45F5-934B-421FA8076F7C}" type="sibTrans" cxnId="{71271467-33FA-4DCF-9E1B-214AD0593594}">
      <dgm:prSet/>
      <dgm:spPr/>
      <dgm:t>
        <a:bodyPr/>
        <a:lstStyle/>
        <a:p>
          <a:endParaRPr lang="en-US"/>
        </a:p>
      </dgm:t>
    </dgm:pt>
    <dgm:pt modelId="{56DF2C3B-FE7C-4466-AA6F-DFA3BA721A3B}">
      <dgm:prSet/>
      <dgm:spPr/>
      <dgm:t>
        <a:bodyPr/>
        <a:lstStyle/>
        <a:p>
          <a:r>
            <a:rPr lang="en-US" dirty="0"/>
            <a:t>surveillance, protection, sanitary measures</a:t>
          </a:r>
        </a:p>
      </dgm:t>
    </dgm:pt>
    <dgm:pt modelId="{CDF38EB6-FFCD-455B-8677-F2314956511A}" type="parTrans" cxnId="{229D42CA-D3C5-4815-8CCC-FD2CAE894DF3}">
      <dgm:prSet/>
      <dgm:spPr/>
      <dgm:t>
        <a:bodyPr/>
        <a:lstStyle/>
        <a:p>
          <a:endParaRPr lang="en-US"/>
        </a:p>
      </dgm:t>
    </dgm:pt>
    <dgm:pt modelId="{ECEB1444-FCA8-4BAD-997D-A3F9E451FF76}" type="sibTrans" cxnId="{229D42CA-D3C5-4815-8CCC-FD2CAE894DF3}">
      <dgm:prSet/>
      <dgm:spPr/>
      <dgm:t>
        <a:bodyPr/>
        <a:lstStyle/>
        <a:p>
          <a:endParaRPr lang="en-US"/>
        </a:p>
      </dgm:t>
    </dgm:pt>
    <dgm:pt modelId="{2EF54816-7F50-4231-986E-25DE5D8151FF}">
      <dgm:prSet/>
      <dgm:spPr/>
      <dgm:t>
        <a:bodyPr/>
        <a:lstStyle/>
        <a:p>
          <a:r>
            <a:rPr lang="en-US" dirty="0"/>
            <a:t>dangerous cargo segregation</a:t>
          </a:r>
        </a:p>
      </dgm:t>
    </dgm:pt>
    <dgm:pt modelId="{EF518E6F-F5A7-4D1C-BBD7-A3F2E30E7181}" type="parTrans" cxnId="{F9019194-4047-4E02-9A48-599629CDA569}">
      <dgm:prSet/>
      <dgm:spPr/>
      <dgm:t>
        <a:bodyPr/>
        <a:lstStyle/>
        <a:p>
          <a:endParaRPr lang="en-US"/>
        </a:p>
      </dgm:t>
    </dgm:pt>
    <dgm:pt modelId="{C1E5A943-D47A-4668-932A-6183D8645761}" type="sibTrans" cxnId="{F9019194-4047-4E02-9A48-599629CDA569}">
      <dgm:prSet/>
      <dgm:spPr/>
      <dgm:t>
        <a:bodyPr/>
        <a:lstStyle/>
        <a:p>
          <a:endParaRPr lang="en-US"/>
        </a:p>
      </dgm:t>
    </dgm:pt>
    <dgm:pt modelId="{7FC030CD-5DBC-4932-84D2-D8D701435A99}">
      <dgm:prSet phldrT="[Text]"/>
      <dgm:spPr/>
      <dgm:t>
        <a:bodyPr/>
        <a:lstStyle/>
        <a:p>
          <a:r>
            <a:rPr lang="en-US"/>
            <a:t>customs and documentary control</a:t>
          </a:r>
          <a:endParaRPr lang="en-US" dirty="0"/>
        </a:p>
      </dgm:t>
    </dgm:pt>
    <dgm:pt modelId="{A1DC528E-BA1F-4E42-B08B-E0F2AA53B1EF}" type="parTrans" cxnId="{F414638E-3C88-41AC-9F78-A41F87F05148}">
      <dgm:prSet/>
      <dgm:spPr/>
    </dgm:pt>
    <dgm:pt modelId="{121243AB-2D20-402A-96D5-E1DEB2F76609}" type="sibTrans" cxnId="{F414638E-3C88-41AC-9F78-A41F87F05148}">
      <dgm:prSet/>
      <dgm:spPr/>
    </dgm:pt>
    <dgm:pt modelId="{54F31D26-5EA7-4420-B978-5CD1DFF79702}">
      <dgm:prSet/>
      <dgm:spPr/>
      <dgm:t>
        <a:bodyPr/>
        <a:lstStyle/>
        <a:p>
          <a:r>
            <a:rPr lang="en-US" dirty="0"/>
            <a:t>receiving and delivery</a:t>
          </a:r>
        </a:p>
      </dgm:t>
    </dgm:pt>
    <dgm:pt modelId="{D4256074-8E1A-4A1D-9B17-55FD16BD39BE}" type="parTrans" cxnId="{B3BCD0BB-72F5-4C95-BCA8-ABB6ED2DDD5A}">
      <dgm:prSet/>
      <dgm:spPr/>
      <dgm:t>
        <a:bodyPr/>
        <a:lstStyle/>
        <a:p>
          <a:endParaRPr lang="en-US"/>
        </a:p>
      </dgm:t>
    </dgm:pt>
    <dgm:pt modelId="{EFB01756-D45B-4207-AA4F-DA95BA1B40CA}" type="sibTrans" cxnId="{B3BCD0BB-72F5-4C95-BCA8-ABB6ED2DDD5A}">
      <dgm:prSet/>
      <dgm:spPr/>
      <dgm:t>
        <a:bodyPr/>
        <a:lstStyle/>
        <a:p>
          <a:endParaRPr lang="en-US"/>
        </a:p>
      </dgm:t>
    </dgm:pt>
    <dgm:pt modelId="{A8E2F254-0BF1-44D3-BF00-CC0475A67214}" type="pres">
      <dgm:prSet presAssocID="{3BE65254-3682-4DF9-8372-15D6E3668B7A}" presName="Name0" presStyleCnt="0">
        <dgm:presLayoutVars>
          <dgm:dir/>
          <dgm:animLvl val="lvl"/>
          <dgm:resizeHandles val="exact"/>
        </dgm:presLayoutVars>
      </dgm:prSet>
      <dgm:spPr/>
    </dgm:pt>
    <dgm:pt modelId="{EEE16CBF-D31C-4C75-8A0A-F0CE656227FE}" type="pres">
      <dgm:prSet presAssocID="{C03DB3DC-0E2B-4E04-9B62-019562B9D85F}" presName="composite" presStyleCnt="0"/>
      <dgm:spPr/>
    </dgm:pt>
    <dgm:pt modelId="{16E77B6B-C8B4-4B68-B5BD-E3C8A4E06C52}" type="pres">
      <dgm:prSet presAssocID="{C03DB3DC-0E2B-4E04-9B62-019562B9D85F}" presName="parTx" presStyleLbl="alignNode1" presStyleIdx="0" presStyleCnt="4">
        <dgm:presLayoutVars>
          <dgm:chMax val="0"/>
          <dgm:chPref val="0"/>
          <dgm:bulletEnabled val="1"/>
        </dgm:presLayoutVars>
      </dgm:prSet>
      <dgm:spPr/>
    </dgm:pt>
    <dgm:pt modelId="{E19AA2C7-A366-4227-AD6F-D75256CC4251}" type="pres">
      <dgm:prSet presAssocID="{C03DB3DC-0E2B-4E04-9B62-019562B9D85F}" presName="desTx" presStyleLbl="alignAccFollowNode1" presStyleIdx="0" presStyleCnt="4">
        <dgm:presLayoutVars>
          <dgm:bulletEnabled val="1"/>
        </dgm:presLayoutVars>
      </dgm:prSet>
      <dgm:spPr/>
    </dgm:pt>
    <dgm:pt modelId="{4CA40F81-B9A2-40E8-B7DB-75FE8E77B166}" type="pres">
      <dgm:prSet presAssocID="{55D36F19-1379-41E6-99A4-AF94E2B78D9D}" presName="space" presStyleCnt="0"/>
      <dgm:spPr/>
    </dgm:pt>
    <dgm:pt modelId="{01160A62-B65A-42F8-9334-F53A89F21A8C}" type="pres">
      <dgm:prSet presAssocID="{0B66554B-2A0D-4FE1-8423-7800FA05EA35}" presName="composite" presStyleCnt="0"/>
      <dgm:spPr/>
    </dgm:pt>
    <dgm:pt modelId="{0FEA778D-05DF-4445-A944-4BFAEC6BF864}" type="pres">
      <dgm:prSet presAssocID="{0B66554B-2A0D-4FE1-8423-7800FA05EA35}" presName="parTx" presStyleLbl="alignNode1" presStyleIdx="1" presStyleCnt="4">
        <dgm:presLayoutVars>
          <dgm:chMax val="0"/>
          <dgm:chPref val="0"/>
          <dgm:bulletEnabled val="1"/>
        </dgm:presLayoutVars>
      </dgm:prSet>
      <dgm:spPr/>
    </dgm:pt>
    <dgm:pt modelId="{0B72992E-288D-4334-99ED-BC61060683B9}" type="pres">
      <dgm:prSet presAssocID="{0B66554B-2A0D-4FE1-8423-7800FA05EA35}" presName="desTx" presStyleLbl="alignAccFollowNode1" presStyleIdx="1" presStyleCnt="4">
        <dgm:presLayoutVars>
          <dgm:bulletEnabled val="1"/>
        </dgm:presLayoutVars>
      </dgm:prSet>
      <dgm:spPr/>
    </dgm:pt>
    <dgm:pt modelId="{EE8B1667-59B4-4387-81B4-665A2837AF3E}" type="pres">
      <dgm:prSet presAssocID="{CE3F9716-5DD3-47ED-B1CE-B6A952E649A3}" presName="space" presStyleCnt="0"/>
      <dgm:spPr/>
    </dgm:pt>
    <dgm:pt modelId="{648A59E3-E9B5-4EA9-BA78-E4E31F16E02B}" type="pres">
      <dgm:prSet presAssocID="{C551726F-A842-4B04-A49C-A1E70BD554BB}" presName="composite" presStyleCnt="0"/>
      <dgm:spPr/>
    </dgm:pt>
    <dgm:pt modelId="{068CCDDF-0FBC-4FB4-A5BB-9D64BFC6FC71}" type="pres">
      <dgm:prSet presAssocID="{C551726F-A842-4B04-A49C-A1E70BD554BB}" presName="parTx" presStyleLbl="alignNode1" presStyleIdx="2" presStyleCnt="4">
        <dgm:presLayoutVars>
          <dgm:chMax val="0"/>
          <dgm:chPref val="0"/>
          <dgm:bulletEnabled val="1"/>
        </dgm:presLayoutVars>
      </dgm:prSet>
      <dgm:spPr/>
    </dgm:pt>
    <dgm:pt modelId="{7D9187A4-3418-46E1-81F8-2996FC7C775B}" type="pres">
      <dgm:prSet presAssocID="{C551726F-A842-4B04-A49C-A1E70BD554BB}" presName="desTx" presStyleLbl="alignAccFollowNode1" presStyleIdx="2" presStyleCnt="4">
        <dgm:presLayoutVars>
          <dgm:bulletEnabled val="1"/>
        </dgm:presLayoutVars>
      </dgm:prSet>
      <dgm:spPr/>
    </dgm:pt>
    <dgm:pt modelId="{7DB85F23-C96C-42FE-AA91-D9DF04F08DA0}" type="pres">
      <dgm:prSet presAssocID="{2E3AC832-E8C5-45C9-8712-FD5EEB8324DE}" presName="space" presStyleCnt="0"/>
      <dgm:spPr/>
    </dgm:pt>
    <dgm:pt modelId="{381286CD-DE09-40CC-B98A-12F0650CF2B7}" type="pres">
      <dgm:prSet presAssocID="{721874DC-7463-4122-9CF4-9D23377FF755}" presName="composite" presStyleCnt="0"/>
      <dgm:spPr/>
    </dgm:pt>
    <dgm:pt modelId="{492298DD-DE7D-44FB-92DE-A5A6A4057521}" type="pres">
      <dgm:prSet presAssocID="{721874DC-7463-4122-9CF4-9D23377FF755}" presName="parTx" presStyleLbl="alignNode1" presStyleIdx="3" presStyleCnt="4">
        <dgm:presLayoutVars>
          <dgm:chMax val="0"/>
          <dgm:chPref val="0"/>
          <dgm:bulletEnabled val="1"/>
        </dgm:presLayoutVars>
      </dgm:prSet>
      <dgm:spPr/>
    </dgm:pt>
    <dgm:pt modelId="{14B1AD7B-A324-4BAC-A6B0-D01C923A889C}" type="pres">
      <dgm:prSet presAssocID="{721874DC-7463-4122-9CF4-9D23377FF755}" presName="desTx" presStyleLbl="alignAccFollowNode1" presStyleIdx="3" presStyleCnt="4">
        <dgm:presLayoutVars>
          <dgm:bulletEnabled val="1"/>
        </dgm:presLayoutVars>
      </dgm:prSet>
      <dgm:spPr/>
    </dgm:pt>
  </dgm:ptLst>
  <dgm:cxnLst>
    <dgm:cxn modelId="{CC6D0D19-682B-42DC-B14E-55EDC180E0D4}" type="presOf" srcId="{D4896249-9B01-49D2-91E7-F3F548945782}" destId="{7D9187A4-3418-46E1-81F8-2996FC7C775B}" srcOrd="0" destOrd="0" presId="urn:microsoft.com/office/officeart/2005/8/layout/hList1"/>
    <dgm:cxn modelId="{388D291A-E9CE-41D5-93EC-80DA8D3E1FB7}" type="presOf" srcId="{C03DB3DC-0E2B-4E04-9B62-019562B9D85F}" destId="{16E77B6B-C8B4-4B68-B5BD-E3C8A4E06C52}" srcOrd="0" destOrd="0" presId="urn:microsoft.com/office/officeart/2005/8/layout/hList1"/>
    <dgm:cxn modelId="{4DCFEF27-53EE-478B-88A7-F0B7E41E9C54}" srcId="{3BE65254-3682-4DF9-8372-15D6E3668B7A}" destId="{721874DC-7463-4122-9CF4-9D23377FF755}" srcOrd="3" destOrd="0" parTransId="{E94A07E0-AB71-4A6E-AC23-B50B0DEE3D63}" sibTransId="{774E60A1-DA58-42CA-AF0C-01DF6C0A1498}"/>
    <dgm:cxn modelId="{747E2A2B-0A97-46B3-B475-2BA6FF3D2F50}" type="presOf" srcId="{93960B07-5AF9-48F5-9094-9F11DA56EC7E}" destId="{0B72992E-288D-4334-99ED-BC61060683B9}" srcOrd="0" destOrd="0" presId="urn:microsoft.com/office/officeart/2005/8/layout/hList1"/>
    <dgm:cxn modelId="{0C165662-91F7-46D5-BF32-D396C2FDD8D9}" srcId="{3BE65254-3682-4DF9-8372-15D6E3668B7A}" destId="{C03DB3DC-0E2B-4E04-9B62-019562B9D85F}" srcOrd="0" destOrd="0" parTransId="{BAF4B2FB-A328-481B-AC30-8FC6AC504A5B}" sibTransId="{55D36F19-1379-41E6-99A4-AF94E2B78D9D}"/>
    <dgm:cxn modelId="{1E910944-0676-4504-AE6B-CA4BC201A54D}" type="presOf" srcId="{721874DC-7463-4122-9CF4-9D23377FF755}" destId="{492298DD-DE7D-44FB-92DE-A5A6A4057521}" srcOrd="0" destOrd="0" presId="urn:microsoft.com/office/officeart/2005/8/layout/hList1"/>
    <dgm:cxn modelId="{71271467-33FA-4DCF-9E1B-214AD0593594}" srcId="{C551726F-A842-4B04-A49C-A1E70BD554BB}" destId="{C5D077AF-5D48-4A0E-A61E-AFBBDE0690D2}" srcOrd="1" destOrd="0" parTransId="{738DD2CD-5337-4C17-8BB0-C7A72BFE49D5}" sibTransId="{D52DCF02-42C7-45F5-934B-421FA8076F7C}"/>
    <dgm:cxn modelId="{387E6F4C-0BCC-48EC-BF56-7C1163985949}" type="presOf" srcId="{3BE65254-3682-4DF9-8372-15D6E3668B7A}" destId="{A8E2F254-0BF1-44D3-BF00-CC0475A67214}" srcOrd="0" destOrd="0" presId="urn:microsoft.com/office/officeart/2005/8/layout/hList1"/>
    <dgm:cxn modelId="{CFD1D86D-F7B6-4FF4-868B-2685D9144F0B}" srcId="{C03DB3DC-0E2B-4E04-9B62-019562B9D85F}" destId="{62D0B339-B08C-48EC-93CF-C243B8F924B4}" srcOrd="0" destOrd="0" parTransId="{7F8ED726-346C-4BDD-9B8B-A16575477BC8}" sibTransId="{047E2607-96E2-4135-8D60-C3D7AE836E3B}"/>
    <dgm:cxn modelId="{4D2BF06F-F9E9-4238-B64D-78390166D795}" srcId="{0B66554B-2A0D-4FE1-8423-7800FA05EA35}" destId="{93960B07-5AF9-48F5-9094-9F11DA56EC7E}" srcOrd="0" destOrd="0" parTransId="{F0370215-A277-43E6-8BD8-111AE7E31F21}" sibTransId="{0CCC1B1C-9017-4FB1-9AEC-B9D76608D371}"/>
    <dgm:cxn modelId="{797A9A50-6635-4271-B1DC-7AFEF5FC1298}" type="presOf" srcId="{2EF54816-7F50-4231-986E-25DE5D8151FF}" destId="{7D9187A4-3418-46E1-81F8-2996FC7C775B}" srcOrd="0" destOrd="3" presId="urn:microsoft.com/office/officeart/2005/8/layout/hList1"/>
    <dgm:cxn modelId="{ADECBD73-3688-44C9-965C-1D9E34E0BC33}" type="presOf" srcId="{C551726F-A842-4B04-A49C-A1E70BD554BB}" destId="{068CCDDF-0FBC-4FB4-A5BB-9D64BFC6FC71}" srcOrd="0" destOrd="0" presId="urn:microsoft.com/office/officeart/2005/8/layout/hList1"/>
    <dgm:cxn modelId="{8E81CB58-2105-4764-9411-3757E765B177}" type="presOf" srcId="{56DF2C3B-FE7C-4466-AA6F-DFA3BA721A3B}" destId="{7D9187A4-3418-46E1-81F8-2996FC7C775B}" srcOrd="0" destOrd="2" presId="urn:microsoft.com/office/officeart/2005/8/layout/hList1"/>
    <dgm:cxn modelId="{D857B359-5187-4F03-81EC-41AAF35BC6FF}" type="presOf" srcId="{7FC030CD-5DBC-4932-84D2-D8D701435A99}" destId="{14B1AD7B-A324-4BAC-A6B0-D01C923A889C}" srcOrd="0" destOrd="0" presId="urn:microsoft.com/office/officeart/2005/8/layout/hList1"/>
    <dgm:cxn modelId="{B11DB27E-47B9-4978-B80C-826D0792CF1F}" srcId="{3BE65254-3682-4DF9-8372-15D6E3668B7A}" destId="{C551726F-A842-4B04-A49C-A1E70BD554BB}" srcOrd="2" destOrd="0" parTransId="{AE7C232A-32FD-404D-9084-DA4B7CA35864}" sibTransId="{2E3AC832-E8C5-45C9-8712-FD5EEB8324DE}"/>
    <dgm:cxn modelId="{F414638E-3C88-41AC-9F78-A41F87F05148}" srcId="{721874DC-7463-4122-9CF4-9D23377FF755}" destId="{7FC030CD-5DBC-4932-84D2-D8D701435A99}" srcOrd="0" destOrd="0" parTransId="{A1DC528E-BA1F-4E42-B08B-E0F2AA53B1EF}" sibTransId="{121243AB-2D20-402A-96D5-E1DEB2F76609}"/>
    <dgm:cxn modelId="{F9019194-4047-4E02-9A48-599629CDA569}" srcId="{C551726F-A842-4B04-A49C-A1E70BD554BB}" destId="{2EF54816-7F50-4231-986E-25DE5D8151FF}" srcOrd="3" destOrd="0" parTransId="{EF518E6F-F5A7-4D1C-BBD7-A3F2E30E7181}" sibTransId="{C1E5A943-D47A-4668-932A-6183D8645761}"/>
    <dgm:cxn modelId="{47070B9A-492F-483B-A38C-412C8CBC9549}" type="presOf" srcId="{0B66554B-2A0D-4FE1-8423-7800FA05EA35}" destId="{0FEA778D-05DF-4445-A944-4BFAEC6BF864}" srcOrd="0" destOrd="0" presId="urn:microsoft.com/office/officeart/2005/8/layout/hList1"/>
    <dgm:cxn modelId="{AAEFC3A7-48F9-4BC9-AB5C-6F3C72950C8B}" srcId="{3BE65254-3682-4DF9-8372-15D6E3668B7A}" destId="{0B66554B-2A0D-4FE1-8423-7800FA05EA35}" srcOrd="1" destOrd="0" parTransId="{20D3772C-9EF6-40DB-8EB7-C59A4E7C1599}" sibTransId="{CE3F9716-5DD3-47ED-B1CE-B6A952E649A3}"/>
    <dgm:cxn modelId="{B3BCD0BB-72F5-4C95-BCA8-ABB6ED2DDD5A}" srcId="{721874DC-7463-4122-9CF4-9D23377FF755}" destId="{54F31D26-5EA7-4420-B978-5CD1DFF79702}" srcOrd="1" destOrd="0" parTransId="{D4256074-8E1A-4A1D-9B17-55FD16BD39BE}" sibTransId="{EFB01756-D45B-4207-AA4F-DA95BA1B40CA}"/>
    <dgm:cxn modelId="{229D42CA-D3C5-4815-8CCC-FD2CAE894DF3}" srcId="{C551726F-A842-4B04-A49C-A1E70BD554BB}" destId="{56DF2C3B-FE7C-4466-AA6F-DFA3BA721A3B}" srcOrd="2" destOrd="0" parTransId="{CDF38EB6-FFCD-455B-8677-F2314956511A}" sibTransId="{ECEB1444-FCA8-4BAD-997D-A3F9E451FF76}"/>
    <dgm:cxn modelId="{6D4607E9-2C80-4226-A8CE-BA9B5A162918}" type="presOf" srcId="{C5D077AF-5D48-4A0E-A61E-AFBBDE0690D2}" destId="{7D9187A4-3418-46E1-81F8-2996FC7C775B}" srcOrd="0" destOrd="1" presId="urn:microsoft.com/office/officeart/2005/8/layout/hList1"/>
    <dgm:cxn modelId="{6ED88AFA-C2AF-426C-95F0-3611603C7D18}" type="presOf" srcId="{54F31D26-5EA7-4420-B978-5CD1DFF79702}" destId="{14B1AD7B-A324-4BAC-A6B0-D01C923A889C}" srcOrd="0" destOrd="1" presId="urn:microsoft.com/office/officeart/2005/8/layout/hList1"/>
    <dgm:cxn modelId="{31BA5EFC-097B-410C-9F40-E7EC1857EFCF}" type="presOf" srcId="{62D0B339-B08C-48EC-93CF-C243B8F924B4}" destId="{E19AA2C7-A366-4227-AD6F-D75256CC4251}" srcOrd="0" destOrd="0" presId="urn:microsoft.com/office/officeart/2005/8/layout/hList1"/>
    <dgm:cxn modelId="{AD4113FF-1573-4D78-807B-2AF400CF6AA7}" srcId="{C551726F-A842-4B04-A49C-A1E70BD554BB}" destId="{D4896249-9B01-49D2-91E7-F3F548945782}" srcOrd="0" destOrd="0" parTransId="{8E3EFA74-5C26-47E6-9FC1-92379C9861CB}" sibTransId="{1965E05F-FB4B-4984-BC04-399712562F06}"/>
    <dgm:cxn modelId="{0764459C-7497-459B-9932-2472C8250174}" type="presParOf" srcId="{A8E2F254-0BF1-44D3-BF00-CC0475A67214}" destId="{EEE16CBF-D31C-4C75-8A0A-F0CE656227FE}" srcOrd="0" destOrd="0" presId="urn:microsoft.com/office/officeart/2005/8/layout/hList1"/>
    <dgm:cxn modelId="{79391769-9B77-4EE7-B011-10468C9D489C}" type="presParOf" srcId="{EEE16CBF-D31C-4C75-8A0A-F0CE656227FE}" destId="{16E77B6B-C8B4-4B68-B5BD-E3C8A4E06C52}" srcOrd="0" destOrd="0" presId="urn:microsoft.com/office/officeart/2005/8/layout/hList1"/>
    <dgm:cxn modelId="{0D854159-77A5-4664-820F-ED4BC4255783}" type="presParOf" srcId="{EEE16CBF-D31C-4C75-8A0A-F0CE656227FE}" destId="{E19AA2C7-A366-4227-AD6F-D75256CC4251}" srcOrd="1" destOrd="0" presId="urn:microsoft.com/office/officeart/2005/8/layout/hList1"/>
    <dgm:cxn modelId="{D792AF1F-AAA8-4AAE-938E-13DCC0F922EB}" type="presParOf" srcId="{A8E2F254-0BF1-44D3-BF00-CC0475A67214}" destId="{4CA40F81-B9A2-40E8-B7DB-75FE8E77B166}" srcOrd="1" destOrd="0" presId="urn:microsoft.com/office/officeart/2005/8/layout/hList1"/>
    <dgm:cxn modelId="{C296BEC6-2B60-41D6-AC12-C3359DCFAE75}" type="presParOf" srcId="{A8E2F254-0BF1-44D3-BF00-CC0475A67214}" destId="{01160A62-B65A-42F8-9334-F53A89F21A8C}" srcOrd="2" destOrd="0" presId="urn:microsoft.com/office/officeart/2005/8/layout/hList1"/>
    <dgm:cxn modelId="{18FCCA17-5C4D-440F-9F3F-B840868E23E8}" type="presParOf" srcId="{01160A62-B65A-42F8-9334-F53A89F21A8C}" destId="{0FEA778D-05DF-4445-A944-4BFAEC6BF864}" srcOrd="0" destOrd="0" presId="urn:microsoft.com/office/officeart/2005/8/layout/hList1"/>
    <dgm:cxn modelId="{97ADA264-2780-4261-AB8B-847739B6B036}" type="presParOf" srcId="{01160A62-B65A-42F8-9334-F53A89F21A8C}" destId="{0B72992E-288D-4334-99ED-BC61060683B9}" srcOrd="1" destOrd="0" presId="urn:microsoft.com/office/officeart/2005/8/layout/hList1"/>
    <dgm:cxn modelId="{4814C345-0E5F-41A2-BA7B-B4B4E8134FDF}" type="presParOf" srcId="{A8E2F254-0BF1-44D3-BF00-CC0475A67214}" destId="{EE8B1667-59B4-4387-81B4-665A2837AF3E}" srcOrd="3" destOrd="0" presId="urn:microsoft.com/office/officeart/2005/8/layout/hList1"/>
    <dgm:cxn modelId="{2AF35346-92FF-4CB7-B446-4257B6C5083D}" type="presParOf" srcId="{A8E2F254-0BF1-44D3-BF00-CC0475A67214}" destId="{648A59E3-E9B5-4EA9-BA78-E4E31F16E02B}" srcOrd="4" destOrd="0" presId="urn:microsoft.com/office/officeart/2005/8/layout/hList1"/>
    <dgm:cxn modelId="{73BCD37E-F787-455E-A9A4-37B21EAADDBF}" type="presParOf" srcId="{648A59E3-E9B5-4EA9-BA78-E4E31F16E02B}" destId="{068CCDDF-0FBC-4FB4-A5BB-9D64BFC6FC71}" srcOrd="0" destOrd="0" presId="urn:microsoft.com/office/officeart/2005/8/layout/hList1"/>
    <dgm:cxn modelId="{52AEB4D5-38F6-4D6A-B693-3EEC5432B9DF}" type="presParOf" srcId="{648A59E3-E9B5-4EA9-BA78-E4E31F16E02B}" destId="{7D9187A4-3418-46E1-81F8-2996FC7C775B}" srcOrd="1" destOrd="0" presId="urn:microsoft.com/office/officeart/2005/8/layout/hList1"/>
    <dgm:cxn modelId="{9C6134FD-B9F5-49B0-BD7D-660C89D005E4}" type="presParOf" srcId="{A8E2F254-0BF1-44D3-BF00-CC0475A67214}" destId="{7DB85F23-C96C-42FE-AA91-D9DF04F08DA0}" srcOrd="5" destOrd="0" presId="urn:microsoft.com/office/officeart/2005/8/layout/hList1"/>
    <dgm:cxn modelId="{42928D51-6C6A-4187-AB6F-97CBE5A1D9A5}" type="presParOf" srcId="{A8E2F254-0BF1-44D3-BF00-CC0475A67214}" destId="{381286CD-DE09-40CC-B98A-12F0650CF2B7}" srcOrd="6" destOrd="0" presId="urn:microsoft.com/office/officeart/2005/8/layout/hList1"/>
    <dgm:cxn modelId="{89194D60-2435-4689-B20A-5E8D7BE50F4A}" type="presParOf" srcId="{381286CD-DE09-40CC-B98A-12F0650CF2B7}" destId="{492298DD-DE7D-44FB-92DE-A5A6A4057521}" srcOrd="0" destOrd="0" presId="urn:microsoft.com/office/officeart/2005/8/layout/hList1"/>
    <dgm:cxn modelId="{82C87E94-5D80-45FD-93F6-6CCCB2F7EB38}" type="presParOf" srcId="{381286CD-DE09-40CC-B98A-12F0650CF2B7}" destId="{14B1AD7B-A324-4BAC-A6B0-D01C923A889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B612A1D-36EC-4274-A060-CBC700A7C0F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F84422D-76B9-4E3B-9C57-BCD03CFCFC5A}">
      <dgm:prSet phldrT="[Text]"/>
      <dgm:spPr/>
      <dgm:t>
        <a:bodyPr/>
        <a:lstStyle/>
        <a:p>
          <a:r>
            <a:rPr lang="en-US" dirty="0"/>
            <a:t>Container</a:t>
          </a:r>
        </a:p>
      </dgm:t>
    </dgm:pt>
    <dgm:pt modelId="{AFC8BB87-CBB9-4CBD-9A69-9D09FAD8AB8A}" type="parTrans" cxnId="{2A8F4453-EB10-4C63-8DD7-03A8BA835150}">
      <dgm:prSet/>
      <dgm:spPr/>
      <dgm:t>
        <a:bodyPr/>
        <a:lstStyle/>
        <a:p>
          <a:endParaRPr lang="en-US"/>
        </a:p>
      </dgm:t>
    </dgm:pt>
    <dgm:pt modelId="{D7658DF7-69EE-44BB-9348-93DA5BC18A19}" type="sibTrans" cxnId="{2A8F4453-EB10-4C63-8DD7-03A8BA835150}">
      <dgm:prSet/>
      <dgm:spPr/>
      <dgm:t>
        <a:bodyPr/>
        <a:lstStyle/>
        <a:p>
          <a:endParaRPr lang="en-US"/>
        </a:p>
      </dgm:t>
    </dgm:pt>
    <dgm:pt modelId="{C921F583-C302-4B7E-90D3-47761036D743}">
      <dgm:prSet phldrT="[Text]"/>
      <dgm:spPr/>
      <dgm:t>
        <a:bodyPr/>
        <a:lstStyle/>
        <a:p>
          <a:r>
            <a:rPr lang="en-US" dirty="0"/>
            <a:t>MSC</a:t>
          </a:r>
        </a:p>
      </dgm:t>
    </dgm:pt>
    <dgm:pt modelId="{5D6C666B-BA20-4024-9867-0412D37FAF15}" type="parTrans" cxnId="{11337B73-868D-4A1B-A853-2DF7E296FA1C}">
      <dgm:prSet/>
      <dgm:spPr/>
      <dgm:t>
        <a:bodyPr/>
        <a:lstStyle/>
        <a:p>
          <a:endParaRPr lang="en-US"/>
        </a:p>
      </dgm:t>
    </dgm:pt>
    <dgm:pt modelId="{BE854A84-18E3-4ADA-AE7B-017F4F0CBE1B}" type="sibTrans" cxnId="{11337B73-868D-4A1B-A853-2DF7E296FA1C}">
      <dgm:prSet/>
      <dgm:spPr/>
      <dgm:t>
        <a:bodyPr/>
        <a:lstStyle/>
        <a:p>
          <a:endParaRPr lang="en-US"/>
        </a:p>
      </dgm:t>
    </dgm:pt>
    <dgm:pt modelId="{0032443F-BDD8-453C-85E1-D53CC94D9839}">
      <dgm:prSet phldrT="[Text]"/>
      <dgm:spPr/>
      <dgm:t>
        <a:bodyPr/>
        <a:lstStyle/>
        <a:p>
          <a:r>
            <a:rPr lang="en-US" dirty="0"/>
            <a:t>CMA CGM</a:t>
          </a:r>
        </a:p>
      </dgm:t>
    </dgm:pt>
    <dgm:pt modelId="{E5B88ED6-58CD-4C3E-AC8E-62F9FF3181E6}" type="parTrans" cxnId="{55FDE985-4D13-4C6A-A034-A8EE83F98D96}">
      <dgm:prSet/>
      <dgm:spPr/>
      <dgm:t>
        <a:bodyPr/>
        <a:lstStyle/>
        <a:p>
          <a:endParaRPr lang="en-US"/>
        </a:p>
      </dgm:t>
    </dgm:pt>
    <dgm:pt modelId="{708A8ED1-0974-4DA2-9C40-2FD53368F951}" type="sibTrans" cxnId="{55FDE985-4D13-4C6A-A034-A8EE83F98D96}">
      <dgm:prSet/>
      <dgm:spPr/>
      <dgm:t>
        <a:bodyPr/>
        <a:lstStyle/>
        <a:p>
          <a:endParaRPr lang="en-US"/>
        </a:p>
      </dgm:t>
    </dgm:pt>
    <dgm:pt modelId="{6513D3AD-769E-4B53-BBA3-D8BE70A7FC80}">
      <dgm:prSet phldrT="[Text]"/>
      <dgm:spPr/>
      <dgm:t>
        <a:bodyPr/>
        <a:lstStyle/>
        <a:p>
          <a:r>
            <a:rPr lang="en-US" dirty="0"/>
            <a:t>Bulk</a:t>
          </a:r>
        </a:p>
      </dgm:t>
    </dgm:pt>
    <dgm:pt modelId="{A3D388EE-D5B9-4B2A-9717-1F34F721EF38}" type="parTrans" cxnId="{22D5EDE7-F98A-4D4F-9169-DAA9C37B9A98}">
      <dgm:prSet/>
      <dgm:spPr/>
      <dgm:t>
        <a:bodyPr/>
        <a:lstStyle/>
        <a:p>
          <a:endParaRPr lang="en-US"/>
        </a:p>
      </dgm:t>
    </dgm:pt>
    <dgm:pt modelId="{74A00817-9CBC-4D4D-B044-6CFBB06C6855}" type="sibTrans" cxnId="{22D5EDE7-F98A-4D4F-9169-DAA9C37B9A98}">
      <dgm:prSet/>
      <dgm:spPr/>
      <dgm:t>
        <a:bodyPr/>
        <a:lstStyle/>
        <a:p>
          <a:endParaRPr lang="en-US"/>
        </a:p>
      </dgm:t>
    </dgm:pt>
    <dgm:pt modelId="{8DFA6FBA-7B6C-462C-961F-0A756D3BD73B}">
      <dgm:prSet phldrT="[Text]"/>
      <dgm:spPr/>
      <dgm:t>
        <a:bodyPr/>
        <a:lstStyle/>
        <a:p>
          <a:r>
            <a:rPr lang="en-US" dirty="0" err="1"/>
            <a:t>Teeky</a:t>
          </a:r>
          <a:endParaRPr lang="en-US" dirty="0"/>
        </a:p>
      </dgm:t>
    </dgm:pt>
    <dgm:pt modelId="{8796F963-FEDF-444C-8504-E44F2829D910}" type="parTrans" cxnId="{FEBE8D15-1A54-4B0D-9CBE-463156D275F7}">
      <dgm:prSet/>
      <dgm:spPr/>
      <dgm:t>
        <a:bodyPr/>
        <a:lstStyle/>
        <a:p>
          <a:endParaRPr lang="en-US"/>
        </a:p>
      </dgm:t>
    </dgm:pt>
    <dgm:pt modelId="{ADBAED59-B359-47E0-80C6-B15B215CE24F}" type="sibTrans" cxnId="{FEBE8D15-1A54-4B0D-9CBE-463156D275F7}">
      <dgm:prSet/>
      <dgm:spPr/>
      <dgm:t>
        <a:bodyPr/>
        <a:lstStyle/>
        <a:p>
          <a:endParaRPr lang="en-US"/>
        </a:p>
      </dgm:t>
    </dgm:pt>
    <dgm:pt modelId="{4C5EB6FC-BC92-47C5-BD3A-A5F951208377}">
      <dgm:prSet phldrT="[Text]"/>
      <dgm:spPr/>
      <dgm:t>
        <a:bodyPr/>
        <a:lstStyle/>
        <a:p>
          <a:r>
            <a:rPr lang="en-US" dirty="0" err="1"/>
            <a:t>Euronav</a:t>
          </a:r>
          <a:endParaRPr lang="en-US" dirty="0"/>
        </a:p>
      </dgm:t>
    </dgm:pt>
    <dgm:pt modelId="{35EE4FEC-7EF0-48A7-8B57-DAF5776EA223}" type="parTrans" cxnId="{7C72B432-C2BF-4BA8-AC1C-A2C913C5DEFD}">
      <dgm:prSet/>
      <dgm:spPr/>
      <dgm:t>
        <a:bodyPr/>
        <a:lstStyle/>
        <a:p>
          <a:endParaRPr lang="en-US"/>
        </a:p>
      </dgm:t>
    </dgm:pt>
    <dgm:pt modelId="{D1F7297E-2CB6-4944-A69C-85BA9DBE5081}" type="sibTrans" cxnId="{7C72B432-C2BF-4BA8-AC1C-A2C913C5DEFD}">
      <dgm:prSet/>
      <dgm:spPr/>
      <dgm:t>
        <a:bodyPr/>
        <a:lstStyle/>
        <a:p>
          <a:endParaRPr lang="en-US"/>
        </a:p>
      </dgm:t>
    </dgm:pt>
    <dgm:pt modelId="{9980A52E-041E-453C-B974-006B21669755}">
      <dgm:prSet phldrT="[Text]"/>
      <dgm:spPr/>
      <dgm:t>
        <a:bodyPr/>
        <a:lstStyle/>
        <a:p>
          <a:r>
            <a:rPr lang="en-US" dirty="0"/>
            <a:t>Cruise</a:t>
          </a:r>
        </a:p>
      </dgm:t>
    </dgm:pt>
    <dgm:pt modelId="{5FF4FE5D-C914-4A3A-8BB4-5E8267CC4019}" type="parTrans" cxnId="{A15A2D0F-40A6-44E9-9387-CB6CE2F0FA40}">
      <dgm:prSet/>
      <dgm:spPr/>
      <dgm:t>
        <a:bodyPr/>
        <a:lstStyle/>
        <a:p>
          <a:endParaRPr lang="en-US"/>
        </a:p>
      </dgm:t>
    </dgm:pt>
    <dgm:pt modelId="{8CCD16A8-1B10-4F1F-9A86-FDDE39A84310}" type="sibTrans" cxnId="{A15A2D0F-40A6-44E9-9387-CB6CE2F0FA40}">
      <dgm:prSet/>
      <dgm:spPr/>
      <dgm:t>
        <a:bodyPr/>
        <a:lstStyle/>
        <a:p>
          <a:endParaRPr lang="en-US"/>
        </a:p>
      </dgm:t>
    </dgm:pt>
    <dgm:pt modelId="{6E30AAF8-6B79-4079-B083-E0E060E5BC1C}">
      <dgm:prSet phldrT="[Text]"/>
      <dgm:spPr/>
      <dgm:t>
        <a:bodyPr/>
        <a:lstStyle/>
        <a:p>
          <a:r>
            <a:rPr lang="en-US" dirty="0"/>
            <a:t>Carnival Corporation</a:t>
          </a:r>
        </a:p>
      </dgm:t>
    </dgm:pt>
    <dgm:pt modelId="{83A970CD-A29C-4B58-AF67-D12E0E007C0E}" type="parTrans" cxnId="{9FA0BA29-27EF-44EF-B6FA-0B932CBC8E9C}">
      <dgm:prSet/>
      <dgm:spPr/>
      <dgm:t>
        <a:bodyPr/>
        <a:lstStyle/>
        <a:p>
          <a:endParaRPr lang="en-US"/>
        </a:p>
      </dgm:t>
    </dgm:pt>
    <dgm:pt modelId="{8B87F367-5CD3-4C7B-979E-18971A6CAA7D}" type="sibTrans" cxnId="{9FA0BA29-27EF-44EF-B6FA-0B932CBC8E9C}">
      <dgm:prSet/>
      <dgm:spPr/>
      <dgm:t>
        <a:bodyPr/>
        <a:lstStyle/>
        <a:p>
          <a:endParaRPr lang="en-US"/>
        </a:p>
      </dgm:t>
    </dgm:pt>
    <dgm:pt modelId="{F12761C9-1E98-41F4-AE3F-F6EF6C9C2BD5}">
      <dgm:prSet phldrT="[Text]"/>
      <dgm:spPr/>
      <dgm:t>
        <a:bodyPr/>
        <a:lstStyle/>
        <a:p>
          <a:r>
            <a:rPr lang="en-US" dirty="0"/>
            <a:t>Norwegian Cruise Line</a:t>
          </a:r>
        </a:p>
      </dgm:t>
    </dgm:pt>
    <dgm:pt modelId="{0C846F41-56C6-4C3E-A510-277C665854A5}" type="parTrans" cxnId="{D1C33140-76D8-495E-8A11-6E0F05E458A0}">
      <dgm:prSet/>
      <dgm:spPr/>
      <dgm:t>
        <a:bodyPr/>
        <a:lstStyle/>
        <a:p>
          <a:endParaRPr lang="en-US"/>
        </a:p>
      </dgm:t>
    </dgm:pt>
    <dgm:pt modelId="{A4A8E8B8-26FC-497D-8EC4-C22AB2F71222}" type="sibTrans" cxnId="{D1C33140-76D8-495E-8A11-6E0F05E458A0}">
      <dgm:prSet/>
      <dgm:spPr/>
      <dgm:t>
        <a:bodyPr/>
        <a:lstStyle/>
        <a:p>
          <a:endParaRPr lang="en-US"/>
        </a:p>
      </dgm:t>
    </dgm:pt>
    <dgm:pt modelId="{87D4751A-F916-4FAF-A040-917DD73EFD44}">
      <dgm:prSet phldrT="[Text]"/>
      <dgm:spPr/>
      <dgm:t>
        <a:bodyPr/>
        <a:lstStyle/>
        <a:p>
          <a:r>
            <a:rPr lang="en-US" dirty="0"/>
            <a:t>Offshore</a:t>
          </a:r>
        </a:p>
      </dgm:t>
    </dgm:pt>
    <dgm:pt modelId="{96E28740-6F64-43F6-8924-7FC9C6A97898}" type="parTrans" cxnId="{BD05444D-A074-433A-96F0-0A5E2D70D7D5}">
      <dgm:prSet/>
      <dgm:spPr/>
    </dgm:pt>
    <dgm:pt modelId="{BEE90EB9-8555-4129-9E41-CB0161C193F8}" type="sibTrans" cxnId="{BD05444D-A074-433A-96F0-0A5E2D70D7D5}">
      <dgm:prSet/>
      <dgm:spPr/>
    </dgm:pt>
    <dgm:pt modelId="{2002A34A-209A-45E5-8E1B-37D2F9A0BCFC}">
      <dgm:prSet phldrT="[Text]"/>
      <dgm:spPr/>
      <dgm:t>
        <a:bodyPr/>
        <a:lstStyle/>
        <a:p>
          <a:r>
            <a:rPr lang="en-US" dirty="0"/>
            <a:t>Terminal</a:t>
          </a:r>
        </a:p>
      </dgm:t>
    </dgm:pt>
    <dgm:pt modelId="{42380C2E-9E33-4198-8E24-B6D19BA2071B}" type="parTrans" cxnId="{825B18A6-AFE6-4945-8958-4373CACED6D8}">
      <dgm:prSet/>
      <dgm:spPr/>
    </dgm:pt>
    <dgm:pt modelId="{D2DC8460-E336-4D55-9D48-6A98BC00D5D9}" type="sibTrans" cxnId="{825B18A6-AFE6-4945-8958-4373CACED6D8}">
      <dgm:prSet/>
      <dgm:spPr/>
    </dgm:pt>
    <dgm:pt modelId="{D51B87E3-0AF0-4490-85A4-168B50062D8A}">
      <dgm:prSet phldrT="[Text]"/>
      <dgm:spPr/>
      <dgm:t>
        <a:bodyPr/>
        <a:lstStyle/>
        <a:p>
          <a:r>
            <a:rPr lang="en-US" dirty="0"/>
            <a:t>DP World</a:t>
          </a:r>
        </a:p>
      </dgm:t>
    </dgm:pt>
    <dgm:pt modelId="{C8B52FFF-12BF-41EF-A849-1E6EA2A3AAB8}" type="parTrans" cxnId="{34539E37-8283-442D-BCC9-AF9A535E3C50}">
      <dgm:prSet/>
      <dgm:spPr/>
    </dgm:pt>
    <dgm:pt modelId="{D83164D9-3766-4DB3-BDD1-B53511D0173E}" type="sibTrans" cxnId="{34539E37-8283-442D-BCC9-AF9A535E3C50}">
      <dgm:prSet/>
      <dgm:spPr/>
    </dgm:pt>
    <dgm:pt modelId="{D2AF7694-CE49-4E49-B821-1547B47C9E45}">
      <dgm:prSet phldrT="[Text]"/>
      <dgm:spPr/>
      <dgm:t>
        <a:bodyPr/>
        <a:lstStyle/>
        <a:p>
          <a:r>
            <a:rPr lang="en-US" dirty="0"/>
            <a:t>PSA International</a:t>
          </a:r>
        </a:p>
      </dgm:t>
    </dgm:pt>
    <dgm:pt modelId="{FC21D110-2BCB-4990-9E8C-781EEA99795E}" type="parTrans" cxnId="{49316470-0813-4A9C-BE55-366275ADE67B}">
      <dgm:prSet/>
      <dgm:spPr/>
    </dgm:pt>
    <dgm:pt modelId="{32238A5E-DF12-41F8-A023-ECE3E4AE7467}" type="sibTrans" cxnId="{49316470-0813-4A9C-BE55-366275ADE67B}">
      <dgm:prSet/>
      <dgm:spPr/>
    </dgm:pt>
    <dgm:pt modelId="{57A3E1E2-39CC-45B4-B72E-FBE15B16EF06}">
      <dgm:prSet phldrT="[Text]"/>
      <dgm:spPr/>
      <dgm:t>
        <a:bodyPr/>
        <a:lstStyle/>
        <a:p>
          <a:r>
            <a:rPr lang="en-US" dirty="0"/>
            <a:t>APM Terminal</a:t>
          </a:r>
        </a:p>
      </dgm:t>
    </dgm:pt>
    <dgm:pt modelId="{8FF67E09-770B-4AC7-A78D-4B98691552B0}" type="parTrans" cxnId="{DCECCE71-D53E-47B9-90E3-E13D13B9EB66}">
      <dgm:prSet/>
      <dgm:spPr/>
    </dgm:pt>
    <dgm:pt modelId="{15A8FA43-A9A7-49F2-A6D6-200348ECCB4F}" type="sibTrans" cxnId="{DCECCE71-D53E-47B9-90E3-E13D13B9EB66}">
      <dgm:prSet/>
      <dgm:spPr/>
    </dgm:pt>
    <dgm:pt modelId="{3A7A303B-5B51-4212-AC99-23B0CFD3FE6E}">
      <dgm:prSet phldrT="[Text]"/>
      <dgm:spPr/>
      <dgm:t>
        <a:bodyPr/>
        <a:lstStyle/>
        <a:p>
          <a:r>
            <a:rPr lang="en-US" dirty="0"/>
            <a:t>Hutchison Port</a:t>
          </a:r>
        </a:p>
      </dgm:t>
    </dgm:pt>
    <dgm:pt modelId="{8681BFC5-8ABC-47A2-9475-6ABB38E55577}" type="parTrans" cxnId="{5151EEF7-188E-489B-92D5-407C9934DDB2}">
      <dgm:prSet/>
      <dgm:spPr/>
    </dgm:pt>
    <dgm:pt modelId="{62CD88F0-9B1E-4557-9236-2848C0C375AD}" type="sibTrans" cxnId="{5151EEF7-188E-489B-92D5-407C9934DDB2}">
      <dgm:prSet/>
      <dgm:spPr/>
    </dgm:pt>
    <dgm:pt modelId="{577FC9D8-4CDD-40B4-ADC5-E121042A5D64}">
      <dgm:prSet phldrT="[Text]"/>
      <dgm:spPr/>
      <dgm:t>
        <a:bodyPr/>
        <a:lstStyle/>
        <a:p>
          <a:r>
            <a:rPr lang="en-US" dirty="0"/>
            <a:t>Bourbon Offshore</a:t>
          </a:r>
        </a:p>
      </dgm:t>
    </dgm:pt>
    <dgm:pt modelId="{710EE468-4642-4AB0-8A10-6180484FB30B}" type="parTrans" cxnId="{AD983449-01C7-4FA1-98D1-A9FE06DECEA3}">
      <dgm:prSet/>
      <dgm:spPr/>
    </dgm:pt>
    <dgm:pt modelId="{C2B3EC04-1D54-4407-B310-C595A21FF8E7}" type="sibTrans" cxnId="{AD983449-01C7-4FA1-98D1-A9FE06DECEA3}">
      <dgm:prSet/>
      <dgm:spPr/>
    </dgm:pt>
    <dgm:pt modelId="{83682A49-D85C-476C-B902-DB476E769070}">
      <dgm:prSet phldrT="[Text]"/>
      <dgm:spPr/>
      <dgm:t>
        <a:bodyPr/>
        <a:lstStyle/>
        <a:p>
          <a:r>
            <a:rPr lang="en-US" dirty="0"/>
            <a:t>DOF Group</a:t>
          </a:r>
        </a:p>
      </dgm:t>
    </dgm:pt>
    <dgm:pt modelId="{E12E10F4-65F8-4AA2-ABAF-BE8143C6E4B9}" type="parTrans" cxnId="{02AF34F9-5C0C-45CE-9507-B42E7B2D5688}">
      <dgm:prSet/>
      <dgm:spPr/>
    </dgm:pt>
    <dgm:pt modelId="{51CE2384-8BC4-402B-B710-B47CE710AB79}" type="sibTrans" cxnId="{02AF34F9-5C0C-45CE-9507-B42E7B2D5688}">
      <dgm:prSet/>
      <dgm:spPr/>
    </dgm:pt>
    <dgm:pt modelId="{264985B8-8640-4DC3-A3AF-60CBB103A25A}">
      <dgm:prSet phldrT="[Text]"/>
      <dgm:spPr/>
      <dgm:t>
        <a:bodyPr/>
        <a:lstStyle/>
        <a:p>
          <a:r>
            <a:rPr lang="en-US" dirty="0" err="1"/>
            <a:t>Maersk</a:t>
          </a:r>
          <a:r>
            <a:rPr lang="en-US" dirty="0"/>
            <a:t> Supply Service</a:t>
          </a:r>
        </a:p>
      </dgm:t>
    </dgm:pt>
    <dgm:pt modelId="{45687F3B-1266-4550-911D-F3580CA7A2E0}" type="parTrans" cxnId="{7FB7F83D-8D0A-43E6-A5C7-87636A8F4D08}">
      <dgm:prSet/>
      <dgm:spPr/>
    </dgm:pt>
    <dgm:pt modelId="{BE907EA7-714A-4492-B668-982AAD074B26}" type="sibTrans" cxnId="{7FB7F83D-8D0A-43E6-A5C7-87636A8F4D08}">
      <dgm:prSet/>
      <dgm:spPr/>
    </dgm:pt>
    <dgm:pt modelId="{ACE67A6D-4888-4F7C-AB43-7B177A607195}">
      <dgm:prSet phldrT="[Text]"/>
      <dgm:spPr/>
      <dgm:t>
        <a:bodyPr/>
        <a:lstStyle/>
        <a:p>
          <a:r>
            <a:rPr lang="en-US" dirty="0"/>
            <a:t>Royal Caribbean Group</a:t>
          </a:r>
        </a:p>
      </dgm:t>
    </dgm:pt>
    <dgm:pt modelId="{05EA4C51-5681-4747-8CE8-261D9BAFF271}" type="parTrans" cxnId="{A46C5066-A3C5-41C6-A1CE-09E694D567E4}">
      <dgm:prSet/>
      <dgm:spPr/>
    </dgm:pt>
    <dgm:pt modelId="{F2C257E9-C905-4C1F-AC96-B6030479826E}" type="sibTrans" cxnId="{A46C5066-A3C5-41C6-A1CE-09E694D567E4}">
      <dgm:prSet/>
      <dgm:spPr/>
    </dgm:pt>
    <dgm:pt modelId="{9D53F27B-26F8-4F30-B256-10E48E7ED6FE}">
      <dgm:prSet phldrT="[Text]"/>
      <dgm:spPr/>
      <dgm:t>
        <a:bodyPr/>
        <a:lstStyle/>
        <a:p>
          <a:r>
            <a:rPr lang="en-US" dirty="0"/>
            <a:t>Frontline</a:t>
          </a:r>
        </a:p>
      </dgm:t>
    </dgm:pt>
    <dgm:pt modelId="{2727EF71-3F3B-47E3-9852-65884BEE9800}" type="parTrans" cxnId="{7462CD63-EA0F-4B2E-AA9C-FCA51BDD7EE7}">
      <dgm:prSet/>
      <dgm:spPr/>
    </dgm:pt>
    <dgm:pt modelId="{5EE51863-E412-4E53-B614-18873892171A}" type="sibTrans" cxnId="{7462CD63-EA0F-4B2E-AA9C-FCA51BDD7EE7}">
      <dgm:prSet/>
      <dgm:spPr/>
    </dgm:pt>
    <dgm:pt modelId="{A72980DF-B542-4857-976B-A856DD07F838}">
      <dgm:prSet phldrT="[Text]"/>
      <dgm:spPr/>
      <dgm:t>
        <a:bodyPr/>
        <a:lstStyle/>
        <a:p>
          <a:r>
            <a:rPr lang="en-US" dirty="0" err="1"/>
            <a:t>Maersk</a:t>
          </a:r>
          <a:endParaRPr lang="en-US" dirty="0"/>
        </a:p>
      </dgm:t>
    </dgm:pt>
    <dgm:pt modelId="{9F025F40-D904-4B38-B4A7-DFA6EDF22942}" type="parTrans" cxnId="{B9591FAE-0C0C-4EBD-93C8-CD1D698F22B0}">
      <dgm:prSet/>
      <dgm:spPr/>
    </dgm:pt>
    <dgm:pt modelId="{4674499A-DD96-48CF-97FB-25A9B932E1E5}" type="sibTrans" cxnId="{B9591FAE-0C0C-4EBD-93C8-CD1D698F22B0}">
      <dgm:prSet/>
      <dgm:spPr/>
    </dgm:pt>
    <dgm:pt modelId="{1FE3C898-8687-46E1-A8AF-5E5F5230D0CC}">
      <dgm:prSet phldrT="[Text]"/>
      <dgm:spPr/>
      <dgm:t>
        <a:bodyPr/>
        <a:lstStyle/>
        <a:p>
          <a:r>
            <a:rPr lang="en-US" dirty="0"/>
            <a:t>COSCO</a:t>
          </a:r>
        </a:p>
      </dgm:t>
    </dgm:pt>
    <dgm:pt modelId="{2D0DC00E-34A1-449B-B2A0-2353E7BCB54B}" type="parTrans" cxnId="{16DE607B-6A19-4A4F-B70C-0988B03AED7D}">
      <dgm:prSet/>
      <dgm:spPr/>
    </dgm:pt>
    <dgm:pt modelId="{69F0374D-0823-45D3-A5C8-971A7F6F204A}" type="sibTrans" cxnId="{16DE607B-6A19-4A4F-B70C-0988B03AED7D}">
      <dgm:prSet/>
      <dgm:spPr/>
    </dgm:pt>
    <dgm:pt modelId="{D3594EB2-4D44-4D94-A1DD-687A44C7DA3A}" type="pres">
      <dgm:prSet presAssocID="{0B612A1D-36EC-4274-A060-CBC700A7C0F6}" presName="Name0" presStyleCnt="0">
        <dgm:presLayoutVars>
          <dgm:dir/>
          <dgm:animLvl val="lvl"/>
          <dgm:resizeHandles val="exact"/>
        </dgm:presLayoutVars>
      </dgm:prSet>
      <dgm:spPr/>
    </dgm:pt>
    <dgm:pt modelId="{19A4E395-1618-4AED-A71C-C3D28B94C411}" type="pres">
      <dgm:prSet presAssocID="{FF84422D-76B9-4E3B-9C57-BCD03CFCFC5A}" presName="composite" presStyleCnt="0"/>
      <dgm:spPr/>
    </dgm:pt>
    <dgm:pt modelId="{CE348774-1FA5-4364-A9DA-521EDAF57834}" type="pres">
      <dgm:prSet presAssocID="{FF84422D-76B9-4E3B-9C57-BCD03CFCFC5A}" presName="parTx" presStyleLbl="alignNode1" presStyleIdx="0" presStyleCnt="5">
        <dgm:presLayoutVars>
          <dgm:chMax val="0"/>
          <dgm:chPref val="0"/>
          <dgm:bulletEnabled val="1"/>
        </dgm:presLayoutVars>
      </dgm:prSet>
      <dgm:spPr/>
    </dgm:pt>
    <dgm:pt modelId="{4E9FB2B2-D31B-4F97-B361-6C47A7E92BC0}" type="pres">
      <dgm:prSet presAssocID="{FF84422D-76B9-4E3B-9C57-BCD03CFCFC5A}" presName="desTx" presStyleLbl="alignAccFollowNode1" presStyleIdx="0" presStyleCnt="5">
        <dgm:presLayoutVars>
          <dgm:bulletEnabled val="1"/>
        </dgm:presLayoutVars>
      </dgm:prSet>
      <dgm:spPr/>
    </dgm:pt>
    <dgm:pt modelId="{C6EB70F1-04A3-43AC-951F-2A1B0F0925F4}" type="pres">
      <dgm:prSet presAssocID="{D7658DF7-69EE-44BB-9348-93DA5BC18A19}" presName="space" presStyleCnt="0"/>
      <dgm:spPr/>
    </dgm:pt>
    <dgm:pt modelId="{2F99C1C7-B679-4F0E-AE87-325B9E76AF8F}" type="pres">
      <dgm:prSet presAssocID="{6513D3AD-769E-4B53-BBA3-D8BE70A7FC80}" presName="composite" presStyleCnt="0"/>
      <dgm:spPr/>
    </dgm:pt>
    <dgm:pt modelId="{7DBB7C4F-8FA3-46DA-968C-7910E31E5BF7}" type="pres">
      <dgm:prSet presAssocID="{6513D3AD-769E-4B53-BBA3-D8BE70A7FC80}" presName="parTx" presStyleLbl="alignNode1" presStyleIdx="1" presStyleCnt="5">
        <dgm:presLayoutVars>
          <dgm:chMax val="0"/>
          <dgm:chPref val="0"/>
          <dgm:bulletEnabled val="1"/>
        </dgm:presLayoutVars>
      </dgm:prSet>
      <dgm:spPr/>
    </dgm:pt>
    <dgm:pt modelId="{476E81A0-28D7-4E2C-9AD9-252DF2E8C79A}" type="pres">
      <dgm:prSet presAssocID="{6513D3AD-769E-4B53-BBA3-D8BE70A7FC80}" presName="desTx" presStyleLbl="alignAccFollowNode1" presStyleIdx="1" presStyleCnt="5">
        <dgm:presLayoutVars>
          <dgm:bulletEnabled val="1"/>
        </dgm:presLayoutVars>
      </dgm:prSet>
      <dgm:spPr/>
    </dgm:pt>
    <dgm:pt modelId="{962F1F54-BAE6-4D06-89E9-9D0CA51FE8B4}" type="pres">
      <dgm:prSet presAssocID="{74A00817-9CBC-4D4D-B044-6CFBB06C6855}" presName="space" presStyleCnt="0"/>
      <dgm:spPr/>
    </dgm:pt>
    <dgm:pt modelId="{CD3363E0-4A80-4103-8C93-89BF473C47F8}" type="pres">
      <dgm:prSet presAssocID="{9980A52E-041E-453C-B974-006B21669755}" presName="composite" presStyleCnt="0"/>
      <dgm:spPr/>
    </dgm:pt>
    <dgm:pt modelId="{D717978B-2EF0-442B-B532-B956F795D8EB}" type="pres">
      <dgm:prSet presAssocID="{9980A52E-041E-453C-B974-006B21669755}" presName="parTx" presStyleLbl="alignNode1" presStyleIdx="2" presStyleCnt="5">
        <dgm:presLayoutVars>
          <dgm:chMax val="0"/>
          <dgm:chPref val="0"/>
          <dgm:bulletEnabled val="1"/>
        </dgm:presLayoutVars>
      </dgm:prSet>
      <dgm:spPr/>
    </dgm:pt>
    <dgm:pt modelId="{7D933BBC-AB2F-4D57-ADB7-F2FE17BA5A0B}" type="pres">
      <dgm:prSet presAssocID="{9980A52E-041E-453C-B974-006B21669755}" presName="desTx" presStyleLbl="alignAccFollowNode1" presStyleIdx="2" presStyleCnt="5">
        <dgm:presLayoutVars>
          <dgm:bulletEnabled val="1"/>
        </dgm:presLayoutVars>
      </dgm:prSet>
      <dgm:spPr/>
    </dgm:pt>
    <dgm:pt modelId="{250BC583-D772-4D48-A68E-700C192A7BB7}" type="pres">
      <dgm:prSet presAssocID="{8CCD16A8-1B10-4F1F-9A86-FDDE39A84310}" presName="space" presStyleCnt="0"/>
      <dgm:spPr/>
    </dgm:pt>
    <dgm:pt modelId="{FA897A22-D0E8-4583-BCCF-FD36B455D47F}" type="pres">
      <dgm:prSet presAssocID="{87D4751A-F916-4FAF-A040-917DD73EFD44}" presName="composite" presStyleCnt="0"/>
      <dgm:spPr/>
    </dgm:pt>
    <dgm:pt modelId="{4518F862-78CF-40DB-95D3-5961C959817A}" type="pres">
      <dgm:prSet presAssocID="{87D4751A-F916-4FAF-A040-917DD73EFD44}" presName="parTx" presStyleLbl="alignNode1" presStyleIdx="3" presStyleCnt="5">
        <dgm:presLayoutVars>
          <dgm:chMax val="0"/>
          <dgm:chPref val="0"/>
          <dgm:bulletEnabled val="1"/>
        </dgm:presLayoutVars>
      </dgm:prSet>
      <dgm:spPr/>
    </dgm:pt>
    <dgm:pt modelId="{4E312FC2-EB64-428B-8616-9A0B46CFCB9A}" type="pres">
      <dgm:prSet presAssocID="{87D4751A-F916-4FAF-A040-917DD73EFD44}" presName="desTx" presStyleLbl="alignAccFollowNode1" presStyleIdx="3" presStyleCnt="5">
        <dgm:presLayoutVars>
          <dgm:bulletEnabled val="1"/>
        </dgm:presLayoutVars>
      </dgm:prSet>
      <dgm:spPr/>
    </dgm:pt>
    <dgm:pt modelId="{055F144E-E583-4F63-ADC5-5DE060E52331}" type="pres">
      <dgm:prSet presAssocID="{BEE90EB9-8555-4129-9E41-CB0161C193F8}" presName="space" presStyleCnt="0"/>
      <dgm:spPr/>
    </dgm:pt>
    <dgm:pt modelId="{239BD02F-7684-49F0-8C57-363B2522C805}" type="pres">
      <dgm:prSet presAssocID="{2002A34A-209A-45E5-8E1B-37D2F9A0BCFC}" presName="composite" presStyleCnt="0"/>
      <dgm:spPr/>
    </dgm:pt>
    <dgm:pt modelId="{3305E769-864B-42DC-814A-9AAF2F9A7641}" type="pres">
      <dgm:prSet presAssocID="{2002A34A-209A-45E5-8E1B-37D2F9A0BCFC}" presName="parTx" presStyleLbl="alignNode1" presStyleIdx="4" presStyleCnt="5">
        <dgm:presLayoutVars>
          <dgm:chMax val="0"/>
          <dgm:chPref val="0"/>
          <dgm:bulletEnabled val="1"/>
        </dgm:presLayoutVars>
      </dgm:prSet>
      <dgm:spPr/>
    </dgm:pt>
    <dgm:pt modelId="{43D24B30-40D6-4BF8-B486-BC8AC88CB5BE}" type="pres">
      <dgm:prSet presAssocID="{2002A34A-209A-45E5-8E1B-37D2F9A0BCFC}" presName="desTx" presStyleLbl="alignAccFollowNode1" presStyleIdx="4" presStyleCnt="5">
        <dgm:presLayoutVars>
          <dgm:bulletEnabled val="1"/>
        </dgm:presLayoutVars>
      </dgm:prSet>
      <dgm:spPr/>
    </dgm:pt>
  </dgm:ptLst>
  <dgm:cxnLst>
    <dgm:cxn modelId="{845AE200-6A9D-428A-B241-42C9582D19AB}" type="presOf" srcId="{2002A34A-209A-45E5-8E1B-37D2F9A0BCFC}" destId="{3305E769-864B-42DC-814A-9AAF2F9A7641}" srcOrd="0" destOrd="0" presId="urn:microsoft.com/office/officeart/2005/8/layout/hList1"/>
    <dgm:cxn modelId="{A15A2D0F-40A6-44E9-9387-CB6CE2F0FA40}" srcId="{0B612A1D-36EC-4274-A060-CBC700A7C0F6}" destId="{9980A52E-041E-453C-B974-006B21669755}" srcOrd="2" destOrd="0" parTransId="{5FF4FE5D-C914-4A3A-8BB4-5E8267CC4019}" sibTransId="{8CCD16A8-1B10-4F1F-9A86-FDDE39A84310}"/>
    <dgm:cxn modelId="{FEBE8D15-1A54-4B0D-9CBE-463156D275F7}" srcId="{6513D3AD-769E-4B53-BBA3-D8BE70A7FC80}" destId="{8DFA6FBA-7B6C-462C-961F-0A756D3BD73B}" srcOrd="0" destOrd="0" parTransId="{8796F963-FEDF-444C-8504-E44F2829D910}" sibTransId="{ADBAED59-B359-47E0-80C6-B15B215CE24F}"/>
    <dgm:cxn modelId="{E5593217-91C2-406C-9B37-EE736C3E44FC}" type="presOf" srcId="{A72980DF-B542-4857-976B-A856DD07F838}" destId="{4E9FB2B2-D31B-4F97-B361-6C47A7E92BC0}" srcOrd="0" destOrd="1" presId="urn:microsoft.com/office/officeart/2005/8/layout/hList1"/>
    <dgm:cxn modelId="{5F1FAE26-4185-4BF4-AE05-AFAD929ED459}" type="presOf" srcId="{577FC9D8-4CDD-40B4-ADC5-E121042A5D64}" destId="{4E312FC2-EB64-428B-8616-9A0B46CFCB9A}" srcOrd="0" destOrd="0" presId="urn:microsoft.com/office/officeart/2005/8/layout/hList1"/>
    <dgm:cxn modelId="{9FA0BA29-27EF-44EF-B6FA-0B932CBC8E9C}" srcId="{9980A52E-041E-453C-B974-006B21669755}" destId="{6E30AAF8-6B79-4079-B083-E0E060E5BC1C}" srcOrd="0" destOrd="0" parTransId="{83A970CD-A29C-4B58-AF67-D12E0E007C0E}" sibTransId="{8B87F367-5CD3-4C7B-979E-18971A6CAA7D}"/>
    <dgm:cxn modelId="{4F9D5832-99FE-4E67-AC0A-AC96583DC6E0}" type="presOf" srcId="{D2AF7694-CE49-4E49-B821-1547B47C9E45}" destId="{43D24B30-40D6-4BF8-B486-BC8AC88CB5BE}" srcOrd="0" destOrd="1" presId="urn:microsoft.com/office/officeart/2005/8/layout/hList1"/>
    <dgm:cxn modelId="{7C72B432-C2BF-4BA8-AC1C-A2C913C5DEFD}" srcId="{6513D3AD-769E-4B53-BBA3-D8BE70A7FC80}" destId="{4C5EB6FC-BC92-47C5-BD3A-A5F951208377}" srcOrd="1" destOrd="0" parTransId="{35EE4FEC-7EF0-48A7-8B57-DAF5776EA223}" sibTransId="{D1F7297E-2CB6-4944-A69C-85BA9DBE5081}"/>
    <dgm:cxn modelId="{07CD4133-2CB5-41BA-8AEF-7B1F9EE10B98}" type="presOf" srcId="{F12761C9-1E98-41F4-AE3F-F6EF6C9C2BD5}" destId="{7D933BBC-AB2F-4D57-ADB7-F2FE17BA5A0B}" srcOrd="0" destOrd="2" presId="urn:microsoft.com/office/officeart/2005/8/layout/hList1"/>
    <dgm:cxn modelId="{34539E37-8283-442D-BCC9-AF9A535E3C50}" srcId="{2002A34A-209A-45E5-8E1B-37D2F9A0BCFC}" destId="{D51B87E3-0AF0-4490-85A4-168B50062D8A}" srcOrd="0" destOrd="0" parTransId="{C8B52FFF-12BF-41EF-A849-1E6EA2A3AAB8}" sibTransId="{D83164D9-3766-4DB3-BDD1-B53511D0173E}"/>
    <dgm:cxn modelId="{7FB7F83D-8D0A-43E6-A5C7-87636A8F4D08}" srcId="{87D4751A-F916-4FAF-A040-917DD73EFD44}" destId="{264985B8-8640-4DC3-A3AF-60CBB103A25A}" srcOrd="2" destOrd="0" parTransId="{45687F3B-1266-4550-911D-F3580CA7A2E0}" sibTransId="{BE907EA7-714A-4492-B668-982AAD074B26}"/>
    <dgm:cxn modelId="{D1C33140-76D8-495E-8A11-6E0F05E458A0}" srcId="{9980A52E-041E-453C-B974-006B21669755}" destId="{F12761C9-1E98-41F4-AE3F-F6EF6C9C2BD5}" srcOrd="2" destOrd="0" parTransId="{0C846F41-56C6-4C3E-A510-277C665854A5}" sibTransId="{A4A8E8B8-26FC-497D-8EC4-C22AB2F71222}"/>
    <dgm:cxn modelId="{7462CD63-EA0F-4B2E-AA9C-FCA51BDD7EE7}" srcId="{6513D3AD-769E-4B53-BBA3-D8BE70A7FC80}" destId="{9D53F27B-26F8-4F30-B256-10E48E7ED6FE}" srcOrd="2" destOrd="0" parTransId="{2727EF71-3F3B-47E3-9852-65884BEE9800}" sibTransId="{5EE51863-E412-4E53-B614-18873892171A}"/>
    <dgm:cxn modelId="{A46C5066-A3C5-41C6-A1CE-09E694D567E4}" srcId="{9980A52E-041E-453C-B974-006B21669755}" destId="{ACE67A6D-4888-4F7C-AB43-7B177A607195}" srcOrd="1" destOrd="0" parTransId="{05EA4C51-5681-4747-8CE8-261D9BAFF271}" sibTransId="{F2C257E9-C905-4C1F-AC96-B6030479826E}"/>
    <dgm:cxn modelId="{AD983449-01C7-4FA1-98D1-A9FE06DECEA3}" srcId="{87D4751A-F916-4FAF-A040-917DD73EFD44}" destId="{577FC9D8-4CDD-40B4-ADC5-E121042A5D64}" srcOrd="0" destOrd="0" parTransId="{710EE468-4642-4AB0-8A10-6180484FB30B}" sibTransId="{C2B3EC04-1D54-4407-B310-C595A21FF8E7}"/>
    <dgm:cxn modelId="{BD05444D-A074-433A-96F0-0A5E2D70D7D5}" srcId="{0B612A1D-36EC-4274-A060-CBC700A7C0F6}" destId="{87D4751A-F916-4FAF-A040-917DD73EFD44}" srcOrd="3" destOrd="0" parTransId="{96E28740-6F64-43F6-8924-7FC9C6A97898}" sibTransId="{BEE90EB9-8555-4129-9E41-CB0161C193F8}"/>
    <dgm:cxn modelId="{C16A876E-5AD4-44A2-AA24-A774826CCA72}" type="presOf" srcId="{6513D3AD-769E-4B53-BBA3-D8BE70A7FC80}" destId="{7DBB7C4F-8FA3-46DA-968C-7910E31E5BF7}" srcOrd="0" destOrd="0" presId="urn:microsoft.com/office/officeart/2005/8/layout/hList1"/>
    <dgm:cxn modelId="{8D15B64E-6190-4EC1-B094-B4DD4C9C6EE2}" type="presOf" srcId="{4C5EB6FC-BC92-47C5-BD3A-A5F951208377}" destId="{476E81A0-28D7-4E2C-9AD9-252DF2E8C79A}" srcOrd="0" destOrd="1" presId="urn:microsoft.com/office/officeart/2005/8/layout/hList1"/>
    <dgm:cxn modelId="{9675BC4F-671F-4135-B8C1-347BDBBD1480}" type="presOf" srcId="{1FE3C898-8687-46E1-A8AF-5E5F5230D0CC}" destId="{4E9FB2B2-D31B-4F97-B361-6C47A7E92BC0}" srcOrd="0" destOrd="3" presId="urn:microsoft.com/office/officeart/2005/8/layout/hList1"/>
    <dgm:cxn modelId="{49316470-0813-4A9C-BE55-366275ADE67B}" srcId="{2002A34A-209A-45E5-8E1B-37D2F9A0BCFC}" destId="{D2AF7694-CE49-4E49-B821-1547B47C9E45}" srcOrd="1" destOrd="0" parTransId="{FC21D110-2BCB-4990-9E8C-781EEA99795E}" sibTransId="{32238A5E-DF12-41F8-A023-ECE3E4AE7467}"/>
    <dgm:cxn modelId="{49685251-A81F-42E3-BDB2-46D408AEEF42}" type="presOf" srcId="{83682A49-D85C-476C-B902-DB476E769070}" destId="{4E312FC2-EB64-428B-8616-9A0B46CFCB9A}" srcOrd="0" destOrd="1" presId="urn:microsoft.com/office/officeart/2005/8/layout/hList1"/>
    <dgm:cxn modelId="{DCECCE71-D53E-47B9-90E3-E13D13B9EB66}" srcId="{2002A34A-209A-45E5-8E1B-37D2F9A0BCFC}" destId="{57A3E1E2-39CC-45B4-B72E-FBE15B16EF06}" srcOrd="2" destOrd="0" parTransId="{8FF67E09-770B-4AC7-A78D-4B98691552B0}" sibTransId="{15A8FA43-A9A7-49F2-A6D6-200348ECCB4F}"/>
    <dgm:cxn modelId="{2A8F4453-EB10-4C63-8DD7-03A8BA835150}" srcId="{0B612A1D-36EC-4274-A060-CBC700A7C0F6}" destId="{FF84422D-76B9-4E3B-9C57-BCD03CFCFC5A}" srcOrd="0" destOrd="0" parTransId="{AFC8BB87-CBB9-4CBD-9A69-9D09FAD8AB8A}" sibTransId="{D7658DF7-69EE-44BB-9348-93DA5BC18A19}"/>
    <dgm:cxn modelId="{11337B73-868D-4A1B-A853-2DF7E296FA1C}" srcId="{FF84422D-76B9-4E3B-9C57-BCD03CFCFC5A}" destId="{C921F583-C302-4B7E-90D3-47761036D743}" srcOrd="0" destOrd="0" parTransId="{5D6C666B-BA20-4024-9867-0412D37FAF15}" sibTransId="{BE854A84-18E3-4ADA-AE7B-017F4F0CBE1B}"/>
    <dgm:cxn modelId="{3EDF8757-7A0C-4E61-8767-A0B73DDF19B9}" type="presOf" srcId="{C921F583-C302-4B7E-90D3-47761036D743}" destId="{4E9FB2B2-D31B-4F97-B361-6C47A7E92BC0}" srcOrd="0" destOrd="0" presId="urn:microsoft.com/office/officeart/2005/8/layout/hList1"/>
    <dgm:cxn modelId="{16DE607B-6A19-4A4F-B70C-0988B03AED7D}" srcId="{FF84422D-76B9-4E3B-9C57-BCD03CFCFC5A}" destId="{1FE3C898-8687-46E1-A8AF-5E5F5230D0CC}" srcOrd="3" destOrd="0" parTransId="{2D0DC00E-34A1-449B-B2A0-2353E7BCB54B}" sibTransId="{69F0374D-0823-45D3-A5C8-971A7F6F204A}"/>
    <dgm:cxn modelId="{A9C64785-DD3D-43AA-B6C9-4BB35B6B3303}" type="presOf" srcId="{0032443F-BDD8-453C-85E1-D53CC94D9839}" destId="{4E9FB2B2-D31B-4F97-B361-6C47A7E92BC0}" srcOrd="0" destOrd="2" presId="urn:microsoft.com/office/officeart/2005/8/layout/hList1"/>
    <dgm:cxn modelId="{2A4F4A85-D099-4FFB-8C66-14BFA5E1B60A}" type="presOf" srcId="{0B612A1D-36EC-4274-A060-CBC700A7C0F6}" destId="{D3594EB2-4D44-4D94-A1DD-687A44C7DA3A}" srcOrd="0" destOrd="0" presId="urn:microsoft.com/office/officeart/2005/8/layout/hList1"/>
    <dgm:cxn modelId="{55FDE985-4D13-4C6A-A034-A8EE83F98D96}" srcId="{FF84422D-76B9-4E3B-9C57-BCD03CFCFC5A}" destId="{0032443F-BDD8-453C-85E1-D53CC94D9839}" srcOrd="2" destOrd="0" parTransId="{E5B88ED6-58CD-4C3E-AC8E-62F9FF3181E6}" sibTransId="{708A8ED1-0974-4DA2-9C40-2FD53368F951}"/>
    <dgm:cxn modelId="{BE7E388E-A83C-4D86-A0C9-BF230D594D8B}" type="presOf" srcId="{ACE67A6D-4888-4F7C-AB43-7B177A607195}" destId="{7D933BBC-AB2F-4D57-ADB7-F2FE17BA5A0B}" srcOrd="0" destOrd="1" presId="urn:microsoft.com/office/officeart/2005/8/layout/hList1"/>
    <dgm:cxn modelId="{DE0601A3-8E61-4E89-A682-3FD6C6BB6111}" type="presOf" srcId="{D51B87E3-0AF0-4490-85A4-168B50062D8A}" destId="{43D24B30-40D6-4BF8-B486-BC8AC88CB5BE}" srcOrd="0" destOrd="0" presId="urn:microsoft.com/office/officeart/2005/8/layout/hList1"/>
    <dgm:cxn modelId="{825B18A6-AFE6-4945-8958-4373CACED6D8}" srcId="{0B612A1D-36EC-4274-A060-CBC700A7C0F6}" destId="{2002A34A-209A-45E5-8E1B-37D2F9A0BCFC}" srcOrd="4" destOrd="0" parTransId="{42380C2E-9E33-4198-8E24-B6D19BA2071B}" sibTransId="{D2DC8460-E336-4D55-9D48-6A98BC00D5D9}"/>
    <dgm:cxn modelId="{B9591FAE-0C0C-4EBD-93C8-CD1D698F22B0}" srcId="{FF84422D-76B9-4E3B-9C57-BCD03CFCFC5A}" destId="{A72980DF-B542-4857-976B-A856DD07F838}" srcOrd="1" destOrd="0" parTransId="{9F025F40-D904-4B38-B4A7-DFA6EDF22942}" sibTransId="{4674499A-DD96-48CF-97FB-25A9B932E1E5}"/>
    <dgm:cxn modelId="{892A52B2-5B64-470C-BD9B-F2368824F0A7}" type="presOf" srcId="{3A7A303B-5B51-4212-AC99-23B0CFD3FE6E}" destId="{43D24B30-40D6-4BF8-B486-BC8AC88CB5BE}" srcOrd="0" destOrd="3" presId="urn:microsoft.com/office/officeart/2005/8/layout/hList1"/>
    <dgm:cxn modelId="{8A2BA4B4-F6CB-4D70-AB75-1260264A048D}" type="presOf" srcId="{57A3E1E2-39CC-45B4-B72E-FBE15B16EF06}" destId="{43D24B30-40D6-4BF8-B486-BC8AC88CB5BE}" srcOrd="0" destOrd="2" presId="urn:microsoft.com/office/officeart/2005/8/layout/hList1"/>
    <dgm:cxn modelId="{2EFE6AC1-D592-4FDE-B3FD-75D1D85D1D58}" type="presOf" srcId="{87D4751A-F916-4FAF-A040-917DD73EFD44}" destId="{4518F862-78CF-40DB-95D3-5961C959817A}" srcOrd="0" destOrd="0" presId="urn:microsoft.com/office/officeart/2005/8/layout/hList1"/>
    <dgm:cxn modelId="{E971D8E7-F7F4-4F94-8A72-A414ED58910D}" type="presOf" srcId="{6E30AAF8-6B79-4079-B083-E0E060E5BC1C}" destId="{7D933BBC-AB2F-4D57-ADB7-F2FE17BA5A0B}" srcOrd="0" destOrd="0" presId="urn:microsoft.com/office/officeart/2005/8/layout/hList1"/>
    <dgm:cxn modelId="{22D5EDE7-F98A-4D4F-9169-DAA9C37B9A98}" srcId="{0B612A1D-36EC-4274-A060-CBC700A7C0F6}" destId="{6513D3AD-769E-4B53-BBA3-D8BE70A7FC80}" srcOrd="1" destOrd="0" parTransId="{A3D388EE-D5B9-4B2A-9717-1F34F721EF38}" sibTransId="{74A00817-9CBC-4D4D-B044-6CFBB06C6855}"/>
    <dgm:cxn modelId="{528202E9-90FB-40EC-9762-6B90C31D971C}" type="presOf" srcId="{FF84422D-76B9-4E3B-9C57-BCD03CFCFC5A}" destId="{CE348774-1FA5-4364-A9DA-521EDAF57834}" srcOrd="0" destOrd="0" presId="urn:microsoft.com/office/officeart/2005/8/layout/hList1"/>
    <dgm:cxn modelId="{3A6C22EB-9C3A-4876-9272-85763843F147}" type="presOf" srcId="{9D53F27B-26F8-4F30-B256-10E48E7ED6FE}" destId="{476E81A0-28D7-4E2C-9AD9-252DF2E8C79A}" srcOrd="0" destOrd="2" presId="urn:microsoft.com/office/officeart/2005/8/layout/hList1"/>
    <dgm:cxn modelId="{47ADFAEF-DFD2-43CF-BB4A-4940C44A5298}" type="presOf" srcId="{9980A52E-041E-453C-B974-006B21669755}" destId="{D717978B-2EF0-442B-B532-B956F795D8EB}" srcOrd="0" destOrd="0" presId="urn:microsoft.com/office/officeart/2005/8/layout/hList1"/>
    <dgm:cxn modelId="{0744A3F6-15B2-4A50-899F-82C8B4139F82}" type="presOf" srcId="{8DFA6FBA-7B6C-462C-961F-0A756D3BD73B}" destId="{476E81A0-28D7-4E2C-9AD9-252DF2E8C79A}" srcOrd="0" destOrd="0" presId="urn:microsoft.com/office/officeart/2005/8/layout/hList1"/>
    <dgm:cxn modelId="{5151EEF7-188E-489B-92D5-407C9934DDB2}" srcId="{2002A34A-209A-45E5-8E1B-37D2F9A0BCFC}" destId="{3A7A303B-5B51-4212-AC99-23B0CFD3FE6E}" srcOrd="3" destOrd="0" parTransId="{8681BFC5-8ABC-47A2-9475-6ABB38E55577}" sibTransId="{62CD88F0-9B1E-4557-9236-2848C0C375AD}"/>
    <dgm:cxn modelId="{02AF34F9-5C0C-45CE-9507-B42E7B2D5688}" srcId="{87D4751A-F916-4FAF-A040-917DD73EFD44}" destId="{83682A49-D85C-476C-B902-DB476E769070}" srcOrd="1" destOrd="0" parTransId="{E12E10F4-65F8-4AA2-ABAF-BE8143C6E4B9}" sibTransId="{51CE2384-8BC4-402B-B710-B47CE710AB79}"/>
    <dgm:cxn modelId="{7142A0F9-87FE-4350-A5EF-CA5D5BFA8077}" type="presOf" srcId="{264985B8-8640-4DC3-A3AF-60CBB103A25A}" destId="{4E312FC2-EB64-428B-8616-9A0B46CFCB9A}" srcOrd="0" destOrd="2" presId="urn:microsoft.com/office/officeart/2005/8/layout/hList1"/>
    <dgm:cxn modelId="{6E7D5997-1BB8-4918-BD63-8832629BB9C0}" type="presParOf" srcId="{D3594EB2-4D44-4D94-A1DD-687A44C7DA3A}" destId="{19A4E395-1618-4AED-A71C-C3D28B94C411}" srcOrd="0" destOrd="0" presId="urn:microsoft.com/office/officeart/2005/8/layout/hList1"/>
    <dgm:cxn modelId="{3D1C9D41-D783-4738-9657-46E135FA7FAF}" type="presParOf" srcId="{19A4E395-1618-4AED-A71C-C3D28B94C411}" destId="{CE348774-1FA5-4364-A9DA-521EDAF57834}" srcOrd="0" destOrd="0" presId="urn:microsoft.com/office/officeart/2005/8/layout/hList1"/>
    <dgm:cxn modelId="{5E841D62-A0D5-4980-BDE9-594980716C2C}" type="presParOf" srcId="{19A4E395-1618-4AED-A71C-C3D28B94C411}" destId="{4E9FB2B2-D31B-4F97-B361-6C47A7E92BC0}" srcOrd="1" destOrd="0" presId="urn:microsoft.com/office/officeart/2005/8/layout/hList1"/>
    <dgm:cxn modelId="{E9F8FB10-528F-4D91-808F-E2DE76506C03}" type="presParOf" srcId="{D3594EB2-4D44-4D94-A1DD-687A44C7DA3A}" destId="{C6EB70F1-04A3-43AC-951F-2A1B0F0925F4}" srcOrd="1" destOrd="0" presId="urn:microsoft.com/office/officeart/2005/8/layout/hList1"/>
    <dgm:cxn modelId="{5993689C-1EB5-4FE6-864B-99B28C185D63}" type="presParOf" srcId="{D3594EB2-4D44-4D94-A1DD-687A44C7DA3A}" destId="{2F99C1C7-B679-4F0E-AE87-325B9E76AF8F}" srcOrd="2" destOrd="0" presId="urn:microsoft.com/office/officeart/2005/8/layout/hList1"/>
    <dgm:cxn modelId="{EF71CC82-1EA3-497D-BB87-2DD7DAC095EB}" type="presParOf" srcId="{2F99C1C7-B679-4F0E-AE87-325B9E76AF8F}" destId="{7DBB7C4F-8FA3-46DA-968C-7910E31E5BF7}" srcOrd="0" destOrd="0" presId="urn:microsoft.com/office/officeart/2005/8/layout/hList1"/>
    <dgm:cxn modelId="{52B460A4-83CF-4C4E-B1D5-68AD4458A79B}" type="presParOf" srcId="{2F99C1C7-B679-4F0E-AE87-325B9E76AF8F}" destId="{476E81A0-28D7-4E2C-9AD9-252DF2E8C79A}" srcOrd="1" destOrd="0" presId="urn:microsoft.com/office/officeart/2005/8/layout/hList1"/>
    <dgm:cxn modelId="{0C5BE049-2F77-4462-93DC-66EAD099D8D0}" type="presParOf" srcId="{D3594EB2-4D44-4D94-A1DD-687A44C7DA3A}" destId="{962F1F54-BAE6-4D06-89E9-9D0CA51FE8B4}" srcOrd="3" destOrd="0" presId="urn:microsoft.com/office/officeart/2005/8/layout/hList1"/>
    <dgm:cxn modelId="{024D6B45-B2DC-477B-9ED2-33BD6DEC2BC5}" type="presParOf" srcId="{D3594EB2-4D44-4D94-A1DD-687A44C7DA3A}" destId="{CD3363E0-4A80-4103-8C93-89BF473C47F8}" srcOrd="4" destOrd="0" presId="urn:microsoft.com/office/officeart/2005/8/layout/hList1"/>
    <dgm:cxn modelId="{63C6DB9F-5502-47C9-8882-FD8CEDF67972}" type="presParOf" srcId="{CD3363E0-4A80-4103-8C93-89BF473C47F8}" destId="{D717978B-2EF0-442B-B532-B956F795D8EB}" srcOrd="0" destOrd="0" presId="urn:microsoft.com/office/officeart/2005/8/layout/hList1"/>
    <dgm:cxn modelId="{69C8B90F-4EFB-408A-BECB-8C93CC9275F3}" type="presParOf" srcId="{CD3363E0-4A80-4103-8C93-89BF473C47F8}" destId="{7D933BBC-AB2F-4D57-ADB7-F2FE17BA5A0B}" srcOrd="1" destOrd="0" presId="urn:microsoft.com/office/officeart/2005/8/layout/hList1"/>
    <dgm:cxn modelId="{1C0D5036-9169-45DE-9588-2873B57EA904}" type="presParOf" srcId="{D3594EB2-4D44-4D94-A1DD-687A44C7DA3A}" destId="{250BC583-D772-4D48-A68E-700C192A7BB7}" srcOrd="5" destOrd="0" presId="urn:microsoft.com/office/officeart/2005/8/layout/hList1"/>
    <dgm:cxn modelId="{C49CD129-ED2E-4EB9-BA7B-2FFF756F1600}" type="presParOf" srcId="{D3594EB2-4D44-4D94-A1DD-687A44C7DA3A}" destId="{FA897A22-D0E8-4583-BCCF-FD36B455D47F}" srcOrd="6" destOrd="0" presId="urn:microsoft.com/office/officeart/2005/8/layout/hList1"/>
    <dgm:cxn modelId="{7B7DB0AE-588D-4332-8A28-B34CB6865D82}" type="presParOf" srcId="{FA897A22-D0E8-4583-BCCF-FD36B455D47F}" destId="{4518F862-78CF-40DB-95D3-5961C959817A}" srcOrd="0" destOrd="0" presId="urn:microsoft.com/office/officeart/2005/8/layout/hList1"/>
    <dgm:cxn modelId="{C6D5877E-E7F9-4307-B45D-79EBE91D7A3D}" type="presParOf" srcId="{FA897A22-D0E8-4583-BCCF-FD36B455D47F}" destId="{4E312FC2-EB64-428B-8616-9A0B46CFCB9A}" srcOrd="1" destOrd="0" presId="urn:microsoft.com/office/officeart/2005/8/layout/hList1"/>
    <dgm:cxn modelId="{B95D33CF-66CF-4E09-A41A-C36DDBA88F5E}" type="presParOf" srcId="{D3594EB2-4D44-4D94-A1DD-687A44C7DA3A}" destId="{055F144E-E583-4F63-ADC5-5DE060E52331}" srcOrd="7" destOrd="0" presId="urn:microsoft.com/office/officeart/2005/8/layout/hList1"/>
    <dgm:cxn modelId="{A8BD9999-1358-459C-8061-6119135A2FF2}" type="presParOf" srcId="{D3594EB2-4D44-4D94-A1DD-687A44C7DA3A}" destId="{239BD02F-7684-49F0-8C57-363B2522C805}" srcOrd="8" destOrd="0" presId="urn:microsoft.com/office/officeart/2005/8/layout/hList1"/>
    <dgm:cxn modelId="{8DDDDA87-A50C-4046-B03B-B8FD1B982205}" type="presParOf" srcId="{239BD02F-7684-49F0-8C57-363B2522C805}" destId="{3305E769-864B-42DC-814A-9AAF2F9A7641}" srcOrd="0" destOrd="0" presId="urn:microsoft.com/office/officeart/2005/8/layout/hList1"/>
    <dgm:cxn modelId="{7A0841E7-D18F-4FA1-926C-3F1C448D5F20}" type="presParOf" srcId="{239BD02F-7684-49F0-8C57-363B2522C805}" destId="{43D24B30-40D6-4BF8-B486-BC8AC88CB5B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1EF40-2027-4A79-B9C3-ABD7DD0174B2}">
      <dsp:nvSpPr>
        <dsp:cNvPr id="0" name=""/>
        <dsp:cNvSpPr/>
      </dsp:nvSpPr>
      <dsp:spPr>
        <a:xfrm>
          <a:off x="990972" y="1242"/>
          <a:ext cx="2827501" cy="169650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PORTS</a:t>
          </a:r>
        </a:p>
      </dsp:txBody>
      <dsp:txXfrm>
        <a:off x="990972" y="1242"/>
        <a:ext cx="2827501" cy="1696501"/>
      </dsp:txXfrm>
    </dsp:sp>
    <dsp:sp modelId="{ED8917BE-382E-4E0F-AC0D-29A3D1E70DDA}">
      <dsp:nvSpPr>
        <dsp:cNvPr id="0" name=""/>
        <dsp:cNvSpPr/>
      </dsp:nvSpPr>
      <dsp:spPr>
        <a:xfrm>
          <a:off x="4101224" y="1242"/>
          <a:ext cx="2827501" cy="169650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SHIPPING</a:t>
          </a:r>
        </a:p>
      </dsp:txBody>
      <dsp:txXfrm>
        <a:off x="4101224" y="1242"/>
        <a:ext cx="2827501" cy="1696501"/>
      </dsp:txXfrm>
    </dsp:sp>
    <dsp:sp modelId="{BF2880EC-80BC-4870-8868-15296F50653C}">
      <dsp:nvSpPr>
        <dsp:cNvPr id="0" name=""/>
        <dsp:cNvSpPr/>
      </dsp:nvSpPr>
      <dsp:spPr>
        <a:xfrm>
          <a:off x="1019162" y="1933574"/>
          <a:ext cx="2827501" cy="169650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OFFSHORE WORKS</a:t>
          </a:r>
        </a:p>
      </dsp:txBody>
      <dsp:txXfrm>
        <a:off x="1019162" y="1933574"/>
        <a:ext cx="2827501" cy="1696501"/>
      </dsp:txXfrm>
    </dsp:sp>
    <dsp:sp modelId="{D038AE89-8ACF-4AE3-9316-6C570E789875}">
      <dsp:nvSpPr>
        <dsp:cNvPr id="0" name=""/>
        <dsp:cNvSpPr/>
      </dsp:nvSpPr>
      <dsp:spPr>
        <a:xfrm>
          <a:off x="7191372" y="28567"/>
          <a:ext cx="2827501" cy="169650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FISHING</a:t>
          </a:r>
        </a:p>
      </dsp:txBody>
      <dsp:txXfrm>
        <a:off x="7191372" y="28567"/>
        <a:ext cx="2827501" cy="1696501"/>
      </dsp:txXfrm>
    </dsp:sp>
    <dsp:sp modelId="{5BC6A888-63EE-4911-9C50-114A1C96F972}">
      <dsp:nvSpPr>
        <dsp:cNvPr id="0" name=""/>
        <dsp:cNvSpPr/>
      </dsp:nvSpPr>
      <dsp:spPr>
        <a:xfrm>
          <a:off x="4101224" y="1980494"/>
          <a:ext cx="2827501" cy="169650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SHIP BREAKING</a:t>
          </a:r>
        </a:p>
      </dsp:txBody>
      <dsp:txXfrm>
        <a:off x="4101224" y="1980494"/>
        <a:ext cx="2827501" cy="1696501"/>
      </dsp:txXfrm>
    </dsp:sp>
    <dsp:sp modelId="{72C65802-EE58-4522-98D3-F14C2B957F3D}">
      <dsp:nvSpPr>
        <dsp:cNvPr id="0" name=""/>
        <dsp:cNvSpPr/>
      </dsp:nvSpPr>
      <dsp:spPr>
        <a:xfrm>
          <a:off x="7211476" y="1980494"/>
          <a:ext cx="2827501" cy="169650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SHIP BUILDING</a:t>
          </a:r>
        </a:p>
      </dsp:txBody>
      <dsp:txXfrm>
        <a:off x="7211476" y="1980494"/>
        <a:ext cx="2827501" cy="16965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16DC-7B71-4AAF-A0DC-B8641B1E52BA}">
      <dsp:nvSpPr>
        <dsp:cNvPr id="0" name=""/>
        <dsp:cNvSpPr/>
      </dsp:nvSpPr>
      <dsp:spPr>
        <a:xfrm rot="10800000">
          <a:off x="2040984" y="673"/>
          <a:ext cx="7334693" cy="774095"/>
        </a:xfrm>
        <a:prstGeom prst="homePlate">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55"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Service Port</a:t>
          </a:r>
        </a:p>
      </dsp:txBody>
      <dsp:txXfrm rot="10800000">
        <a:off x="2234508" y="673"/>
        <a:ext cx="7141169" cy="774095"/>
      </dsp:txXfrm>
    </dsp:sp>
    <dsp:sp modelId="{16C17649-DE41-49A4-BA08-5837BEB9D98A}">
      <dsp:nvSpPr>
        <dsp:cNvPr id="0" name=""/>
        <dsp:cNvSpPr/>
      </dsp:nvSpPr>
      <dsp:spPr>
        <a:xfrm>
          <a:off x="1653936" y="673"/>
          <a:ext cx="774095" cy="774095"/>
        </a:xfrm>
        <a:prstGeom prst="ellipse">
          <a:avLst/>
        </a:prstGeom>
        <a:solidFill>
          <a:schemeClr val="accent1">
            <a:lumMod val="10000"/>
            <a:lumOff val="9000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2E6BE8-4757-4AFD-90D3-192260609BE4}">
      <dsp:nvSpPr>
        <dsp:cNvPr id="0" name=""/>
        <dsp:cNvSpPr/>
      </dsp:nvSpPr>
      <dsp:spPr>
        <a:xfrm rot="10800000">
          <a:off x="2040984" y="968293"/>
          <a:ext cx="7334693" cy="774095"/>
        </a:xfrm>
        <a:prstGeom prst="homePlate">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55"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Tool Port</a:t>
          </a:r>
        </a:p>
      </dsp:txBody>
      <dsp:txXfrm rot="10800000">
        <a:off x="2234508" y="968293"/>
        <a:ext cx="7141169" cy="774095"/>
      </dsp:txXfrm>
    </dsp:sp>
    <dsp:sp modelId="{F31A921D-3D79-4173-A76E-88C0BA66A846}">
      <dsp:nvSpPr>
        <dsp:cNvPr id="0" name=""/>
        <dsp:cNvSpPr/>
      </dsp:nvSpPr>
      <dsp:spPr>
        <a:xfrm>
          <a:off x="1653936" y="968293"/>
          <a:ext cx="774095" cy="774095"/>
        </a:xfrm>
        <a:prstGeom prst="ellipse">
          <a:avLst/>
        </a:prstGeom>
        <a:solidFill>
          <a:schemeClr val="accent1">
            <a:lumMod val="10000"/>
            <a:lumOff val="9000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7B4B7B-5C97-44A0-90B0-7FE91FD4FF69}">
      <dsp:nvSpPr>
        <dsp:cNvPr id="0" name=""/>
        <dsp:cNvSpPr/>
      </dsp:nvSpPr>
      <dsp:spPr>
        <a:xfrm rot="10800000">
          <a:off x="2040984" y="1935913"/>
          <a:ext cx="7334693" cy="774095"/>
        </a:xfrm>
        <a:prstGeom prst="homePlate">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55"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Landlord Port</a:t>
          </a:r>
        </a:p>
      </dsp:txBody>
      <dsp:txXfrm rot="10800000">
        <a:off x="2234508" y="1935913"/>
        <a:ext cx="7141169" cy="774095"/>
      </dsp:txXfrm>
    </dsp:sp>
    <dsp:sp modelId="{D335C49D-1ABC-46AB-826D-21D3F5C67C34}">
      <dsp:nvSpPr>
        <dsp:cNvPr id="0" name=""/>
        <dsp:cNvSpPr/>
      </dsp:nvSpPr>
      <dsp:spPr>
        <a:xfrm>
          <a:off x="1653936" y="1935913"/>
          <a:ext cx="774095" cy="774095"/>
        </a:xfrm>
        <a:prstGeom prst="ellipse">
          <a:avLst/>
        </a:prstGeom>
        <a:solidFill>
          <a:schemeClr val="accent1">
            <a:lumMod val="10000"/>
            <a:lumOff val="9000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BDD5C0-7D1B-4B91-83AF-796BDC5ECA22}">
      <dsp:nvSpPr>
        <dsp:cNvPr id="0" name=""/>
        <dsp:cNvSpPr/>
      </dsp:nvSpPr>
      <dsp:spPr>
        <a:xfrm rot="10800000">
          <a:off x="2040984" y="2903533"/>
          <a:ext cx="7334693" cy="774095"/>
        </a:xfrm>
        <a:prstGeom prst="homePlate">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55" tIns="140970" rIns="263144" bIns="140970" numCol="1" spcCol="1270" anchor="ctr" anchorCtr="0">
          <a:noAutofit/>
        </a:bodyPr>
        <a:lstStyle/>
        <a:p>
          <a:pPr marL="0" lvl="0" indent="0" algn="ctr" defTabSz="1644650" rtl="0">
            <a:lnSpc>
              <a:spcPct val="90000"/>
            </a:lnSpc>
            <a:spcBef>
              <a:spcPct val="0"/>
            </a:spcBef>
            <a:spcAft>
              <a:spcPct val="35000"/>
            </a:spcAft>
            <a:buNone/>
          </a:pPr>
          <a:r>
            <a:rPr lang="en-US" sz="3700" kern="1200" dirty="0"/>
            <a:t>Private Port</a:t>
          </a:r>
        </a:p>
      </dsp:txBody>
      <dsp:txXfrm rot="10800000">
        <a:off x="2234508" y="2903533"/>
        <a:ext cx="7141169" cy="774095"/>
      </dsp:txXfrm>
    </dsp:sp>
    <dsp:sp modelId="{7584E52B-128D-4F56-BD2C-E25F350BE349}">
      <dsp:nvSpPr>
        <dsp:cNvPr id="0" name=""/>
        <dsp:cNvSpPr/>
      </dsp:nvSpPr>
      <dsp:spPr>
        <a:xfrm>
          <a:off x="1653936" y="2903533"/>
          <a:ext cx="774095" cy="774095"/>
        </a:xfrm>
        <a:prstGeom prst="ellipse">
          <a:avLst/>
        </a:prstGeom>
        <a:solidFill>
          <a:schemeClr val="accent1">
            <a:lumMod val="10000"/>
            <a:lumOff val="9000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11891-636D-4D4E-AE02-6AC869580072}">
      <dsp:nvSpPr>
        <dsp:cNvPr id="0" name=""/>
        <dsp:cNvSpPr/>
      </dsp:nvSpPr>
      <dsp:spPr>
        <a:xfrm>
          <a:off x="3446" y="48343"/>
          <a:ext cx="3360687" cy="864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Emission</a:t>
          </a:r>
        </a:p>
      </dsp:txBody>
      <dsp:txXfrm>
        <a:off x="3446" y="48343"/>
        <a:ext cx="3360687" cy="864000"/>
      </dsp:txXfrm>
    </dsp:sp>
    <dsp:sp modelId="{B025D78F-38A4-4E5A-89A5-4BCE82E462AC}">
      <dsp:nvSpPr>
        <dsp:cNvPr id="0" name=""/>
        <dsp:cNvSpPr/>
      </dsp:nvSpPr>
      <dsp:spPr>
        <a:xfrm>
          <a:off x="3446" y="912344"/>
          <a:ext cx="3360687" cy="271755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Cars</a:t>
          </a:r>
        </a:p>
        <a:p>
          <a:pPr marL="285750" lvl="1" indent="-285750" algn="l" defTabSz="1333500">
            <a:lnSpc>
              <a:spcPct val="90000"/>
            </a:lnSpc>
            <a:spcBef>
              <a:spcPct val="0"/>
            </a:spcBef>
            <a:spcAft>
              <a:spcPct val="15000"/>
            </a:spcAft>
            <a:buChar char="•"/>
          </a:pPr>
          <a:r>
            <a:rPr lang="en-US" sz="3000" kern="1200" dirty="0"/>
            <a:t>Trucks</a:t>
          </a:r>
        </a:p>
        <a:p>
          <a:pPr marL="285750" lvl="1" indent="-285750" algn="l" defTabSz="1333500">
            <a:lnSpc>
              <a:spcPct val="90000"/>
            </a:lnSpc>
            <a:spcBef>
              <a:spcPct val="0"/>
            </a:spcBef>
            <a:spcAft>
              <a:spcPct val="15000"/>
            </a:spcAft>
            <a:buChar char="•"/>
          </a:pPr>
          <a:r>
            <a:rPr lang="en-US" sz="3000" kern="1200" dirty="0"/>
            <a:t>Railway</a:t>
          </a:r>
        </a:p>
        <a:p>
          <a:pPr marL="285750" lvl="1" indent="-285750" algn="l" defTabSz="1333500">
            <a:lnSpc>
              <a:spcPct val="90000"/>
            </a:lnSpc>
            <a:spcBef>
              <a:spcPct val="0"/>
            </a:spcBef>
            <a:spcAft>
              <a:spcPct val="15000"/>
            </a:spcAft>
            <a:buChar char="•"/>
          </a:pPr>
          <a:r>
            <a:rPr lang="en-US" sz="3000" kern="1200" dirty="0"/>
            <a:t>Ships</a:t>
          </a:r>
        </a:p>
        <a:p>
          <a:pPr marL="285750" lvl="1" indent="-285750" algn="l" defTabSz="1333500">
            <a:lnSpc>
              <a:spcPct val="90000"/>
            </a:lnSpc>
            <a:spcBef>
              <a:spcPct val="0"/>
            </a:spcBef>
            <a:spcAft>
              <a:spcPct val="15000"/>
            </a:spcAft>
            <a:buChar char="•"/>
          </a:pPr>
          <a:r>
            <a:rPr lang="en-US" sz="3000" kern="1200" dirty="0"/>
            <a:t>Cranes</a:t>
          </a:r>
        </a:p>
      </dsp:txBody>
      <dsp:txXfrm>
        <a:off x="3446" y="912344"/>
        <a:ext cx="3360687" cy="2717550"/>
      </dsp:txXfrm>
    </dsp:sp>
    <dsp:sp modelId="{9DC21A07-014A-45B7-B028-1DEC30E6DE34}">
      <dsp:nvSpPr>
        <dsp:cNvPr id="0" name=""/>
        <dsp:cNvSpPr/>
      </dsp:nvSpPr>
      <dsp:spPr>
        <a:xfrm>
          <a:off x="3834631" y="48343"/>
          <a:ext cx="3360687" cy="864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Cargo Operations</a:t>
          </a:r>
        </a:p>
      </dsp:txBody>
      <dsp:txXfrm>
        <a:off x="3834631" y="48343"/>
        <a:ext cx="3360687" cy="864000"/>
      </dsp:txXfrm>
    </dsp:sp>
    <dsp:sp modelId="{8180DE0E-95E4-4C75-AD72-866BD13C9D21}">
      <dsp:nvSpPr>
        <dsp:cNvPr id="0" name=""/>
        <dsp:cNvSpPr/>
      </dsp:nvSpPr>
      <dsp:spPr>
        <a:xfrm>
          <a:off x="3834631" y="912344"/>
          <a:ext cx="3360687" cy="271755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Light</a:t>
          </a:r>
        </a:p>
        <a:p>
          <a:pPr marL="285750" lvl="1" indent="-285750" algn="l" defTabSz="1333500">
            <a:lnSpc>
              <a:spcPct val="90000"/>
            </a:lnSpc>
            <a:spcBef>
              <a:spcPct val="0"/>
            </a:spcBef>
            <a:spcAft>
              <a:spcPct val="15000"/>
            </a:spcAft>
            <a:buChar char="•"/>
          </a:pPr>
          <a:r>
            <a:rPr lang="en-US" sz="3000" kern="1200" dirty="0"/>
            <a:t>Noise</a:t>
          </a:r>
        </a:p>
        <a:p>
          <a:pPr marL="285750" lvl="1" indent="-285750" algn="l" defTabSz="1333500">
            <a:lnSpc>
              <a:spcPct val="90000"/>
            </a:lnSpc>
            <a:spcBef>
              <a:spcPct val="0"/>
            </a:spcBef>
            <a:spcAft>
              <a:spcPct val="15000"/>
            </a:spcAft>
            <a:buChar char="•"/>
          </a:pPr>
          <a:r>
            <a:rPr lang="en-US" sz="3000" kern="1200" dirty="0"/>
            <a:t>Dust</a:t>
          </a:r>
        </a:p>
        <a:p>
          <a:pPr marL="285750" lvl="1" indent="-285750" algn="l" defTabSz="1333500">
            <a:lnSpc>
              <a:spcPct val="90000"/>
            </a:lnSpc>
            <a:spcBef>
              <a:spcPct val="0"/>
            </a:spcBef>
            <a:spcAft>
              <a:spcPct val="15000"/>
            </a:spcAft>
            <a:buChar char="•"/>
          </a:pPr>
          <a:r>
            <a:rPr lang="en-US" sz="3000" kern="1200" dirty="0"/>
            <a:t>Vibration</a:t>
          </a:r>
        </a:p>
      </dsp:txBody>
      <dsp:txXfrm>
        <a:off x="3834631" y="912344"/>
        <a:ext cx="3360687" cy="2717550"/>
      </dsp:txXfrm>
    </dsp:sp>
    <dsp:sp modelId="{82B83093-1C2D-46F9-8DB9-558A5211E313}">
      <dsp:nvSpPr>
        <dsp:cNvPr id="0" name=""/>
        <dsp:cNvSpPr/>
      </dsp:nvSpPr>
      <dsp:spPr>
        <a:xfrm>
          <a:off x="7665815" y="48343"/>
          <a:ext cx="3360687" cy="864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US" sz="3000" kern="1200" dirty="0"/>
            <a:t>Accident</a:t>
          </a:r>
        </a:p>
      </dsp:txBody>
      <dsp:txXfrm>
        <a:off x="7665815" y="48343"/>
        <a:ext cx="3360687" cy="864000"/>
      </dsp:txXfrm>
    </dsp:sp>
    <dsp:sp modelId="{479D0187-4D1F-4168-AE06-BF9DE18172A1}">
      <dsp:nvSpPr>
        <dsp:cNvPr id="0" name=""/>
        <dsp:cNvSpPr/>
      </dsp:nvSpPr>
      <dsp:spPr>
        <a:xfrm>
          <a:off x="7665815" y="912344"/>
          <a:ext cx="3360687" cy="271755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3000" kern="1200" dirty="0"/>
            <a:t>Oil Spill</a:t>
          </a:r>
        </a:p>
        <a:p>
          <a:pPr marL="285750" lvl="1" indent="-285750" algn="l" defTabSz="1333500">
            <a:lnSpc>
              <a:spcPct val="90000"/>
            </a:lnSpc>
            <a:spcBef>
              <a:spcPct val="0"/>
            </a:spcBef>
            <a:spcAft>
              <a:spcPct val="15000"/>
            </a:spcAft>
            <a:buChar char="•"/>
          </a:pPr>
          <a:r>
            <a:rPr lang="en-US" sz="3000" kern="1200" dirty="0"/>
            <a:t>Cargo Spill</a:t>
          </a:r>
        </a:p>
        <a:p>
          <a:pPr marL="285750" lvl="1" indent="-285750" algn="l" defTabSz="1333500">
            <a:lnSpc>
              <a:spcPct val="90000"/>
            </a:lnSpc>
            <a:spcBef>
              <a:spcPct val="0"/>
            </a:spcBef>
            <a:spcAft>
              <a:spcPct val="15000"/>
            </a:spcAft>
            <a:buChar char="•"/>
          </a:pPr>
          <a:r>
            <a:rPr lang="en-US" sz="3000" kern="1200" dirty="0"/>
            <a:t>Wash Off</a:t>
          </a:r>
        </a:p>
        <a:p>
          <a:pPr marL="285750" lvl="1" indent="-285750" algn="l" defTabSz="1333500">
            <a:lnSpc>
              <a:spcPct val="90000"/>
            </a:lnSpc>
            <a:spcBef>
              <a:spcPct val="0"/>
            </a:spcBef>
            <a:spcAft>
              <a:spcPct val="15000"/>
            </a:spcAft>
            <a:buChar char="•"/>
          </a:pPr>
          <a:r>
            <a:rPr lang="en-US" sz="3000" kern="1200" dirty="0"/>
            <a:t>Ballast Water</a:t>
          </a:r>
        </a:p>
      </dsp:txBody>
      <dsp:txXfrm>
        <a:off x="7665815" y="912344"/>
        <a:ext cx="3360687" cy="2717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66864-4AF0-4EB4-9F5B-621A3A0D71BA}">
      <dsp:nvSpPr>
        <dsp:cNvPr id="0" name=""/>
        <dsp:cNvSpPr/>
      </dsp:nvSpPr>
      <dsp:spPr>
        <a:xfrm>
          <a:off x="3446" y="36343"/>
          <a:ext cx="3360687" cy="777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CONDITION</a:t>
          </a:r>
        </a:p>
      </dsp:txBody>
      <dsp:txXfrm>
        <a:off x="3446" y="36343"/>
        <a:ext cx="3360687" cy="777600"/>
      </dsp:txXfrm>
    </dsp:sp>
    <dsp:sp modelId="{462E33CE-26AF-49A3-8D49-6D639F319FA3}">
      <dsp:nvSpPr>
        <dsp:cNvPr id="0" name=""/>
        <dsp:cNvSpPr/>
      </dsp:nvSpPr>
      <dsp:spPr>
        <a:xfrm>
          <a:off x="3446" y="813943"/>
          <a:ext cx="3360687" cy="282795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Natural or Man Made</a:t>
          </a:r>
        </a:p>
        <a:p>
          <a:pPr marL="228600" lvl="1" indent="-228600" algn="l" defTabSz="1200150">
            <a:lnSpc>
              <a:spcPct val="90000"/>
            </a:lnSpc>
            <a:spcBef>
              <a:spcPct val="0"/>
            </a:spcBef>
            <a:spcAft>
              <a:spcPct val="15000"/>
            </a:spcAft>
            <a:buChar char="•"/>
          </a:pPr>
          <a:r>
            <a:rPr lang="en-US" sz="2700" kern="1200" dirty="0"/>
            <a:t>Tidal or Non Tidal</a:t>
          </a:r>
        </a:p>
        <a:p>
          <a:pPr marL="228600" lvl="1" indent="-228600" algn="l" defTabSz="1200150">
            <a:lnSpc>
              <a:spcPct val="90000"/>
            </a:lnSpc>
            <a:spcBef>
              <a:spcPct val="0"/>
            </a:spcBef>
            <a:spcAft>
              <a:spcPct val="15000"/>
            </a:spcAft>
            <a:buChar char="•"/>
          </a:pPr>
          <a:r>
            <a:rPr lang="en-US" sz="2700" kern="1200" dirty="0"/>
            <a:t>Sea or River Port</a:t>
          </a:r>
        </a:p>
        <a:p>
          <a:pPr marL="228600" lvl="1" indent="-228600" algn="l" defTabSz="1200150">
            <a:lnSpc>
              <a:spcPct val="90000"/>
            </a:lnSpc>
            <a:spcBef>
              <a:spcPct val="0"/>
            </a:spcBef>
            <a:spcAft>
              <a:spcPct val="15000"/>
            </a:spcAft>
            <a:buChar char="•"/>
          </a:pPr>
          <a:r>
            <a:rPr lang="en-US" sz="2700" kern="1200" dirty="0"/>
            <a:t>Sandy or Rocky or Muddy Port</a:t>
          </a:r>
        </a:p>
      </dsp:txBody>
      <dsp:txXfrm>
        <a:off x="3446" y="813943"/>
        <a:ext cx="3360687" cy="2827950"/>
      </dsp:txXfrm>
    </dsp:sp>
    <dsp:sp modelId="{B6823956-78F3-490C-BA94-1EFA5372565E}">
      <dsp:nvSpPr>
        <dsp:cNvPr id="0" name=""/>
        <dsp:cNvSpPr/>
      </dsp:nvSpPr>
      <dsp:spPr>
        <a:xfrm>
          <a:off x="3834631" y="36343"/>
          <a:ext cx="3360687" cy="777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FUNCTION</a:t>
          </a:r>
        </a:p>
      </dsp:txBody>
      <dsp:txXfrm>
        <a:off x="3834631" y="36343"/>
        <a:ext cx="3360687" cy="777600"/>
      </dsp:txXfrm>
    </dsp:sp>
    <dsp:sp modelId="{0FC90A53-944E-4FDE-B593-34D32033F162}">
      <dsp:nvSpPr>
        <dsp:cNvPr id="0" name=""/>
        <dsp:cNvSpPr/>
      </dsp:nvSpPr>
      <dsp:spPr>
        <a:xfrm>
          <a:off x="3834631" y="813943"/>
          <a:ext cx="3360687" cy="282795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Commercial Port</a:t>
          </a:r>
        </a:p>
        <a:p>
          <a:pPr marL="228600" lvl="1" indent="-228600" algn="l" defTabSz="1200150">
            <a:lnSpc>
              <a:spcPct val="90000"/>
            </a:lnSpc>
            <a:spcBef>
              <a:spcPct val="0"/>
            </a:spcBef>
            <a:spcAft>
              <a:spcPct val="15000"/>
            </a:spcAft>
            <a:buChar char="•"/>
          </a:pPr>
          <a:r>
            <a:rPr lang="en-US" sz="2700" kern="1200" dirty="0"/>
            <a:t>Industrial Port</a:t>
          </a:r>
        </a:p>
        <a:p>
          <a:pPr marL="228600" lvl="1" indent="-228600" algn="l" defTabSz="1200150">
            <a:lnSpc>
              <a:spcPct val="90000"/>
            </a:lnSpc>
            <a:spcBef>
              <a:spcPct val="0"/>
            </a:spcBef>
            <a:spcAft>
              <a:spcPct val="15000"/>
            </a:spcAft>
            <a:buChar char="•"/>
          </a:pPr>
          <a:r>
            <a:rPr lang="en-US" sz="2700" kern="1200" dirty="0"/>
            <a:t>Fishing Port</a:t>
          </a:r>
        </a:p>
        <a:p>
          <a:pPr marL="228600" lvl="1" indent="-228600" algn="l" defTabSz="1200150">
            <a:lnSpc>
              <a:spcPct val="90000"/>
            </a:lnSpc>
            <a:spcBef>
              <a:spcPct val="0"/>
            </a:spcBef>
            <a:spcAft>
              <a:spcPct val="15000"/>
            </a:spcAft>
            <a:buChar char="•"/>
          </a:pPr>
          <a:r>
            <a:rPr lang="en-US" sz="2700" kern="1200" dirty="0"/>
            <a:t>Recreational Port</a:t>
          </a:r>
        </a:p>
        <a:p>
          <a:pPr marL="228600" lvl="1" indent="-228600" algn="l" defTabSz="1200150">
            <a:lnSpc>
              <a:spcPct val="90000"/>
            </a:lnSpc>
            <a:spcBef>
              <a:spcPct val="0"/>
            </a:spcBef>
            <a:spcAft>
              <a:spcPct val="15000"/>
            </a:spcAft>
            <a:buChar char="•"/>
          </a:pPr>
          <a:r>
            <a:rPr lang="en-US" sz="2700" kern="1200" dirty="0"/>
            <a:t>Military Port</a:t>
          </a:r>
        </a:p>
        <a:p>
          <a:pPr marL="228600" lvl="1" indent="-228600" algn="l" defTabSz="1200150">
            <a:lnSpc>
              <a:spcPct val="90000"/>
            </a:lnSpc>
            <a:spcBef>
              <a:spcPct val="0"/>
            </a:spcBef>
            <a:spcAft>
              <a:spcPct val="15000"/>
            </a:spcAft>
            <a:buChar char="•"/>
          </a:pPr>
          <a:r>
            <a:rPr lang="en-US" sz="2700" kern="1200" dirty="0"/>
            <a:t>Refuge </a:t>
          </a:r>
          <a:r>
            <a:rPr lang="en-US" sz="2700" kern="1200" dirty="0" err="1"/>
            <a:t>Harbour</a:t>
          </a:r>
          <a:endParaRPr lang="en-US" sz="2700" kern="1200" dirty="0"/>
        </a:p>
      </dsp:txBody>
      <dsp:txXfrm>
        <a:off x="3834631" y="813943"/>
        <a:ext cx="3360687" cy="2827950"/>
      </dsp:txXfrm>
    </dsp:sp>
    <dsp:sp modelId="{28A980F7-76CE-4C31-B3D9-C9639CB4E44B}">
      <dsp:nvSpPr>
        <dsp:cNvPr id="0" name=""/>
        <dsp:cNvSpPr/>
      </dsp:nvSpPr>
      <dsp:spPr>
        <a:xfrm>
          <a:off x="7665815" y="36343"/>
          <a:ext cx="3360687" cy="777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FACILITY DEV</a:t>
          </a:r>
        </a:p>
      </dsp:txBody>
      <dsp:txXfrm>
        <a:off x="7665815" y="36343"/>
        <a:ext cx="3360687" cy="777600"/>
      </dsp:txXfrm>
    </dsp:sp>
    <dsp:sp modelId="{E467A624-3E75-4691-A095-5B6D06C6D3E2}">
      <dsp:nvSpPr>
        <dsp:cNvPr id="0" name=""/>
        <dsp:cNvSpPr/>
      </dsp:nvSpPr>
      <dsp:spPr>
        <a:xfrm>
          <a:off x="7665815" y="813943"/>
          <a:ext cx="3360687" cy="282795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Small Local Port</a:t>
          </a:r>
        </a:p>
        <a:p>
          <a:pPr marL="228600" lvl="1" indent="-228600" algn="l" defTabSz="1200150">
            <a:lnSpc>
              <a:spcPct val="90000"/>
            </a:lnSpc>
            <a:spcBef>
              <a:spcPct val="0"/>
            </a:spcBef>
            <a:spcAft>
              <a:spcPct val="15000"/>
            </a:spcAft>
            <a:buChar char="•"/>
          </a:pPr>
          <a:r>
            <a:rPr lang="en-US" sz="2700" kern="1200" dirty="0"/>
            <a:t>Large Local Port</a:t>
          </a:r>
        </a:p>
        <a:p>
          <a:pPr marL="228600" lvl="1" indent="-228600" algn="l" defTabSz="1200150">
            <a:lnSpc>
              <a:spcPct val="90000"/>
            </a:lnSpc>
            <a:spcBef>
              <a:spcPct val="0"/>
            </a:spcBef>
            <a:spcAft>
              <a:spcPct val="15000"/>
            </a:spcAft>
            <a:buChar char="•"/>
          </a:pPr>
          <a:r>
            <a:rPr lang="en-US" sz="2700" kern="1200" dirty="0"/>
            <a:t>Large Regional Port</a:t>
          </a:r>
        </a:p>
        <a:p>
          <a:pPr marL="228600" lvl="1" indent="-228600" algn="l" defTabSz="1200150">
            <a:lnSpc>
              <a:spcPct val="90000"/>
            </a:lnSpc>
            <a:spcBef>
              <a:spcPct val="0"/>
            </a:spcBef>
            <a:spcAft>
              <a:spcPct val="15000"/>
            </a:spcAft>
            <a:buChar char="•"/>
          </a:pPr>
          <a:r>
            <a:rPr lang="en-US" sz="2700" kern="1200" dirty="0"/>
            <a:t>Large Distribution Center</a:t>
          </a:r>
        </a:p>
      </dsp:txBody>
      <dsp:txXfrm>
        <a:off x="7665815" y="813943"/>
        <a:ext cx="3360687" cy="28279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66864-4AF0-4EB4-9F5B-621A3A0D71BA}">
      <dsp:nvSpPr>
        <dsp:cNvPr id="0" name=""/>
        <dsp:cNvSpPr/>
      </dsp:nvSpPr>
      <dsp:spPr>
        <a:xfrm>
          <a:off x="0" y="104770"/>
          <a:ext cx="5154131" cy="1152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TRADE PATTERN</a:t>
          </a:r>
        </a:p>
      </dsp:txBody>
      <dsp:txXfrm>
        <a:off x="0" y="104770"/>
        <a:ext cx="5154131" cy="1152000"/>
      </dsp:txXfrm>
    </dsp:sp>
    <dsp:sp modelId="{462E33CE-26AF-49A3-8D49-6D639F319FA3}">
      <dsp:nvSpPr>
        <dsp:cNvPr id="0" name=""/>
        <dsp:cNvSpPr/>
      </dsp:nvSpPr>
      <dsp:spPr>
        <a:xfrm>
          <a:off x="53" y="1262219"/>
          <a:ext cx="5154131" cy="2305799"/>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n-US" sz="4000" kern="1200" dirty="0"/>
            <a:t>Foreign Trade Port</a:t>
          </a:r>
        </a:p>
        <a:p>
          <a:pPr marL="285750" lvl="1" indent="-285750" algn="l" defTabSz="1778000">
            <a:lnSpc>
              <a:spcPct val="90000"/>
            </a:lnSpc>
            <a:spcBef>
              <a:spcPct val="0"/>
            </a:spcBef>
            <a:spcAft>
              <a:spcPct val="15000"/>
            </a:spcAft>
            <a:buChar char="•"/>
          </a:pPr>
          <a:r>
            <a:rPr lang="en-US" sz="4000" kern="1200" dirty="0"/>
            <a:t>Domestic Trade Port</a:t>
          </a:r>
        </a:p>
        <a:p>
          <a:pPr marL="285750" lvl="1" indent="-285750" algn="l" defTabSz="1778000">
            <a:lnSpc>
              <a:spcPct val="90000"/>
            </a:lnSpc>
            <a:spcBef>
              <a:spcPct val="0"/>
            </a:spcBef>
            <a:spcAft>
              <a:spcPct val="15000"/>
            </a:spcAft>
            <a:buChar char="•"/>
          </a:pPr>
          <a:r>
            <a:rPr lang="en-US" sz="4000" kern="1200" dirty="0"/>
            <a:t>Free Port</a:t>
          </a:r>
        </a:p>
      </dsp:txBody>
      <dsp:txXfrm>
        <a:off x="53" y="1262219"/>
        <a:ext cx="5154131" cy="2305799"/>
      </dsp:txXfrm>
    </dsp:sp>
    <dsp:sp modelId="{B6823956-78F3-490C-BA94-1EFA5372565E}">
      <dsp:nvSpPr>
        <dsp:cNvPr id="0" name=""/>
        <dsp:cNvSpPr/>
      </dsp:nvSpPr>
      <dsp:spPr>
        <a:xfrm>
          <a:off x="5875764" y="110219"/>
          <a:ext cx="5154131" cy="1152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dirty="0"/>
            <a:t>CALLING PATERN</a:t>
          </a:r>
        </a:p>
      </dsp:txBody>
      <dsp:txXfrm>
        <a:off x="5875764" y="110219"/>
        <a:ext cx="5154131" cy="1152000"/>
      </dsp:txXfrm>
    </dsp:sp>
    <dsp:sp modelId="{0FC90A53-944E-4FDE-B593-34D32033F162}">
      <dsp:nvSpPr>
        <dsp:cNvPr id="0" name=""/>
        <dsp:cNvSpPr/>
      </dsp:nvSpPr>
      <dsp:spPr>
        <a:xfrm>
          <a:off x="5875764" y="1262219"/>
          <a:ext cx="5154131" cy="2305799"/>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n-US" sz="4000" kern="1200" dirty="0"/>
            <a:t>Hub Port</a:t>
          </a:r>
        </a:p>
        <a:p>
          <a:pPr marL="285750" lvl="1" indent="-285750" algn="l" defTabSz="1778000">
            <a:lnSpc>
              <a:spcPct val="90000"/>
            </a:lnSpc>
            <a:spcBef>
              <a:spcPct val="0"/>
            </a:spcBef>
            <a:spcAft>
              <a:spcPct val="15000"/>
            </a:spcAft>
            <a:buChar char="•"/>
          </a:pPr>
          <a:r>
            <a:rPr lang="en-US" sz="4000" kern="1200" dirty="0"/>
            <a:t>Feeder Port</a:t>
          </a:r>
        </a:p>
      </dsp:txBody>
      <dsp:txXfrm>
        <a:off x="5875764" y="1262219"/>
        <a:ext cx="5154131" cy="23057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B40F9-D44A-4CD9-A224-39D99540E8EE}">
      <dsp:nvSpPr>
        <dsp:cNvPr id="0" name=""/>
        <dsp:cNvSpPr/>
      </dsp:nvSpPr>
      <dsp:spPr>
        <a:xfrm>
          <a:off x="990598" y="0"/>
          <a:ext cx="2742604" cy="137130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n-US" sz="4000" kern="1200" dirty="0"/>
            <a:t>Navigational Service</a:t>
          </a:r>
        </a:p>
      </dsp:txBody>
      <dsp:txXfrm>
        <a:off x="1030762" y="40164"/>
        <a:ext cx="2662276" cy="1290974"/>
      </dsp:txXfrm>
    </dsp:sp>
    <dsp:sp modelId="{D8B26854-5B74-4D13-AAB7-18FBA303272F}">
      <dsp:nvSpPr>
        <dsp:cNvPr id="0" name=""/>
        <dsp:cNvSpPr/>
      </dsp:nvSpPr>
      <dsp:spPr>
        <a:xfrm>
          <a:off x="6019794" y="0"/>
          <a:ext cx="2742604" cy="137130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n-US" sz="4000" b="0" i="0" kern="1200" baseline="0" dirty="0"/>
            <a:t>Handling Service</a:t>
          </a:r>
        </a:p>
      </dsp:txBody>
      <dsp:txXfrm>
        <a:off x="6059958" y="40164"/>
        <a:ext cx="2662276" cy="12909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765CB-7BF8-41D1-9809-34396F529DC4}">
      <dsp:nvSpPr>
        <dsp:cNvPr id="0" name=""/>
        <dsp:cNvSpPr/>
      </dsp:nvSpPr>
      <dsp:spPr>
        <a:xfrm>
          <a:off x="0" y="0"/>
          <a:ext cx="2362199" cy="4913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1" kern="1200" dirty="0"/>
            <a:t>Service for Ships</a:t>
          </a:r>
        </a:p>
      </dsp:txBody>
      <dsp:txXfrm>
        <a:off x="23988" y="23988"/>
        <a:ext cx="2314223" cy="4434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765CB-7BF8-41D1-9809-34396F529DC4}">
      <dsp:nvSpPr>
        <dsp:cNvPr id="0" name=""/>
        <dsp:cNvSpPr/>
      </dsp:nvSpPr>
      <dsp:spPr>
        <a:xfrm>
          <a:off x="0" y="0"/>
          <a:ext cx="2362199" cy="4680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kern="1200" dirty="0"/>
            <a:t>Service for Cargo</a:t>
          </a:r>
        </a:p>
      </dsp:txBody>
      <dsp:txXfrm>
        <a:off x="22846" y="22846"/>
        <a:ext cx="2316507" cy="4223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77B6B-C8B4-4B68-B5BD-E3C8A4E06C52}">
      <dsp:nvSpPr>
        <dsp:cNvPr id="0" name=""/>
        <dsp:cNvSpPr/>
      </dsp:nvSpPr>
      <dsp:spPr>
        <a:xfrm>
          <a:off x="4147" y="151169"/>
          <a:ext cx="24935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Ship</a:t>
          </a:r>
        </a:p>
      </dsp:txBody>
      <dsp:txXfrm>
        <a:off x="4147" y="151169"/>
        <a:ext cx="2493587" cy="576000"/>
      </dsp:txXfrm>
    </dsp:sp>
    <dsp:sp modelId="{E19AA2C7-A366-4227-AD6F-D75256CC4251}">
      <dsp:nvSpPr>
        <dsp:cNvPr id="0" name=""/>
        <dsp:cNvSpPr/>
      </dsp:nvSpPr>
      <dsp:spPr>
        <a:xfrm>
          <a:off x="4147" y="727169"/>
          <a:ext cx="2493587" cy="279990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Cargo handling</a:t>
          </a:r>
        </a:p>
      </dsp:txBody>
      <dsp:txXfrm>
        <a:off x="4147" y="727169"/>
        <a:ext cx="2493587" cy="2799900"/>
      </dsp:txXfrm>
    </dsp:sp>
    <dsp:sp modelId="{0FEA778D-05DF-4445-A944-4BFAEC6BF864}">
      <dsp:nvSpPr>
        <dsp:cNvPr id="0" name=""/>
        <dsp:cNvSpPr/>
      </dsp:nvSpPr>
      <dsp:spPr>
        <a:xfrm>
          <a:off x="2846836" y="151169"/>
          <a:ext cx="24935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Transfer</a:t>
          </a:r>
        </a:p>
      </dsp:txBody>
      <dsp:txXfrm>
        <a:off x="2846836" y="151169"/>
        <a:ext cx="2493587" cy="576000"/>
      </dsp:txXfrm>
    </dsp:sp>
    <dsp:sp modelId="{0B72992E-288D-4334-99ED-BC61060683B9}">
      <dsp:nvSpPr>
        <dsp:cNvPr id="0" name=""/>
        <dsp:cNvSpPr/>
      </dsp:nvSpPr>
      <dsp:spPr>
        <a:xfrm>
          <a:off x="2846836" y="727169"/>
          <a:ext cx="2493587" cy="279990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transport to/from storage</a:t>
          </a:r>
        </a:p>
      </dsp:txBody>
      <dsp:txXfrm>
        <a:off x="2846836" y="727169"/>
        <a:ext cx="2493587" cy="2799900"/>
      </dsp:txXfrm>
    </dsp:sp>
    <dsp:sp modelId="{068CCDDF-0FBC-4FB4-A5BB-9D64BFC6FC71}">
      <dsp:nvSpPr>
        <dsp:cNvPr id="0" name=""/>
        <dsp:cNvSpPr/>
      </dsp:nvSpPr>
      <dsp:spPr>
        <a:xfrm>
          <a:off x="5689526" y="151169"/>
          <a:ext cx="24935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Storage</a:t>
          </a:r>
        </a:p>
      </dsp:txBody>
      <dsp:txXfrm>
        <a:off x="5689526" y="151169"/>
        <a:ext cx="2493587" cy="576000"/>
      </dsp:txXfrm>
    </dsp:sp>
    <dsp:sp modelId="{7D9187A4-3418-46E1-81F8-2996FC7C775B}">
      <dsp:nvSpPr>
        <dsp:cNvPr id="0" name=""/>
        <dsp:cNvSpPr/>
      </dsp:nvSpPr>
      <dsp:spPr>
        <a:xfrm>
          <a:off x="5689526" y="727169"/>
          <a:ext cx="2493587" cy="279990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storage at shed, silo, open space</a:t>
          </a:r>
        </a:p>
        <a:p>
          <a:pPr marL="228600" lvl="1" indent="-228600" algn="l" defTabSz="889000">
            <a:lnSpc>
              <a:spcPct val="90000"/>
            </a:lnSpc>
            <a:spcBef>
              <a:spcPct val="0"/>
            </a:spcBef>
            <a:spcAft>
              <a:spcPct val="15000"/>
            </a:spcAft>
            <a:buChar char="•"/>
          </a:pPr>
          <a:r>
            <a:rPr lang="en-US" sz="2000" kern="1200" dirty="0"/>
            <a:t>tallying, marking, weighing, surveying</a:t>
          </a:r>
        </a:p>
        <a:p>
          <a:pPr marL="228600" lvl="1" indent="-228600" algn="l" defTabSz="889000">
            <a:lnSpc>
              <a:spcPct val="90000"/>
            </a:lnSpc>
            <a:spcBef>
              <a:spcPct val="0"/>
            </a:spcBef>
            <a:spcAft>
              <a:spcPct val="15000"/>
            </a:spcAft>
            <a:buChar char="•"/>
          </a:pPr>
          <a:r>
            <a:rPr lang="en-US" sz="2000" kern="1200" dirty="0"/>
            <a:t>surveillance, protection, sanitary measures</a:t>
          </a:r>
        </a:p>
        <a:p>
          <a:pPr marL="228600" lvl="1" indent="-228600" algn="l" defTabSz="889000">
            <a:lnSpc>
              <a:spcPct val="90000"/>
            </a:lnSpc>
            <a:spcBef>
              <a:spcPct val="0"/>
            </a:spcBef>
            <a:spcAft>
              <a:spcPct val="15000"/>
            </a:spcAft>
            <a:buChar char="•"/>
          </a:pPr>
          <a:r>
            <a:rPr lang="en-US" sz="2000" kern="1200" dirty="0"/>
            <a:t>dangerous cargo segregation</a:t>
          </a:r>
        </a:p>
      </dsp:txBody>
      <dsp:txXfrm>
        <a:off x="5689526" y="727169"/>
        <a:ext cx="2493587" cy="2799900"/>
      </dsp:txXfrm>
    </dsp:sp>
    <dsp:sp modelId="{492298DD-DE7D-44FB-92DE-A5A6A4057521}">
      <dsp:nvSpPr>
        <dsp:cNvPr id="0" name=""/>
        <dsp:cNvSpPr/>
      </dsp:nvSpPr>
      <dsp:spPr>
        <a:xfrm>
          <a:off x="8532215" y="151169"/>
          <a:ext cx="2493587" cy="5760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Gate</a:t>
          </a:r>
        </a:p>
      </dsp:txBody>
      <dsp:txXfrm>
        <a:off x="8532215" y="151169"/>
        <a:ext cx="2493587" cy="576000"/>
      </dsp:txXfrm>
    </dsp:sp>
    <dsp:sp modelId="{14B1AD7B-A324-4BAC-A6B0-D01C923A889C}">
      <dsp:nvSpPr>
        <dsp:cNvPr id="0" name=""/>
        <dsp:cNvSpPr/>
      </dsp:nvSpPr>
      <dsp:spPr>
        <a:xfrm>
          <a:off x="8532215" y="727169"/>
          <a:ext cx="2493587" cy="279990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customs and documentary control</a:t>
          </a:r>
          <a:endParaRPr lang="en-US" sz="2000" kern="1200" dirty="0"/>
        </a:p>
        <a:p>
          <a:pPr marL="228600" lvl="1" indent="-228600" algn="l" defTabSz="889000">
            <a:lnSpc>
              <a:spcPct val="90000"/>
            </a:lnSpc>
            <a:spcBef>
              <a:spcPct val="0"/>
            </a:spcBef>
            <a:spcAft>
              <a:spcPct val="15000"/>
            </a:spcAft>
            <a:buChar char="•"/>
          </a:pPr>
          <a:r>
            <a:rPr lang="en-US" sz="2000" kern="1200" dirty="0"/>
            <a:t>receiving and delivery</a:t>
          </a:r>
        </a:p>
      </dsp:txBody>
      <dsp:txXfrm>
        <a:off x="8532215" y="727169"/>
        <a:ext cx="2493587" cy="27999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48774-1FA5-4364-A9DA-521EDAF57834}">
      <dsp:nvSpPr>
        <dsp:cNvPr id="0" name=""/>
        <dsp:cNvSpPr/>
      </dsp:nvSpPr>
      <dsp:spPr>
        <a:xfrm>
          <a:off x="5170" y="261205"/>
          <a:ext cx="1981944" cy="633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Container</a:t>
          </a:r>
        </a:p>
      </dsp:txBody>
      <dsp:txXfrm>
        <a:off x="5170" y="261205"/>
        <a:ext cx="1981944" cy="633600"/>
      </dsp:txXfrm>
    </dsp:sp>
    <dsp:sp modelId="{4E9FB2B2-D31B-4F97-B361-6C47A7E92BC0}">
      <dsp:nvSpPr>
        <dsp:cNvPr id="0" name=""/>
        <dsp:cNvSpPr/>
      </dsp:nvSpPr>
      <dsp:spPr>
        <a:xfrm>
          <a:off x="5170" y="894805"/>
          <a:ext cx="1981944" cy="2522226"/>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MSC</a:t>
          </a:r>
        </a:p>
        <a:p>
          <a:pPr marL="228600" lvl="1" indent="-228600" algn="l" defTabSz="977900">
            <a:lnSpc>
              <a:spcPct val="90000"/>
            </a:lnSpc>
            <a:spcBef>
              <a:spcPct val="0"/>
            </a:spcBef>
            <a:spcAft>
              <a:spcPct val="15000"/>
            </a:spcAft>
            <a:buChar char="•"/>
          </a:pPr>
          <a:r>
            <a:rPr lang="en-US" sz="2200" kern="1200" dirty="0" err="1"/>
            <a:t>Maersk</a:t>
          </a:r>
          <a:endParaRPr lang="en-US" sz="2200" kern="1200" dirty="0"/>
        </a:p>
        <a:p>
          <a:pPr marL="228600" lvl="1" indent="-228600" algn="l" defTabSz="977900">
            <a:lnSpc>
              <a:spcPct val="90000"/>
            </a:lnSpc>
            <a:spcBef>
              <a:spcPct val="0"/>
            </a:spcBef>
            <a:spcAft>
              <a:spcPct val="15000"/>
            </a:spcAft>
            <a:buChar char="•"/>
          </a:pPr>
          <a:r>
            <a:rPr lang="en-US" sz="2200" kern="1200" dirty="0"/>
            <a:t>CMA CGM</a:t>
          </a:r>
        </a:p>
        <a:p>
          <a:pPr marL="228600" lvl="1" indent="-228600" algn="l" defTabSz="977900">
            <a:lnSpc>
              <a:spcPct val="90000"/>
            </a:lnSpc>
            <a:spcBef>
              <a:spcPct val="0"/>
            </a:spcBef>
            <a:spcAft>
              <a:spcPct val="15000"/>
            </a:spcAft>
            <a:buChar char="•"/>
          </a:pPr>
          <a:r>
            <a:rPr lang="en-US" sz="2200" kern="1200" dirty="0"/>
            <a:t>COSCO</a:t>
          </a:r>
        </a:p>
      </dsp:txBody>
      <dsp:txXfrm>
        <a:off x="5170" y="894805"/>
        <a:ext cx="1981944" cy="2522226"/>
      </dsp:txXfrm>
    </dsp:sp>
    <dsp:sp modelId="{7DBB7C4F-8FA3-46DA-968C-7910E31E5BF7}">
      <dsp:nvSpPr>
        <dsp:cNvPr id="0" name=""/>
        <dsp:cNvSpPr/>
      </dsp:nvSpPr>
      <dsp:spPr>
        <a:xfrm>
          <a:off x="2264586" y="261205"/>
          <a:ext cx="1981944" cy="633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Bulk</a:t>
          </a:r>
        </a:p>
      </dsp:txBody>
      <dsp:txXfrm>
        <a:off x="2264586" y="261205"/>
        <a:ext cx="1981944" cy="633600"/>
      </dsp:txXfrm>
    </dsp:sp>
    <dsp:sp modelId="{476E81A0-28D7-4E2C-9AD9-252DF2E8C79A}">
      <dsp:nvSpPr>
        <dsp:cNvPr id="0" name=""/>
        <dsp:cNvSpPr/>
      </dsp:nvSpPr>
      <dsp:spPr>
        <a:xfrm>
          <a:off x="2264586" y="894805"/>
          <a:ext cx="1981944" cy="2522226"/>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err="1"/>
            <a:t>Teeky</a:t>
          </a:r>
          <a:endParaRPr lang="en-US" sz="2200" kern="1200" dirty="0"/>
        </a:p>
        <a:p>
          <a:pPr marL="228600" lvl="1" indent="-228600" algn="l" defTabSz="977900">
            <a:lnSpc>
              <a:spcPct val="90000"/>
            </a:lnSpc>
            <a:spcBef>
              <a:spcPct val="0"/>
            </a:spcBef>
            <a:spcAft>
              <a:spcPct val="15000"/>
            </a:spcAft>
            <a:buChar char="•"/>
          </a:pPr>
          <a:r>
            <a:rPr lang="en-US" sz="2200" kern="1200" dirty="0" err="1"/>
            <a:t>Euronav</a:t>
          </a:r>
          <a:endParaRPr lang="en-US" sz="2200" kern="1200" dirty="0"/>
        </a:p>
        <a:p>
          <a:pPr marL="228600" lvl="1" indent="-228600" algn="l" defTabSz="977900">
            <a:lnSpc>
              <a:spcPct val="90000"/>
            </a:lnSpc>
            <a:spcBef>
              <a:spcPct val="0"/>
            </a:spcBef>
            <a:spcAft>
              <a:spcPct val="15000"/>
            </a:spcAft>
            <a:buChar char="•"/>
          </a:pPr>
          <a:r>
            <a:rPr lang="en-US" sz="2200" kern="1200" dirty="0"/>
            <a:t>Frontline</a:t>
          </a:r>
        </a:p>
      </dsp:txBody>
      <dsp:txXfrm>
        <a:off x="2264586" y="894805"/>
        <a:ext cx="1981944" cy="2522226"/>
      </dsp:txXfrm>
    </dsp:sp>
    <dsp:sp modelId="{D717978B-2EF0-442B-B532-B956F795D8EB}">
      <dsp:nvSpPr>
        <dsp:cNvPr id="0" name=""/>
        <dsp:cNvSpPr/>
      </dsp:nvSpPr>
      <dsp:spPr>
        <a:xfrm>
          <a:off x="4524002" y="261205"/>
          <a:ext cx="1981944" cy="633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Cruise</a:t>
          </a:r>
        </a:p>
      </dsp:txBody>
      <dsp:txXfrm>
        <a:off x="4524002" y="261205"/>
        <a:ext cx="1981944" cy="633600"/>
      </dsp:txXfrm>
    </dsp:sp>
    <dsp:sp modelId="{7D933BBC-AB2F-4D57-ADB7-F2FE17BA5A0B}">
      <dsp:nvSpPr>
        <dsp:cNvPr id="0" name=""/>
        <dsp:cNvSpPr/>
      </dsp:nvSpPr>
      <dsp:spPr>
        <a:xfrm>
          <a:off x="4524002" y="894805"/>
          <a:ext cx="1981944" cy="2522226"/>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Carnival Corporation</a:t>
          </a:r>
        </a:p>
        <a:p>
          <a:pPr marL="228600" lvl="1" indent="-228600" algn="l" defTabSz="977900">
            <a:lnSpc>
              <a:spcPct val="90000"/>
            </a:lnSpc>
            <a:spcBef>
              <a:spcPct val="0"/>
            </a:spcBef>
            <a:spcAft>
              <a:spcPct val="15000"/>
            </a:spcAft>
            <a:buChar char="•"/>
          </a:pPr>
          <a:r>
            <a:rPr lang="en-US" sz="2200" kern="1200" dirty="0"/>
            <a:t>Royal Caribbean Group</a:t>
          </a:r>
        </a:p>
        <a:p>
          <a:pPr marL="228600" lvl="1" indent="-228600" algn="l" defTabSz="977900">
            <a:lnSpc>
              <a:spcPct val="90000"/>
            </a:lnSpc>
            <a:spcBef>
              <a:spcPct val="0"/>
            </a:spcBef>
            <a:spcAft>
              <a:spcPct val="15000"/>
            </a:spcAft>
            <a:buChar char="•"/>
          </a:pPr>
          <a:r>
            <a:rPr lang="en-US" sz="2200" kern="1200" dirty="0"/>
            <a:t>Norwegian Cruise Line</a:t>
          </a:r>
        </a:p>
      </dsp:txBody>
      <dsp:txXfrm>
        <a:off x="4524002" y="894805"/>
        <a:ext cx="1981944" cy="2522226"/>
      </dsp:txXfrm>
    </dsp:sp>
    <dsp:sp modelId="{4518F862-78CF-40DB-95D3-5961C959817A}">
      <dsp:nvSpPr>
        <dsp:cNvPr id="0" name=""/>
        <dsp:cNvSpPr/>
      </dsp:nvSpPr>
      <dsp:spPr>
        <a:xfrm>
          <a:off x="6783419" y="261205"/>
          <a:ext cx="1981944" cy="633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Offshore</a:t>
          </a:r>
        </a:p>
      </dsp:txBody>
      <dsp:txXfrm>
        <a:off x="6783419" y="261205"/>
        <a:ext cx="1981944" cy="633600"/>
      </dsp:txXfrm>
    </dsp:sp>
    <dsp:sp modelId="{4E312FC2-EB64-428B-8616-9A0B46CFCB9A}">
      <dsp:nvSpPr>
        <dsp:cNvPr id="0" name=""/>
        <dsp:cNvSpPr/>
      </dsp:nvSpPr>
      <dsp:spPr>
        <a:xfrm>
          <a:off x="6783419" y="894805"/>
          <a:ext cx="1981944" cy="2522226"/>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Bourbon Offshore</a:t>
          </a:r>
        </a:p>
        <a:p>
          <a:pPr marL="228600" lvl="1" indent="-228600" algn="l" defTabSz="977900">
            <a:lnSpc>
              <a:spcPct val="90000"/>
            </a:lnSpc>
            <a:spcBef>
              <a:spcPct val="0"/>
            </a:spcBef>
            <a:spcAft>
              <a:spcPct val="15000"/>
            </a:spcAft>
            <a:buChar char="•"/>
          </a:pPr>
          <a:r>
            <a:rPr lang="en-US" sz="2200" kern="1200" dirty="0"/>
            <a:t>DOF Group</a:t>
          </a:r>
        </a:p>
        <a:p>
          <a:pPr marL="228600" lvl="1" indent="-228600" algn="l" defTabSz="977900">
            <a:lnSpc>
              <a:spcPct val="90000"/>
            </a:lnSpc>
            <a:spcBef>
              <a:spcPct val="0"/>
            </a:spcBef>
            <a:spcAft>
              <a:spcPct val="15000"/>
            </a:spcAft>
            <a:buChar char="•"/>
          </a:pPr>
          <a:r>
            <a:rPr lang="en-US" sz="2200" kern="1200" dirty="0" err="1"/>
            <a:t>Maersk</a:t>
          </a:r>
          <a:r>
            <a:rPr lang="en-US" sz="2200" kern="1200" dirty="0"/>
            <a:t> Supply Service</a:t>
          </a:r>
        </a:p>
      </dsp:txBody>
      <dsp:txXfrm>
        <a:off x="6783419" y="894805"/>
        <a:ext cx="1981944" cy="2522226"/>
      </dsp:txXfrm>
    </dsp:sp>
    <dsp:sp modelId="{3305E769-864B-42DC-814A-9AAF2F9A7641}">
      <dsp:nvSpPr>
        <dsp:cNvPr id="0" name=""/>
        <dsp:cNvSpPr/>
      </dsp:nvSpPr>
      <dsp:spPr>
        <a:xfrm>
          <a:off x="9042835" y="261205"/>
          <a:ext cx="1981944" cy="633600"/>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Terminal</a:t>
          </a:r>
        </a:p>
      </dsp:txBody>
      <dsp:txXfrm>
        <a:off x="9042835" y="261205"/>
        <a:ext cx="1981944" cy="633600"/>
      </dsp:txXfrm>
    </dsp:sp>
    <dsp:sp modelId="{43D24B30-40D6-4BF8-B486-BC8AC88CB5BE}">
      <dsp:nvSpPr>
        <dsp:cNvPr id="0" name=""/>
        <dsp:cNvSpPr/>
      </dsp:nvSpPr>
      <dsp:spPr>
        <a:xfrm>
          <a:off x="9042835" y="894805"/>
          <a:ext cx="1981944" cy="2522226"/>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DP World</a:t>
          </a:r>
        </a:p>
        <a:p>
          <a:pPr marL="228600" lvl="1" indent="-228600" algn="l" defTabSz="977900">
            <a:lnSpc>
              <a:spcPct val="90000"/>
            </a:lnSpc>
            <a:spcBef>
              <a:spcPct val="0"/>
            </a:spcBef>
            <a:spcAft>
              <a:spcPct val="15000"/>
            </a:spcAft>
            <a:buChar char="•"/>
          </a:pPr>
          <a:r>
            <a:rPr lang="en-US" sz="2200" kern="1200" dirty="0"/>
            <a:t>PSA International</a:t>
          </a:r>
        </a:p>
        <a:p>
          <a:pPr marL="228600" lvl="1" indent="-228600" algn="l" defTabSz="977900">
            <a:lnSpc>
              <a:spcPct val="90000"/>
            </a:lnSpc>
            <a:spcBef>
              <a:spcPct val="0"/>
            </a:spcBef>
            <a:spcAft>
              <a:spcPct val="15000"/>
            </a:spcAft>
            <a:buChar char="•"/>
          </a:pPr>
          <a:r>
            <a:rPr lang="en-US" sz="2200" kern="1200" dirty="0"/>
            <a:t>APM Terminal</a:t>
          </a:r>
        </a:p>
        <a:p>
          <a:pPr marL="228600" lvl="1" indent="-228600" algn="l" defTabSz="977900">
            <a:lnSpc>
              <a:spcPct val="90000"/>
            </a:lnSpc>
            <a:spcBef>
              <a:spcPct val="0"/>
            </a:spcBef>
            <a:spcAft>
              <a:spcPct val="15000"/>
            </a:spcAft>
            <a:buChar char="•"/>
          </a:pPr>
          <a:r>
            <a:rPr lang="en-US" sz="2200" kern="1200" dirty="0"/>
            <a:t>Hutchison Port</a:t>
          </a:r>
        </a:p>
      </dsp:txBody>
      <dsp:txXfrm>
        <a:off x="9042835" y="894805"/>
        <a:ext cx="1981944" cy="252222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02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02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3544E8-864E-494C-8503-305A4BC38879}" type="datetimeFigureOut">
              <a:rPr lang="en-US" smtClean="0"/>
              <a:pPr/>
              <a:t>8/3/2025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CB4DE-F0BB-4D37-B2DC-2BC6DD1EFF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0CB4DE-F0BB-4D37-B2DC-2BC6DD1EFF75}"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0CB4DE-F0BB-4D37-B2DC-2BC6DD1EFF75}"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0CB4DE-F0BB-4D37-B2DC-2BC6DD1EFF75}" type="slidenum">
              <a:rPr lang="en-US" smtClean="0"/>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0CB4DE-F0BB-4D37-B2DC-2BC6DD1EFF75}" type="slidenum">
              <a:rPr lang="en-US" smtClean="0"/>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0CB4DE-F0BB-4D37-B2DC-2BC6DD1EFF75}"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8/3/2025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8/3/2025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8/3/2025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8/3/2025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 /><Relationship Id="rId13" Type="http://schemas.openxmlformats.org/officeDocument/2006/relationships/diagramLayout" Target="../diagrams/layout6.xml" /><Relationship Id="rId18" Type="http://schemas.openxmlformats.org/officeDocument/2006/relationships/diagramLayout" Target="../diagrams/layout7.xml" /><Relationship Id="rId3" Type="http://schemas.openxmlformats.org/officeDocument/2006/relationships/diagramLayout" Target="../diagrams/layout4.xml" /><Relationship Id="rId21" Type="http://schemas.microsoft.com/office/2007/relationships/diagramDrawing" Target="../diagrams/drawing7.xml" /><Relationship Id="rId7" Type="http://schemas.openxmlformats.org/officeDocument/2006/relationships/diagramData" Target="../diagrams/data5.xml" /><Relationship Id="rId12" Type="http://schemas.openxmlformats.org/officeDocument/2006/relationships/diagramData" Target="../diagrams/data6.xml" /><Relationship Id="rId17" Type="http://schemas.openxmlformats.org/officeDocument/2006/relationships/diagramData" Target="../diagrams/data7.xml" /><Relationship Id="rId2" Type="http://schemas.openxmlformats.org/officeDocument/2006/relationships/diagramData" Target="../diagrams/data4.xml" /><Relationship Id="rId16" Type="http://schemas.microsoft.com/office/2007/relationships/diagramDrawing" Target="../diagrams/drawing6.xml" /><Relationship Id="rId20" Type="http://schemas.openxmlformats.org/officeDocument/2006/relationships/diagramColors" Target="../diagrams/colors7.xml" /><Relationship Id="rId1" Type="http://schemas.openxmlformats.org/officeDocument/2006/relationships/slideLayout" Target="../slideLayouts/slideLayout2.xml" /><Relationship Id="rId6" Type="http://schemas.microsoft.com/office/2007/relationships/diagramDrawing" Target="../diagrams/drawing4.xml" /><Relationship Id="rId11" Type="http://schemas.microsoft.com/office/2007/relationships/diagramDrawing" Target="../diagrams/drawing5.xml" /><Relationship Id="rId5" Type="http://schemas.openxmlformats.org/officeDocument/2006/relationships/diagramColors" Target="../diagrams/colors4.xml" /><Relationship Id="rId15" Type="http://schemas.openxmlformats.org/officeDocument/2006/relationships/diagramColors" Target="../diagrams/colors6.xml" /><Relationship Id="rId10" Type="http://schemas.openxmlformats.org/officeDocument/2006/relationships/diagramColors" Target="../diagrams/colors5.xml" /><Relationship Id="rId19" Type="http://schemas.openxmlformats.org/officeDocument/2006/relationships/diagramQuickStyle" Target="../diagrams/quickStyle7.xml" /><Relationship Id="rId4" Type="http://schemas.openxmlformats.org/officeDocument/2006/relationships/diagramQuickStyle" Target="../diagrams/quickStyle4.xml" /><Relationship Id="rId9" Type="http://schemas.openxmlformats.org/officeDocument/2006/relationships/diagramQuickStyle" Target="../diagrams/quickStyle5.xml" /><Relationship Id="rId14" Type="http://schemas.openxmlformats.org/officeDocument/2006/relationships/diagramQuickStyle" Target="../diagrams/quickStyle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 /><Relationship Id="rId2" Type="http://schemas.openxmlformats.org/officeDocument/2006/relationships/diagramData" Target="../diagrams/data8.xml" /><Relationship Id="rId1" Type="http://schemas.openxmlformats.org/officeDocument/2006/relationships/slideLayout" Target="../slideLayouts/slideLayout2.xml" /><Relationship Id="rId6" Type="http://schemas.microsoft.com/office/2007/relationships/diagramDrawing" Target="../diagrams/drawing8.xml" /><Relationship Id="rId5" Type="http://schemas.openxmlformats.org/officeDocument/2006/relationships/diagramColors" Target="../diagrams/colors8.xml" /><Relationship Id="rId4" Type="http://schemas.openxmlformats.org/officeDocument/2006/relationships/diagramQuickStyle" Target="../diagrams/quickStyle8.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 /><Relationship Id="rId2" Type="http://schemas.openxmlformats.org/officeDocument/2006/relationships/diagramData" Target="../diagrams/data9.xml" /><Relationship Id="rId1" Type="http://schemas.openxmlformats.org/officeDocument/2006/relationships/slideLayout" Target="../slideLayouts/slideLayout2.xml" /><Relationship Id="rId6" Type="http://schemas.microsoft.com/office/2007/relationships/diagramDrawing" Target="../diagrams/drawing9.xml" /><Relationship Id="rId5" Type="http://schemas.openxmlformats.org/officeDocument/2006/relationships/diagramColors" Target="../diagrams/colors9.xml" /><Relationship Id="rId4" Type="http://schemas.openxmlformats.org/officeDocument/2006/relationships/diagramQuickStyle" Target="../diagrams/quickStyle9.xml" /></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 /><Relationship Id="rId2" Type="http://schemas.openxmlformats.org/officeDocument/2006/relationships/diagramData" Target="../diagrams/data10.xml" /><Relationship Id="rId1" Type="http://schemas.openxmlformats.org/officeDocument/2006/relationships/slideLayout" Target="../slideLayouts/slideLayout2.xml" /><Relationship Id="rId6" Type="http://schemas.microsoft.com/office/2007/relationships/diagramDrawing" Target="../diagrams/drawing10.xml" /><Relationship Id="rId5" Type="http://schemas.openxmlformats.org/officeDocument/2006/relationships/diagramColors" Target="../diagrams/colors10.xml" /><Relationship Id="rId4" Type="http://schemas.openxmlformats.org/officeDocument/2006/relationships/diagramQuickStyle" Target="../diagrams/quickStyle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 /><Relationship Id="rId7" Type="http://schemas.microsoft.com/office/2007/relationships/diagramDrawing" Target="../diagrams/drawing11.xml"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diagramColors" Target="../diagrams/colors11.xml" /><Relationship Id="rId5" Type="http://schemas.openxmlformats.org/officeDocument/2006/relationships/diagramQuickStyle" Target="../diagrams/quickStyle11.xml" /><Relationship Id="rId4" Type="http://schemas.openxmlformats.org/officeDocument/2006/relationships/diagramLayout" Target="../diagrams/layout11.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7819-25B4-6CA2-DE17-6203052A48E3}"/>
              </a:ext>
            </a:extLst>
          </p:cNvPr>
          <p:cNvSpPr>
            <a:spLocks noGrp="1"/>
          </p:cNvSpPr>
          <p:nvPr>
            <p:ph type="ctrTitle"/>
          </p:nvPr>
        </p:nvSpPr>
        <p:spPr/>
        <p:txBody>
          <a:bodyPr/>
          <a:lstStyle/>
          <a:p>
            <a:r>
              <a:rPr lang="en-US" b="1" dirty="0"/>
              <a:t>MARITIME</a:t>
            </a:r>
          </a:p>
        </p:txBody>
      </p:sp>
      <p:sp>
        <p:nvSpPr>
          <p:cNvPr id="3" name="Subtitle 2">
            <a:extLst>
              <a:ext uri="{FF2B5EF4-FFF2-40B4-BE49-F238E27FC236}">
                <a16:creationId xmlns:a16="http://schemas.microsoft.com/office/drawing/2014/main" id="{F394EBE5-EFE8-DF91-66D9-745C85C3286B}"/>
              </a:ext>
            </a:extLst>
          </p:cNvPr>
          <p:cNvSpPr>
            <a:spLocks noGrp="1"/>
          </p:cNvSpPr>
          <p:nvPr>
            <p:ph type="subTitle" idx="1"/>
          </p:nvPr>
        </p:nvSpPr>
        <p:spPr/>
        <p:txBody>
          <a:bodyPr/>
          <a:lstStyle/>
          <a:p>
            <a:r>
              <a:rPr lang="en-US" b="1" dirty="0"/>
              <a:t>What does it mean?</a:t>
            </a:r>
          </a:p>
        </p:txBody>
      </p:sp>
      <p:sp>
        <p:nvSpPr>
          <p:cNvPr id="4" name="TextBox 3">
            <a:extLst>
              <a:ext uri="{FF2B5EF4-FFF2-40B4-BE49-F238E27FC236}">
                <a16:creationId xmlns:a16="http://schemas.microsoft.com/office/drawing/2014/main" id="{2D2E910D-2468-0326-57B0-FD36B081FD8A}"/>
              </a:ext>
            </a:extLst>
          </p:cNvPr>
          <p:cNvSpPr txBox="1"/>
          <p:nvPr/>
        </p:nvSpPr>
        <p:spPr>
          <a:xfrm>
            <a:off x="581191" y="3383390"/>
            <a:ext cx="10801184" cy="2308324"/>
          </a:xfrm>
          <a:prstGeom prst="rect">
            <a:avLst/>
          </a:prstGeom>
          <a:noFill/>
        </p:spPr>
        <p:txBody>
          <a:bodyPr wrap="square" rtlCol="0">
            <a:spAutoFit/>
          </a:bodyPr>
          <a:lstStyle/>
          <a:p>
            <a:pPr algn="justLow"/>
            <a:r>
              <a:rPr lang="en-US" sz="3600" b="1" dirty="0">
                <a:solidFill>
                  <a:schemeClr val="bg1"/>
                </a:solidFill>
                <a:effectLst/>
                <a:latin typeface="Google Sans"/>
              </a:rPr>
              <a:t>“Maritime”</a:t>
            </a:r>
            <a:r>
              <a:rPr lang="en-US" sz="3600" b="1" i="0" dirty="0">
                <a:solidFill>
                  <a:schemeClr val="bg1"/>
                </a:solidFill>
                <a:effectLst/>
                <a:latin typeface="Google Sans"/>
              </a:rPr>
              <a:t> refers to anything related to the sea, oceans, and their related activities. This includes shipping, ports, maritime law, and the industries and individuals involved in these areas.</a:t>
            </a:r>
            <a:endParaRPr lang="en-US" sz="3600" b="1" dirty="0">
              <a:solidFill>
                <a:schemeClr val="bg1"/>
              </a:solidFill>
            </a:endParaRPr>
          </a:p>
        </p:txBody>
      </p:sp>
    </p:spTree>
    <p:extLst>
      <p:ext uri="{BB962C8B-B14F-4D97-AF65-F5344CB8AC3E}">
        <p14:creationId xmlns:p14="http://schemas.microsoft.com/office/powerpoint/2010/main" val="380752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CLASSIFICATION</a:t>
            </a:r>
          </a:p>
        </p:txBody>
      </p:sp>
      <p:graphicFrame>
        <p:nvGraphicFramePr>
          <p:cNvPr id="4" name="Content Placeholder 3"/>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 INFRASTRUCTURES</a:t>
            </a:r>
          </a:p>
        </p:txBody>
      </p:sp>
      <p:sp>
        <p:nvSpPr>
          <p:cNvPr id="3" name="Content Placeholder 2"/>
          <p:cNvSpPr>
            <a:spLocks noGrp="1"/>
          </p:cNvSpPr>
          <p:nvPr>
            <p:ph idx="1"/>
          </p:nvPr>
        </p:nvSpPr>
        <p:spPr/>
        <p:txBody>
          <a:bodyPr>
            <a:normAutofit fontScale="85000" lnSpcReduction="20000"/>
          </a:bodyPr>
          <a:lstStyle/>
          <a:p>
            <a:r>
              <a:rPr lang="en-US" sz="3200" dirty="0"/>
              <a:t>Entrance Channel</a:t>
            </a:r>
          </a:p>
          <a:p>
            <a:r>
              <a:rPr lang="en-US" sz="3200" dirty="0"/>
              <a:t>Breakwater</a:t>
            </a:r>
          </a:p>
          <a:p>
            <a:r>
              <a:rPr lang="en-US" sz="3200" dirty="0"/>
              <a:t>Sea Locks</a:t>
            </a:r>
          </a:p>
          <a:p>
            <a:r>
              <a:rPr lang="en-US" sz="3200" dirty="0"/>
              <a:t>Turning Basin</a:t>
            </a:r>
          </a:p>
          <a:p>
            <a:r>
              <a:rPr lang="en-US" sz="3200" dirty="0"/>
              <a:t>Shelter Basin</a:t>
            </a:r>
          </a:p>
          <a:p>
            <a:r>
              <a:rPr lang="en-US" sz="3200" dirty="0"/>
              <a:t>Peer,  Wharf,  Jetty,  Quay</a:t>
            </a:r>
          </a:p>
          <a:p>
            <a:r>
              <a:rPr lang="en-US" sz="3200" dirty="0"/>
              <a:t>IWT</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WHARF QUAY PIER JETTY</a:t>
            </a:r>
          </a:p>
        </p:txBody>
      </p:sp>
      <p:grpSp>
        <p:nvGrpSpPr>
          <p:cNvPr id="9" name="Group 8"/>
          <p:cNvGrpSpPr/>
          <p:nvPr/>
        </p:nvGrpSpPr>
        <p:grpSpPr>
          <a:xfrm>
            <a:off x="8839200" y="2971800"/>
            <a:ext cx="2895600" cy="2895600"/>
            <a:chOff x="609600" y="2438400"/>
            <a:chExt cx="2895600" cy="2895600"/>
          </a:xfrm>
        </p:grpSpPr>
        <p:sp>
          <p:nvSpPr>
            <p:cNvPr id="5" name="Rectangle 4"/>
            <p:cNvSpPr/>
            <p:nvPr/>
          </p:nvSpPr>
          <p:spPr>
            <a:xfrm>
              <a:off x="609600" y="2438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WHARF</a:t>
              </a:r>
            </a:p>
          </p:txBody>
        </p:sp>
        <p:sp>
          <p:nvSpPr>
            <p:cNvPr id="6" name="Rectangle 5"/>
            <p:cNvSpPr/>
            <p:nvPr/>
          </p:nvSpPr>
          <p:spPr>
            <a:xfrm>
              <a:off x="2057400" y="24384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QUAY</a:t>
              </a:r>
            </a:p>
          </p:txBody>
        </p:sp>
        <p:sp>
          <p:nvSpPr>
            <p:cNvPr id="7" name="Rectangle 6"/>
            <p:cNvSpPr/>
            <p:nvPr/>
          </p:nvSpPr>
          <p:spPr>
            <a:xfrm>
              <a:off x="609600" y="3886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PIER</a:t>
              </a:r>
            </a:p>
          </p:txBody>
        </p:sp>
        <p:sp>
          <p:nvSpPr>
            <p:cNvPr id="8" name="Rectangle 7"/>
            <p:cNvSpPr/>
            <p:nvPr/>
          </p:nvSpPr>
          <p:spPr>
            <a:xfrm>
              <a:off x="2057400" y="3886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JETTY</a:t>
              </a:r>
            </a:p>
          </p:txBody>
        </p:sp>
      </p:grpSp>
      <p:sp>
        <p:nvSpPr>
          <p:cNvPr id="10" name="Rectangle 9"/>
          <p:cNvSpPr/>
          <p:nvPr/>
        </p:nvSpPr>
        <p:spPr>
          <a:xfrm>
            <a:off x="8839200" y="2438400"/>
            <a:ext cx="1371600" cy="457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PILE</a:t>
            </a:r>
          </a:p>
        </p:txBody>
      </p:sp>
      <p:sp>
        <p:nvSpPr>
          <p:cNvPr id="11" name="Rectangle 10"/>
          <p:cNvSpPr/>
          <p:nvPr/>
        </p:nvSpPr>
        <p:spPr>
          <a:xfrm>
            <a:off x="10363200" y="2438400"/>
            <a:ext cx="1371600" cy="457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FILL</a:t>
            </a:r>
          </a:p>
        </p:txBody>
      </p:sp>
      <p:sp>
        <p:nvSpPr>
          <p:cNvPr id="12" name="Rectangle 11"/>
          <p:cNvSpPr/>
          <p:nvPr/>
        </p:nvSpPr>
        <p:spPr>
          <a:xfrm rot="16200000">
            <a:off x="7848600" y="3429000"/>
            <a:ext cx="1371600" cy="457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PARALLEL</a:t>
            </a:r>
          </a:p>
        </p:txBody>
      </p:sp>
      <p:sp>
        <p:nvSpPr>
          <p:cNvPr id="13" name="Rectangle 12"/>
          <p:cNvSpPr/>
          <p:nvPr/>
        </p:nvSpPr>
        <p:spPr>
          <a:xfrm rot="16200000">
            <a:off x="7848600" y="4953000"/>
            <a:ext cx="1371600" cy="457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EXTEND</a:t>
            </a:r>
          </a:p>
        </p:txBody>
      </p:sp>
      <p:pic>
        <p:nvPicPr>
          <p:cNvPr id="14" name="Picture 13" descr="1746417412173.jpg"/>
          <p:cNvPicPr>
            <a:picLocks noChangeAspect="1"/>
          </p:cNvPicPr>
          <p:nvPr/>
        </p:nvPicPr>
        <p:blipFill>
          <a:blip r:embed="rId2"/>
          <a:srcRect t="15478"/>
          <a:stretch>
            <a:fillRect/>
          </a:stretch>
        </p:blipFill>
        <p:spPr>
          <a:xfrm>
            <a:off x="228600" y="1981200"/>
            <a:ext cx="7620000" cy="42910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 superstructure</a:t>
            </a:r>
          </a:p>
        </p:txBody>
      </p:sp>
      <p:sp>
        <p:nvSpPr>
          <p:cNvPr id="3" name="Content Placeholder 2"/>
          <p:cNvSpPr>
            <a:spLocks noGrp="1"/>
          </p:cNvSpPr>
          <p:nvPr>
            <p:ph idx="1"/>
          </p:nvPr>
        </p:nvSpPr>
        <p:spPr>
          <a:xfrm>
            <a:off x="581192" y="2180496"/>
            <a:ext cx="5591007" cy="3678303"/>
          </a:xfrm>
        </p:spPr>
        <p:txBody>
          <a:bodyPr>
            <a:noAutofit/>
          </a:bodyPr>
          <a:lstStyle/>
          <a:p>
            <a:r>
              <a:rPr lang="en-US" sz="3200" dirty="0"/>
              <a:t>Paving and surfacing;</a:t>
            </a:r>
          </a:p>
          <a:p>
            <a:r>
              <a:rPr lang="en-US" sz="3200" dirty="0"/>
              <a:t>Terminal lighting;</a:t>
            </a:r>
          </a:p>
          <a:p>
            <a:r>
              <a:rPr lang="en-US" sz="3200" dirty="0"/>
              <a:t>Parking areas;</a:t>
            </a:r>
          </a:p>
          <a:p>
            <a:r>
              <a:rPr lang="en-US" sz="3200" dirty="0"/>
              <a:t>Sheds, warehouses, and stacking areas;</a:t>
            </a:r>
          </a:p>
        </p:txBody>
      </p:sp>
      <p:sp>
        <p:nvSpPr>
          <p:cNvPr id="4" name="Content Placeholder 2"/>
          <p:cNvSpPr txBox="1">
            <a:spLocks/>
          </p:cNvSpPr>
          <p:nvPr/>
        </p:nvSpPr>
        <p:spPr>
          <a:xfrm>
            <a:off x="5029200" y="2286000"/>
            <a:ext cx="5591007" cy="3678303"/>
          </a:xfrm>
          <a:prstGeom prst="rect">
            <a:avLst/>
          </a:prstGeom>
        </p:spPr>
        <p:txBody>
          <a:bodyPr vert="horz" lIns="91440" tIns="45720" rIns="91440" bIns="45720" rtlCol="0" anchor="ctr">
            <a:noAutofit/>
          </a:bodyPr>
          <a:lstStyle/>
          <a:p>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 equipment</a:t>
            </a:r>
          </a:p>
        </p:txBody>
      </p:sp>
      <p:sp>
        <p:nvSpPr>
          <p:cNvPr id="3" name="Content Placeholder 2"/>
          <p:cNvSpPr>
            <a:spLocks noGrp="1"/>
          </p:cNvSpPr>
          <p:nvPr>
            <p:ph idx="1"/>
          </p:nvPr>
        </p:nvSpPr>
        <p:spPr/>
        <p:txBody>
          <a:bodyPr>
            <a:normAutofit/>
          </a:bodyPr>
          <a:lstStyle/>
          <a:p>
            <a:r>
              <a:rPr lang="en-US" sz="3200" dirty="0"/>
              <a:t>Tugs</a:t>
            </a:r>
          </a:p>
          <a:p>
            <a:r>
              <a:rPr lang="en-US" sz="3200" dirty="0"/>
              <a:t>Line handling vessels</a:t>
            </a:r>
          </a:p>
          <a:p>
            <a:r>
              <a:rPr lang="en-US" sz="3200" dirty="0"/>
              <a:t>Dredging equipments</a:t>
            </a:r>
          </a:p>
          <a:p>
            <a:r>
              <a:rPr lang="en-US" sz="3200" dirty="0"/>
              <a:t>Ship and shore handling equipments</a:t>
            </a:r>
          </a:p>
          <a:p>
            <a:r>
              <a:rPr lang="en-US" sz="3200" dirty="0"/>
              <a:t>Cargo handling equipments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 function</a:t>
            </a:r>
          </a:p>
        </p:txBody>
      </p:sp>
      <p:sp>
        <p:nvSpPr>
          <p:cNvPr id="3" name="Content Placeholder 2"/>
          <p:cNvSpPr>
            <a:spLocks noGrp="1"/>
          </p:cNvSpPr>
          <p:nvPr>
            <p:ph idx="1"/>
          </p:nvPr>
        </p:nvSpPr>
        <p:spPr>
          <a:xfrm>
            <a:off x="581192" y="2180497"/>
            <a:ext cx="11029615" cy="791304"/>
          </a:xfrm>
        </p:spPr>
        <p:txBody>
          <a:bodyPr anchor="t">
            <a:normAutofit/>
          </a:bodyPr>
          <a:lstStyle/>
          <a:p>
            <a:pPr>
              <a:buNone/>
            </a:pPr>
            <a:r>
              <a:rPr lang="en-US" sz="3600" dirty="0"/>
              <a:t>Functions of a port can be divided into two main parts.</a:t>
            </a:r>
          </a:p>
          <a:p>
            <a:pPr>
              <a:buNone/>
            </a:pPr>
            <a:endParaRPr lang="en-US" sz="3200" dirty="0"/>
          </a:p>
        </p:txBody>
      </p:sp>
      <p:graphicFrame>
        <p:nvGraphicFramePr>
          <p:cNvPr id="7" name="Diagram 6"/>
          <p:cNvGraphicFramePr/>
          <p:nvPr/>
        </p:nvGraphicFramePr>
        <p:xfrm>
          <a:off x="685801" y="3276600"/>
          <a:ext cx="10363199"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609600" y="5334000"/>
          <a:ext cx="10363199" cy="137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nvGraphicFramePr>
        <p:xfrm>
          <a:off x="1828800" y="4800600"/>
          <a:ext cx="2362200" cy="609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Diagram 11"/>
          <p:cNvGraphicFramePr/>
          <p:nvPr/>
        </p:nvGraphicFramePr>
        <p:xfrm>
          <a:off x="6858000" y="4800600"/>
          <a:ext cx="2362200" cy="6096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Services and Facilities for Ships</a:t>
            </a:r>
          </a:p>
        </p:txBody>
      </p:sp>
      <p:sp>
        <p:nvSpPr>
          <p:cNvPr id="3" name="Content Placeholder 2"/>
          <p:cNvSpPr>
            <a:spLocks noGrp="1"/>
          </p:cNvSpPr>
          <p:nvPr>
            <p:ph idx="1"/>
          </p:nvPr>
        </p:nvSpPr>
        <p:spPr/>
        <p:txBody>
          <a:bodyPr>
            <a:normAutofit fontScale="92500" lnSpcReduction="20000"/>
          </a:bodyPr>
          <a:lstStyle/>
          <a:p>
            <a:r>
              <a:rPr lang="en-US" sz="3200" dirty="0"/>
              <a:t>Berthing</a:t>
            </a:r>
          </a:p>
          <a:p>
            <a:r>
              <a:rPr lang="en-US" sz="3200" dirty="0"/>
              <a:t>Navigation aids</a:t>
            </a:r>
          </a:p>
          <a:p>
            <a:r>
              <a:rPr lang="en-US" sz="3200" dirty="0"/>
              <a:t>VTS</a:t>
            </a:r>
          </a:p>
          <a:p>
            <a:r>
              <a:rPr lang="en-US" sz="3200" dirty="0"/>
              <a:t>Approach channel, breakwater</a:t>
            </a:r>
          </a:p>
          <a:p>
            <a:r>
              <a:rPr lang="en-US" sz="3200" dirty="0" err="1"/>
              <a:t>Pilotage</a:t>
            </a:r>
            <a:r>
              <a:rPr lang="en-US" sz="3200" dirty="0"/>
              <a:t>, tugs and mooring gangs</a:t>
            </a:r>
          </a:p>
          <a:p>
            <a:r>
              <a:rPr lang="en-US" sz="3200" dirty="0"/>
              <a:t>Berths, turning basins, locks(if tidal)</a:t>
            </a:r>
          </a:p>
          <a:p>
            <a:r>
              <a:rPr lang="en-US" sz="3200" dirty="0"/>
              <a:t>Repairing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Services and Facilities for Cargoes</a:t>
            </a:r>
          </a:p>
        </p:txBody>
      </p:sp>
      <p:graphicFrame>
        <p:nvGraphicFramePr>
          <p:cNvPr id="6" name="Content Placeholder 5"/>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PORT’S ROLE</a:t>
            </a:r>
          </a:p>
        </p:txBody>
      </p:sp>
      <p:sp>
        <p:nvSpPr>
          <p:cNvPr id="3" name="Content Placeholder 2"/>
          <p:cNvSpPr>
            <a:spLocks noGrp="1"/>
          </p:cNvSpPr>
          <p:nvPr>
            <p:ph idx="1"/>
          </p:nvPr>
        </p:nvSpPr>
        <p:spPr/>
        <p:txBody>
          <a:bodyPr>
            <a:noAutofit/>
          </a:bodyPr>
          <a:lstStyle/>
          <a:p>
            <a:r>
              <a:rPr lang="en-US" sz="2800" dirty="0"/>
              <a:t>Landlord for private entities offering a variety of services;</a:t>
            </a:r>
          </a:p>
          <a:p>
            <a:r>
              <a:rPr lang="en-US" sz="2800" dirty="0"/>
              <a:t>Regulator of economic activity and operations;</a:t>
            </a:r>
          </a:p>
          <a:p>
            <a:r>
              <a:rPr lang="en-US" sz="2800" dirty="0"/>
              <a:t>Regulator of marine safety, security, and environmental control;</a:t>
            </a:r>
          </a:p>
          <a:p>
            <a:r>
              <a:rPr lang="en-US" sz="2800" dirty="0"/>
              <a:t>Planning for future operations and capital investments;</a:t>
            </a:r>
          </a:p>
          <a:p>
            <a:r>
              <a:rPr lang="en-US" sz="2800" dirty="0"/>
              <a:t>Marketer and promoter of port services and economic development;</a:t>
            </a:r>
          </a:p>
          <a:p>
            <a:r>
              <a:rPr lang="en-US" sz="2800" dirty="0"/>
              <a:t>Provider of ancillary activities (police, immigration, health, supply of fresh water, fuel, food, telephone, medical, waste disposal 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PORT’S ROLE</a:t>
            </a:r>
          </a:p>
        </p:txBody>
      </p:sp>
      <p:sp>
        <p:nvSpPr>
          <p:cNvPr id="3" name="Content Placeholder 2"/>
          <p:cNvSpPr>
            <a:spLocks noGrp="1"/>
          </p:cNvSpPr>
          <p:nvPr>
            <p:ph idx="1"/>
          </p:nvPr>
        </p:nvSpPr>
        <p:spPr>
          <a:xfrm>
            <a:off x="581192" y="2743201"/>
            <a:ext cx="11029615" cy="2895600"/>
          </a:xfrm>
        </p:spPr>
        <p:txBody>
          <a:bodyPr>
            <a:noAutofit/>
          </a:bodyPr>
          <a:lstStyle/>
          <a:p>
            <a:r>
              <a:rPr lang="en-US" sz="2800" dirty="0"/>
              <a:t>repackaging, labeling, sorting, assembling</a:t>
            </a:r>
          </a:p>
          <a:p>
            <a:r>
              <a:rPr lang="en-US" sz="2800" dirty="0"/>
              <a:t>cleaning and preparing cargo</a:t>
            </a:r>
          </a:p>
          <a:p>
            <a:r>
              <a:rPr lang="en-US" sz="2800" dirty="0"/>
              <a:t>setting up a logistic network</a:t>
            </a:r>
          </a:p>
          <a:p>
            <a:r>
              <a:rPr lang="en-US" sz="2800" dirty="0"/>
              <a:t>setting up a marketing package</a:t>
            </a:r>
          </a:p>
        </p:txBody>
      </p:sp>
      <p:sp>
        <p:nvSpPr>
          <p:cNvPr id="4" name="TextBox 3"/>
          <p:cNvSpPr txBox="1"/>
          <p:nvPr/>
        </p:nvSpPr>
        <p:spPr>
          <a:xfrm>
            <a:off x="609600" y="2362200"/>
            <a:ext cx="6019800" cy="584775"/>
          </a:xfrm>
          <a:prstGeom prst="rect">
            <a:avLst/>
          </a:prstGeom>
          <a:noFill/>
        </p:spPr>
        <p:txBody>
          <a:bodyPr wrap="square" rtlCol="0">
            <a:spAutoFit/>
          </a:bodyPr>
          <a:lstStyle/>
          <a:p>
            <a:r>
              <a:rPr lang="en-US" sz="3200" dirty="0"/>
              <a:t>Additional value added services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6A88-FB43-5AEA-3BF8-B2EC42BF9D87}"/>
              </a:ext>
            </a:extLst>
          </p:cNvPr>
          <p:cNvSpPr>
            <a:spLocks noGrp="1"/>
          </p:cNvSpPr>
          <p:nvPr>
            <p:ph type="title"/>
          </p:nvPr>
        </p:nvSpPr>
        <p:spPr/>
        <p:txBody>
          <a:bodyPr anchor="ctr"/>
          <a:lstStyle/>
          <a:p>
            <a:r>
              <a:rPr lang="en-US" b="1" dirty="0"/>
              <a:t>MARITIME INDUSTRY </a:t>
            </a:r>
          </a:p>
        </p:txBody>
      </p:sp>
      <p:sp>
        <p:nvSpPr>
          <p:cNvPr id="3" name="Content Placeholder 2">
            <a:extLst>
              <a:ext uri="{FF2B5EF4-FFF2-40B4-BE49-F238E27FC236}">
                <a16:creationId xmlns:a16="http://schemas.microsoft.com/office/drawing/2014/main" id="{79BAAE19-155D-2653-DBC4-C88DDB065D77}"/>
              </a:ext>
            </a:extLst>
          </p:cNvPr>
          <p:cNvSpPr>
            <a:spLocks noGrp="1"/>
          </p:cNvSpPr>
          <p:nvPr>
            <p:ph idx="1"/>
          </p:nvPr>
        </p:nvSpPr>
        <p:spPr/>
        <p:txBody>
          <a:bodyPr anchor="t">
            <a:normAutofit fontScale="92500" lnSpcReduction="10000"/>
          </a:bodyPr>
          <a:lstStyle/>
          <a:p>
            <a:pPr marL="0" indent="0" algn="justLow">
              <a:buNone/>
            </a:pPr>
            <a:r>
              <a:rPr lang="en-US" sz="3600" b="1" dirty="0">
                <a:solidFill>
                  <a:schemeClr val="tx1"/>
                </a:solidFill>
              </a:rPr>
              <a:t>The Maritime Industry is waterborne commerce – it’s about moving people and goods over the water.</a:t>
            </a:r>
          </a:p>
          <a:p>
            <a:pPr marL="0" indent="0" algn="justLow">
              <a:buNone/>
            </a:pPr>
            <a:endParaRPr lang="en-US" sz="3600" dirty="0">
              <a:solidFill>
                <a:schemeClr val="tx1"/>
              </a:solidFill>
            </a:endParaRPr>
          </a:p>
          <a:p>
            <a:pPr marL="0" indent="0" algn="justLow">
              <a:buNone/>
            </a:pPr>
            <a:r>
              <a:rPr lang="en-US" sz="3600" dirty="0">
                <a:solidFill>
                  <a:schemeClr val="tx1"/>
                </a:solidFill>
              </a:rPr>
              <a:t>Maritime is most everything connected to the sea or waterways throughout the world, especially in relation to navigation, shipping, and marine engineering. The industry has a direct impact on much of our everyday lives.</a:t>
            </a:r>
          </a:p>
        </p:txBody>
      </p:sp>
    </p:spTree>
    <p:extLst>
      <p:ext uri="{BB962C8B-B14F-4D97-AF65-F5344CB8AC3E}">
        <p14:creationId xmlns:p14="http://schemas.microsoft.com/office/powerpoint/2010/main" val="358978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IMPORTANCE OF PORT</a:t>
            </a:r>
          </a:p>
        </p:txBody>
      </p:sp>
      <p:sp>
        <p:nvSpPr>
          <p:cNvPr id="3" name="Content Placeholder 2"/>
          <p:cNvSpPr>
            <a:spLocks noGrp="1"/>
          </p:cNvSpPr>
          <p:nvPr>
            <p:ph idx="1"/>
          </p:nvPr>
        </p:nvSpPr>
        <p:spPr>
          <a:xfrm>
            <a:off x="581193" y="2743200"/>
            <a:ext cx="10696408" cy="3733800"/>
          </a:xfrm>
        </p:spPr>
        <p:txBody>
          <a:bodyPr>
            <a:noAutofit/>
          </a:bodyPr>
          <a:lstStyle/>
          <a:p>
            <a:r>
              <a:rPr lang="en-US" sz="2400" dirty="0"/>
              <a:t>Where most maritime accidents happens;</a:t>
            </a:r>
          </a:p>
          <a:p>
            <a:r>
              <a:rPr lang="en-US" sz="2400" dirty="0"/>
              <a:t>Where cargo is damaged or stolen;</a:t>
            </a:r>
          </a:p>
          <a:p>
            <a:r>
              <a:rPr lang="en-US" sz="2400" dirty="0"/>
              <a:t>Where repairs are carried out;</a:t>
            </a:r>
          </a:p>
          <a:p>
            <a:r>
              <a:rPr lang="en-US" sz="2400" dirty="0"/>
              <a:t>Where most cost are incurred;</a:t>
            </a:r>
          </a:p>
          <a:p>
            <a:r>
              <a:rPr lang="en-US" sz="2400" dirty="0"/>
              <a:t>Where delays are most likely to occur;</a:t>
            </a:r>
          </a:p>
          <a:p>
            <a:r>
              <a:rPr lang="en-US" sz="2400" dirty="0"/>
              <a:t>Where most shipping services are located, e.g. agents, brokers, etc.</a:t>
            </a:r>
          </a:p>
          <a:p>
            <a:r>
              <a:rPr lang="en-US" sz="2400" dirty="0"/>
              <a:t>Where industries are situated;</a:t>
            </a:r>
          </a:p>
          <a:p>
            <a:r>
              <a:rPr lang="en-US" sz="2400" dirty="0"/>
              <a:t>Where cargoes come from;</a:t>
            </a:r>
          </a:p>
        </p:txBody>
      </p:sp>
      <p:sp>
        <p:nvSpPr>
          <p:cNvPr id="4" name="TextBox 3"/>
          <p:cNvSpPr txBox="1"/>
          <p:nvPr/>
        </p:nvSpPr>
        <p:spPr>
          <a:xfrm>
            <a:off x="762000" y="1905000"/>
            <a:ext cx="5257800" cy="461665"/>
          </a:xfrm>
          <a:prstGeom prst="rect">
            <a:avLst/>
          </a:prstGeom>
          <a:noFill/>
        </p:spPr>
        <p:txBody>
          <a:bodyPr wrap="square" rtlCol="0">
            <a:spAutoFit/>
          </a:bodyPr>
          <a:lstStyle/>
          <a:p>
            <a:r>
              <a:rPr lang="en-US" sz="2400" b="1" dirty="0"/>
              <a:t>Port is a location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IMPORTANCE OF PORT</a:t>
            </a:r>
          </a:p>
        </p:txBody>
      </p:sp>
      <p:sp>
        <p:nvSpPr>
          <p:cNvPr id="3" name="Content Placeholder 2"/>
          <p:cNvSpPr>
            <a:spLocks noGrp="1"/>
          </p:cNvSpPr>
          <p:nvPr>
            <p:ph idx="1"/>
          </p:nvPr>
        </p:nvSpPr>
        <p:spPr>
          <a:xfrm>
            <a:off x="457200" y="2438400"/>
            <a:ext cx="10696408" cy="3733800"/>
          </a:xfrm>
        </p:spPr>
        <p:txBody>
          <a:bodyPr>
            <a:noAutofit/>
          </a:bodyPr>
          <a:lstStyle/>
          <a:p>
            <a:r>
              <a:rPr lang="en-US" sz="2700" dirty="0"/>
              <a:t>Distribution centre;</a:t>
            </a:r>
          </a:p>
          <a:p>
            <a:r>
              <a:rPr lang="en-US" sz="2700" dirty="0"/>
              <a:t>Industrial zone and energy supply base;</a:t>
            </a:r>
          </a:p>
          <a:p>
            <a:r>
              <a:rPr lang="en-US" sz="2700" dirty="0"/>
              <a:t>Mercantile trading centre-attracting banks, brokers and traders;</a:t>
            </a:r>
          </a:p>
          <a:p>
            <a:r>
              <a:rPr lang="en-US" sz="2700" dirty="0"/>
              <a:t>Urbanization and city redevelopment centre;</a:t>
            </a:r>
          </a:p>
          <a:p>
            <a:r>
              <a:rPr lang="en-US" sz="2700" dirty="0"/>
              <a:t>Life activity base-this is particularly the case for the smaller rural ports;</a:t>
            </a:r>
          </a:p>
          <a:p>
            <a:r>
              <a:rPr lang="en-US" sz="2700" dirty="0"/>
              <a:t>Maritime leisure base-yacht marinas, dockside recreation facilities, cruise ship terminal.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 DEVELOPMENT</a:t>
            </a:r>
          </a:p>
        </p:txBody>
      </p:sp>
      <p:sp>
        <p:nvSpPr>
          <p:cNvPr id="3" name="Content Placeholder 2"/>
          <p:cNvSpPr>
            <a:spLocks noGrp="1"/>
          </p:cNvSpPr>
          <p:nvPr>
            <p:ph idx="1"/>
          </p:nvPr>
        </p:nvSpPr>
        <p:spPr>
          <a:xfrm>
            <a:off x="457200" y="2438400"/>
            <a:ext cx="10696408" cy="3733800"/>
          </a:xfrm>
        </p:spPr>
        <p:txBody>
          <a:bodyPr>
            <a:noAutofit/>
          </a:bodyPr>
          <a:lstStyle/>
          <a:p>
            <a:r>
              <a:rPr lang="en-US" sz="2700" dirty="0"/>
              <a:t>There is no clear pattern of port development as the development have influenced with a combination of:</a:t>
            </a:r>
          </a:p>
          <a:p>
            <a:pPr lvl="2"/>
            <a:r>
              <a:rPr lang="en-US" sz="2300" dirty="0"/>
              <a:t>Trade, economic, spatial, political, social, and even cultural and military </a:t>
            </a:r>
            <a:r>
              <a:rPr lang="en-US" sz="2700" dirty="0"/>
              <a:t>influence;</a:t>
            </a:r>
          </a:p>
          <a:p>
            <a:pPr lvl="2"/>
            <a:r>
              <a:rPr lang="en-US" sz="2300" dirty="0"/>
              <a:t>Labor-intensive merchant port to capital and technology –intensive enterprise;</a:t>
            </a:r>
          </a:p>
          <a:p>
            <a:r>
              <a:rPr lang="en-US" sz="2700" dirty="0"/>
              <a:t>Driving factors of port development are considered:</a:t>
            </a:r>
          </a:p>
          <a:p>
            <a:pPr lvl="2"/>
            <a:r>
              <a:rPr lang="en-US" sz="2300" dirty="0"/>
              <a:t>Industrial revolution;</a:t>
            </a:r>
          </a:p>
          <a:p>
            <a:pPr lvl="2"/>
            <a:r>
              <a:rPr lang="en-US" sz="2300" dirty="0"/>
              <a:t>Containerization.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Global operators</a:t>
            </a:r>
          </a:p>
        </p:txBody>
      </p:sp>
      <p:graphicFrame>
        <p:nvGraphicFramePr>
          <p:cNvPr id="4" name="Content Placeholder 3"/>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a:t>PORT MODEL</a:t>
            </a:r>
            <a:endParaRPr lang="en-US" b="1" dirty="0"/>
          </a:p>
        </p:txBody>
      </p:sp>
      <p:graphicFrame>
        <p:nvGraphicFramePr>
          <p:cNvPr id="7" name="Content Placeholder 6"/>
          <p:cNvGraphicFramePr>
            <a:graphicFrameLocks noGrp="1"/>
          </p:cNvGraphicFramePr>
          <p:nvPr>
            <p:ph idx="1"/>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2362200" y="3048000"/>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2</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Rectangle 12"/>
          <p:cNvSpPr/>
          <p:nvPr/>
        </p:nvSpPr>
        <p:spPr>
          <a:xfrm>
            <a:off x="2362200" y="2057400"/>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p>
        </p:txBody>
      </p:sp>
      <p:sp>
        <p:nvSpPr>
          <p:cNvPr id="14" name="Rectangle 13"/>
          <p:cNvSpPr/>
          <p:nvPr/>
        </p:nvSpPr>
        <p:spPr>
          <a:xfrm>
            <a:off x="2362200" y="4038600"/>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3</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Rectangle 14"/>
          <p:cNvSpPr/>
          <p:nvPr/>
        </p:nvSpPr>
        <p:spPr>
          <a:xfrm>
            <a:off x="2362200" y="5029200"/>
            <a:ext cx="57259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SERVICE PORT</a:t>
            </a:r>
          </a:p>
        </p:txBody>
      </p:sp>
      <p:sp>
        <p:nvSpPr>
          <p:cNvPr id="3" name="Content Placeholder 2"/>
          <p:cNvSpPr>
            <a:spLocks noGrp="1"/>
          </p:cNvSpPr>
          <p:nvPr>
            <p:ph idx="1"/>
          </p:nvPr>
        </p:nvSpPr>
        <p:spPr>
          <a:xfrm>
            <a:off x="581192" y="2180496"/>
            <a:ext cx="11029615" cy="4220304"/>
          </a:xfrm>
        </p:spPr>
        <p:txBody>
          <a:bodyPr>
            <a:noAutofit/>
          </a:bodyPr>
          <a:lstStyle/>
          <a:p>
            <a:r>
              <a:rPr lang="en-US" sz="2400" b="1" dirty="0"/>
              <a:t>Description</a:t>
            </a:r>
            <a:r>
              <a:rPr lang="en-US" sz="2400" dirty="0"/>
              <a:t>: The port authority owns, operates, and manages everything—infrastructure, superstructure, and port services.</a:t>
            </a:r>
          </a:p>
          <a:p>
            <a:r>
              <a:rPr lang="en-US" sz="2400" dirty="0"/>
              <a:t> </a:t>
            </a:r>
            <a:r>
              <a:rPr lang="en-US" sz="2400" b="1" dirty="0"/>
              <a:t>Public Role</a:t>
            </a:r>
            <a:r>
              <a:rPr lang="en-US" sz="2400" dirty="0"/>
              <a:t>: Full control by the public sector (government or port authority).</a:t>
            </a:r>
          </a:p>
          <a:p>
            <a:r>
              <a:rPr lang="en-US" sz="2400" b="1" dirty="0"/>
              <a:t> Private Role:</a:t>
            </a:r>
            <a:r>
              <a:rPr lang="en-US" sz="2400" dirty="0"/>
              <a:t> Minimal to none.</a:t>
            </a:r>
          </a:p>
          <a:p>
            <a:r>
              <a:rPr lang="en-US" sz="2400" b="1" dirty="0"/>
              <a:t> Examples</a:t>
            </a:r>
            <a:r>
              <a:rPr lang="en-US" sz="2400" dirty="0"/>
              <a:t>: Some ports in developing countries; traditionally used in centrally planned economies.</a:t>
            </a:r>
          </a:p>
          <a:p>
            <a:r>
              <a:rPr lang="en-US" sz="2400" b="1" dirty="0"/>
              <a:t>Pros</a:t>
            </a:r>
            <a:r>
              <a:rPr lang="en-US" sz="2400" dirty="0"/>
              <a:t>: Centralized control, easy coordination</a:t>
            </a:r>
          </a:p>
          <a:p>
            <a:r>
              <a:rPr lang="en-US" sz="2400" b="1" dirty="0"/>
              <a:t>Cons</a:t>
            </a:r>
            <a:r>
              <a:rPr lang="en-US" sz="2400" dirty="0"/>
              <a:t>: Inefficiencies, bureaucratic delays, limited innovation</a:t>
            </a:r>
          </a:p>
          <a:p>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Tool PORT</a:t>
            </a:r>
          </a:p>
        </p:txBody>
      </p:sp>
      <p:sp>
        <p:nvSpPr>
          <p:cNvPr id="3" name="Content Placeholder 2"/>
          <p:cNvSpPr>
            <a:spLocks noGrp="1"/>
          </p:cNvSpPr>
          <p:nvPr>
            <p:ph idx="1"/>
          </p:nvPr>
        </p:nvSpPr>
        <p:spPr>
          <a:xfrm>
            <a:off x="581192" y="2180496"/>
            <a:ext cx="11029615" cy="4144104"/>
          </a:xfrm>
        </p:spPr>
        <p:txBody>
          <a:bodyPr>
            <a:noAutofit/>
          </a:bodyPr>
          <a:lstStyle/>
          <a:p>
            <a:r>
              <a:rPr lang="en-US" sz="2400" b="1" dirty="0"/>
              <a:t>Description</a:t>
            </a:r>
            <a:r>
              <a:rPr lang="en-US" sz="2400" dirty="0"/>
              <a:t>: The port authority owns and maintains the infrastructure and equipment, but private companies operate the services (like cargo handling).</a:t>
            </a:r>
          </a:p>
          <a:p>
            <a:r>
              <a:rPr lang="en-US" sz="2400" b="1" dirty="0"/>
              <a:t>Public Role</a:t>
            </a:r>
            <a:r>
              <a:rPr lang="en-US" sz="2400" dirty="0"/>
              <a:t>: Owns port land and equipment.</a:t>
            </a:r>
          </a:p>
          <a:p>
            <a:r>
              <a:rPr lang="en-US" sz="2400" b="1" dirty="0"/>
              <a:t>Private Role</a:t>
            </a:r>
            <a:r>
              <a:rPr lang="en-US" sz="2400" dirty="0"/>
              <a:t>: Operates terminals and services using public equipment.</a:t>
            </a:r>
          </a:p>
          <a:p>
            <a:r>
              <a:rPr lang="en-US" sz="2400" b="1" dirty="0"/>
              <a:t>Examples</a:t>
            </a:r>
            <a:r>
              <a:rPr lang="en-US" sz="2400" dirty="0"/>
              <a:t>: Some Indian and African ports.</a:t>
            </a:r>
          </a:p>
          <a:p>
            <a:r>
              <a:rPr lang="en-US" sz="2400" b="1" dirty="0"/>
              <a:t>Pros</a:t>
            </a:r>
            <a:r>
              <a:rPr lang="en-US" sz="2400" dirty="0"/>
              <a:t>: Shared responsibility, early form of public-private cooperation</a:t>
            </a:r>
          </a:p>
          <a:p>
            <a:r>
              <a:rPr lang="en-US" sz="2400" b="1" dirty="0"/>
              <a:t>Cons</a:t>
            </a:r>
            <a:r>
              <a:rPr lang="en-US" sz="2400" dirty="0"/>
              <a:t>: Conflicts over equipment use, inefficiencies in service delivery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landlord PORT</a:t>
            </a:r>
          </a:p>
        </p:txBody>
      </p:sp>
      <p:sp>
        <p:nvSpPr>
          <p:cNvPr id="3" name="Content Placeholder 2"/>
          <p:cNvSpPr>
            <a:spLocks noGrp="1"/>
          </p:cNvSpPr>
          <p:nvPr>
            <p:ph idx="1"/>
          </p:nvPr>
        </p:nvSpPr>
        <p:spPr>
          <a:xfrm>
            <a:off x="581192" y="2180496"/>
            <a:ext cx="11029615" cy="4144104"/>
          </a:xfrm>
        </p:spPr>
        <p:txBody>
          <a:bodyPr>
            <a:noAutofit/>
          </a:bodyPr>
          <a:lstStyle/>
          <a:p>
            <a:r>
              <a:rPr lang="en-US" sz="2400" b="1" dirty="0"/>
              <a:t>Description</a:t>
            </a:r>
            <a:r>
              <a:rPr lang="en-US" sz="2400" dirty="0"/>
              <a:t>: The port authority owns the land and basic infrastructure, but leases terminals to private operators who invest in and operate the superstructure (cranes, warehouses, etc.).</a:t>
            </a:r>
          </a:p>
          <a:p>
            <a:r>
              <a:rPr lang="en-US" sz="2400" b="1" dirty="0"/>
              <a:t>Public</a:t>
            </a:r>
            <a:r>
              <a:rPr lang="en-US" sz="2400" dirty="0"/>
              <a:t> </a:t>
            </a:r>
            <a:r>
              <a:rPr lang="en-US" sz="2400" b="1" dirty="0"/>
              <a:t>Role</a:t>
            </a:r>
            <a:r>
              <a:rPr lang="en-US" sz="2400" dirty="0"/>
              <a:t>: Regulator, landlord, strategic planner.</a:t>
            </a:r>
          </a:p>
          <a:p>
            <a:r>
              <a:rPr lang="en-US" sz="2400" b="1" dirty="0"/>
              <a:t>Private</a:t>
            </a:r>
            <a:r>
              <a:rPr lang="en-US" sz="2400" dirty="0"/>
              <a:t> </a:t>
            </a:r>
            <a:r>
              <a:rPr lang="en-US" sz="2400" b="1" dirty="0"/>
              <a:t>Role</a:t>
            </a:r>
            <a:r>
              <a:rPr lang="en-US" sz="2400" dirty="0"/>
              <a:t>: Terminal operations, investments, employment.</a:t>
            </a:r>
          </a:p>
          <a:p>
            <a:r>
              <a:rPr lang="en-US" sz="2400" b="1" dirty="0"/>
              <a:t>Examples</a:t>
            </a:r>
            <a:r>
              <a:rPr lang="en-US" sz="2400" dirty="0"/>
              <a:t>: Rotterdam, Singapore, Antwerp, Hamburg, Port of Los Angeles.</a:t>
            </a:r>
          </a:p>
          <a:p>
            <a:r>
              <a:rPr lang="en-US" sz="2400" b="1" dirty="0"/>
              <a:t>Pros</a:t>
            </a:r>
            <a:r>
              <a:rPr lang="en-US" sz="2400" dirty="0"/>
              <a:t>: Encourages private investment, efficient operations</a:t>
            </a:r>
          </a:p>
          <a:p>
            <a:r>
              <a:rPr lang="en-US" sz="2400" b="1" dirty="0"/>
              <a:t>Cons</a:t>
            </a:r>
            <a:r>
              <a:rPr lang="en-US" sz="2400" dirty="0"/>
              <a:t>: Regulatory challenges, risks of monopolistic behavior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PRIVATE PORT</a:t>
            </a:r>
          </a:p>
        </p:txBody>
      </p:sp>
      <p:sp>
        <p:nvSpPr>
          <p:cNvPr id="3" name="Content Placeholder 2"/>
          <p:cNvSpPr>
            <a:spLocks noGrp="1"/>
          </p:cNvSpPr>
          <p:nvPr>
            <p:ph idx="1"/>
          </p:nvPr>
        </p:nvSpPr>
        <p:spPr>
          <a:xfrm>
            <a:off x="581192" y="2180496"/>
            <a:ext cx="11029615" cy="4144104"/>
          </a:xfrm>
        </p:spPr>
        <p:txBody>
          <a:bodyPr>
            <a:noAutofit/>
          </a:bodyPr>
          <a:lstStyle/>
          <a:p>
            <a:r>
              <a:rPr lang="en-US" sz="2400" b="1" dirty="0"/>
              <a:t>Description</a:t>
            </a:r>
            <a:r>
              <a:rPr lang="en-US" sz="2400" dirty="0"/>
              <a:t>: Private companies own and operate most of the port, including land and infrastructure.</a:t>
            </a:r>
          </a:p>
          <a:p>
            <a:r>
              <a:rPr lang="en-US" sz="2400" b="1" dirty="0"/>
              <a:t>Public Role</a:t>
            </a:r>
            <a:r>
              <a:rPr lang="en-US" sz="2400" dirty="0"/>
              <a:t>: Limited to regulatory oversight.</a:t>
            </a:r>
          </a:p>
          <a:p>
            <a:r>
              <a:rPr lang="en-US" sz="2400" b="1" dirty="0"/>
              <a:t>Private Role:</a:t>
            </a:r>
            <a:r>
              <a:rPr lang="en-US" sz="2400" dirty="0"/>
              <a:t> Full operational and investment control.</a:t>
            </a:r>
          </a:p>
          <a:p>
            <a:r>
              <a:rPr lang="en-US" sz="2400" b="1" dirty="0"/>
              <a:t>Examples</a:t>
            </a:r>
            <a:r>
              <a:rPr lang="en-US" sz="2400" dirty="0"/>
              <a:t>: Some UK ports (e.g., </a:t>
            </a:r>
            <a:r>
              <a:rPr lang="en-US" sz="2400" dirty="0" err="1"/>
              <a:t>Felixstowe</a:t>
            </a:r>
            <a:r>
              <a:rPr lang="en-US" sz="2400" dirty="0"/>
              <a:t>), parts of the U.S. under public-private partnerships.</a:t>
            </a:r>
          </a:p>
          <a:p>
            <a:r>
              <a:rPr lang="en-US" sz="2400" b="1" dirty="0"/>
              <a:t>Pros</a:t>
            </a:r>
            <a:r>
              <a:rPr lang="en-US" sz="2400" dirty="0"/>
              <a:t>: High efficiency, commercial flexibility</a:t>
            </a:r>
          </a:p>
          <a:p>
            <a:r>
              <a:rPr lang="en-US" sz="2400" b="1" dirty="0"/>
              <a:t>Cons</a:t>
            </a:r>
            <a:r>
              <a:rPr lang="en-US" sz="2400" dirty="0"/>
              <a:t>: Risk of under-regulation, focus on profit over public interest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COMPARISON</a:t>
            </a:r>
          </a:p>
        </p:txBody>
      </p:sp>
      <p:graphicFrame>
        <p:nvGraphicFramePr>
          <p:cNvPr id="4" name="Table 3"/>
          <p:cNvGraphicFramePr>
            <a:graphicFrameLocks noGrp="1"/>
          </p:cNvGraphicFramePr>
          <p:nvPr/>
        </p:nvGraphicFramePr>
        <p:xfrm>
          <a:off x="457200" y="2057400"/>
          <a:ext cx="11277600" cy="3733800"/>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2255520">
                  <a:extLst>
                    <a:ext uri="{9D8B030D-6E8A-4147-A177-3AD203B41FA5}">
                      <a16:colId xmlns:a16="http://schemas.microsoft.com/office/drawing/2014/main" val="20002"/>
                    </a:ext>
                  </a:extLst>
                </a:gridCol>
                <a:gridCol w="2255520">
                  <a:extLst>
                    <a:ext uri="{9D8B030D-6E8A-4147-A177-3AD203B41FA5}">
                      <a16:colId xmlns:a16="http://schemas.microsoft.com/office/drawing/2014/main" val="20003"/>
                    </a:ext>
                  </a:extLst>
                </a:gridCol>
                <a:gridCol w="2255520">
                  <a:extLst>
                    <a:ext uri="{9D8B030D-6E8A-4147-A177-3AD203B41FA5}">
                      <a16:colId xmlns:a16="http://schemas.microsoft.com/office/drawing/2014/main" val="20004"/>
                    </a:ext>
                  </a:extLst>
                </a:gridCol>
              </a:tblGrid>
              <a:tr h="746760">
                <a:tc>
                  <a:txBody>
                    <a:bodyPr/>
                    <a:lstStyle/>
                    <a:p>
                      <a:pPr algn="l"/>
                      <a:r>
                        <a:rPr lang="en-US" dirty="0"/>
                        <a:t>Type</a:t>
                      </a:r>
                    </a:p>
                  </a:txBody>
                  <a:tcPr anchor="ctr"/>
                </a:tc>
                <a:tc>
                  <a:txBody>
                    <a:bodyPr/>
                    <a:lstStyle/>
                    <a:p>
                      <a:pPr algn="l"/>
                      <a:r>
                        <a:rPr lang="en-US" dirty="0"/>
                        <a:t>Infrastructure</a:t>
                      </a:r>
                    </a:p>
                  </a:txBody>
                  <a:tcPr anchor="ctr"/>
                </a:tc>
                <a:tc>
                  <a:txBody>
                    <a:bodyPr/>
                    <a:lstStyle/>
                    <a:p>
                      <a:pPr algn="l"/>
                      <a:r>
                        <a:rPr lang="en-US" dirty="0"/>
                        <a:t>Superstructure</a:t>
                      </a:r>
                    </a:p>
                  </a:txBody>
                  <a:tcPr anchor="ctr"/>
                </a:tc>
                <a:tc>
                  <a:txBody>
                    <a:bodyPr/>
                    <a:lstStyle/>
                    <a:p>
                      <a:pPr algn="l"/>
                      <a:r>
                        <a:rPr lang="en-US" dirty="0"/>
                        <a:t>Port</a:t>
                      </a:r>
                      <a:r>
                        <a:rPr lang="en-US" baseline="0" dirty="0"/>
                        <a:t> Labor</a:t>
                      </a:r>
                      <a:endParaRPr lang="en-US" dirty="0"/>
                    </a:p>
                  </a:txBody>
                  <a:tcPr anchor="ctr"/>
                </a:tc>
                <a:tc>
                  <a:txBody>
                    <a:bodyPr/>
                    <a:lstStyle/>
                    <a:p>
                      <a:pPr algn="l"/>
                      <a:r>
                        <a:rPr lang="en-US" dirty="0"/>
                        <a:t>Other Functions</a:t>
                      </a:r>
                    </a:p>
                  </a:txBody>
                  <a:tcPr anchor="ctr"/>
                </a:tc>
                <a:extLst>
                  <a:ext uri="{0D108BD9-81ED-4DB2-BD59-A6C34878D82A}">
                    <a16:rowId xmlns:a16="http://schemas.microsoft.com/office/drawing/2014/main" val="10000"/>
                  </a:ext>
                </a:extLst>
              </a:tr>
              <a:tr h="746760">
                <a:tc>
                  <a:txBody>
                    <a:bodyPr/>
                    <a:lstStyle/>
                    <a:p>
                      <a:pPr algn="l"/>
                      <a:r>
                        <a:rPr lang="en-US" b="1" dirty="0"/>
                        <a:t>Service</a:t>
                      </a:r>
                    </a:p>
                  </a:txBody>
                  <a:tcPr anchor="ctr"/>
                </a:tc>
                <a:tc>
                  <a:txBody>
                    <a:bodyPr/>
                    <a:lstStyle/>
                    <a:p>
                      <a:pPr algn="l"/>
                      <a:r>
                        <a:rPr lang="en-US" dirty="0"/>
                        <a:t>Public</a:t>
                      </a:r>
                    </a:p>
                  </a:txBody>
                  <a:tcPr anchor="ctr"/>
                </a:tc>
                <a:tc>
                  <a:txBody>
                    <a:bodyPr/>
                    <a:lstStyle/>
                    <a:p>
                      <a:pPr algn="l"/>
                      <a:r>
                        <a:rPr lang="en-US" dirty="0"/>
                        <a:t>Public</a:t>
                      </a:r>
                    </a:p>
                  </a:txBody>
                  <a:tcPr anchor="ctr"/>
                </a:tc>
                <a:tc>
                  <a:txBody>
                    <a:bodyPr/>
                    <a:lstStyle/>
                    <a:p>
                      <a:pPr algn="l"/>
                      <a:r>
                        <a:rPr lang="en-US" dirty="0"/>
                        <a:t>Public</a:t>
                      </a:r>
                    </a:p>
                  </a:txBody>
                  <a:tcPr anchor="ctr"/>
                </a:tc>
                <a:tc>
                  <a:txBody>
                    <a:bodyPr/>
                    <a:lstStyle/>
                    <a:p>
                      <a:pPr algn="l"/>
                      <a:r>
                        <a:rPr lang="en-US" dirty="0"/>
                        <a:t>Majority Public</a:t>
                      </a:r>
                    </a:p>
                  </a:txBody>
                  <a:tcPr anchor="ctr"/>
                </a:tc>
                <a:extLst>
                  <a:ext uri="{0D108BD9-81ED-4DB2-BD59-A6C34878D82A}">
                    <a16:rowId xmlns:a16="http://schemas.microsoft.com/office/drawing/2014/main" val="10001"/>
                  </a:ext>
                </a:extLst>
              </a:tr>
              <a:tr h="746760">
                <a:tc>
                  <a:txBody>
                    <a:bodyPr/>
                    <a:lstStyle/>
                    <a:p>
                      <a:pPr algn="l"/>
                      <a:r>
                        <a:rPr lang="en-US" b="1" dirty="0"/>
                        <a:t>Tool</a:t>
                      </a:r>
                    </a:p>
                  </a:txBody>
                  <a:tcPr anchor="ctr"/>
                </a:tc>
                <a:tc>
                  <a:txBody>
                    <a:bodyPr/>
                    <a:lstStyle/>
                    <a:p>
                      <a:pPr algn="l"/>
                      <a:r>
                        <a:rPr lang="en-US" dirty="0"/>
                        <a:t>Public</a:t>
                      </a:r>
                    </a:p>
                  </a:txBody>
                  <a:tcPr anchor="ctr"/>
                </a:tc>
                <a:tc>
                  <a:txBody>
                    <a:bodyPr/>
                    <a:lstStyle/>
                    <a:p>
                      <a:pPr algn="l"/>
                      <a:r>
                        <a:rPr lang="en-US" dirty="0"/>
                        <a:t>Public</a:t>
                      </a:r>
                    </a:p>
                  </a:txBody>
                  <a:tcPr anchor="ctr"/>
                </a:tc>
                <a:tc>
                  <a:txBody>
                    <a:bodyPr/>
                    <a:lstStyle/>
                    <a:p>
                      <a:pPr algn="l"/>
                      <a:r>
                        <a:rPr lang="en-US" dirty="0"/>
                        <a:t>Private</a:t>
                      </a:r>
                    </a:p>
                  </a:txBody>
                  <a:tcPr anchor="ctr"/>
                </a:tc>
                <a:tc>
                  <a:txBody>
                    <a:bodyPr/>
                    <a:lstStyle/>
                    <a:p>
                      <a:pPr algn="l"/>
                      <a:r>
                        <a:rPr lang="en-US" dirty="0"/>
                        <a:t>Public/Private</a:t>
                      </a:r>
                    </a:p>
                  </a:txBody>
                  <a:tcPr anchor="ctr"/>
                </a:tc>
                <a:extLst>
                  <a:ext uri="{0D108BD9-81ED-4DB2-BD59-A6C34878D82A}">
                    <a16:rowId xmlns:a16="http://schemas.microsoft.com/office/drawing/2014/main" val="10002"/>
                  </a:ext>
                </a:extLst>
              </a:tr>
              <a:tr h="746760">
                <a:tc>
                  <a:txBody>
                    <a:bodyPr/>
                    <a:lstStyle/>
                    <a:p>
                      <a:pPr algn="l"/>
                      <a:r>
                        <a:rPr lang="en-US" b="1" dirty="0"/>
                        <a:t>Landlord</a:t>
                      </a:r>
                    </a:p>
                  </a:txBody>
                  <a:tcPr anchor="ctr"/>
                </a:tc>
                <a:tc>
                  <a:txBody>
                    <a:bodyPr/>
                    <a:lstStyle/>
                    <a:p>
                      <a:pPr algn="l"/>
                      <a:r>
                        <a:rPr lang="en-US" dirty="0"/>
                        <a:t>Public</a:t>
                      </a:r>
                    </a:p>
                  </a:txBody>
                  <a:tcPr anchor="ctr"/>
                </a:tc>
                <a:tc>
                  <a:txBody>
                    <a:bodyPr/>
                    <a:lstStyle/>
                    <a:p>
                      <a:pPr algn="l"/>
                      <a:r>
                        <a:rPr lang="en-US" dirty="0"/>
                        <a:t>Private</a:t>
                      </a:r>
                    </a:p>
                  </a:txBody>
                  <a:tcPr anchor="ctr"/>
                </a:tc>
                <a:tc>
                  <a:txBody>
                    <a:bodyPr/>
                    <a:lstStyle/>
                    <a:p>
                      <a:pPr algn="l"/>
                      <a:r>
                        <a:rPr lang="en-US" dirty="0"/>
                        <a:t>Private</a:t>
                      </a:r>
                    </a:p>
                  </a:txBody>
                  <a:tcPr anchor="ctr"/>
                </a:tc>
                <a:tc>
                  <a:txBody>
                    <a:bodyPr/>
                    <a:lstStyle/>
                    <a:p>
                      <a:pPr algn="l"/>
                      <a:r>
                        <a:rPr lang="en-US" dirty="0"/>
                        <a:t>Public/Private</a:t>
                      </a:r>
                    </a:p>
                  </a:txBody>
                  <a:tcPr anchor="ctr"/>
                </a:tc>
                <a:extLst>
                  <a:ext uri="{0D108BD9-81ED-4DB2-BD59-A6C34878D82A}">
                    <a16:rowId xmlns:a16="http://schemas.microsoft.com/office/drawing/2014/main" val="10003"/>
                  </a:ext>
                </a:extLst>
              </a:tr>
              <a:tr h="746760">
                <a:tc>
                  <a:txBody>
                    <a:bodyPr/>
                    <a:lstStyle/>
                    <a:p>
                      <a:pPr algn="l"/>
                      <a:r>
                        <a:rPr lang="en-US" b="1" dirty="0"/>
                        <a:t>Private</a:t>
                      </a:r>
                    </a:p>
                  </a:txBody>
                  <a:tcPr anchor="ctr"/>
                </a:tc>
                <a:tc>
                  <a:txBody>
                    <a:bodyPr/>
                    <a:lstStyle/>
                    <a:p>
                      <a:pPr algn="l"/>
                      <a:r>
                        <a:rPr lang="en-US" dirty="0"/>
                        <a:t>Private</a:t>
                      </a:r>
                    </a:p>
                  </a:txBody>
                  <a:tcPr anchor="ctr"/>
                </a:tc>
                <a:tc>
                  <a:txBody>
                    <a:bodyPr/>
                    <a:lstStyle/>
                    <a:p>
                      <a:pPr algn="l"/>
                      <a:r>
                        <a:rPr lang="en-US" dirty="0"/>
                        <a:t>Private</a:t>
                      </a:r>
                    </a:p>
                  </a:txBody>
                  <a:tcPr anchor="ctr"/>
                </a:tc>
                <a:tc>
                  <a:txBody>
                    <a:bodyPr/>
                    <a:lstStyle/>
                    <a:p>
                      <a:pPr algn="l"/>
                      <a:r>
                        <a:rPr lang="en-US" dirty="0"/>
                        <a:t>Private</a:t>
                      </a:r>
                    </a:p>
                  </a:txBody>
                  <a:tcPr anchor="ctr"/>
                </a:tc>
                <a:tc>
                  <a:txBody>
                    <a:bodyPr/>
                    <a:lstStyle/>
                    <a:p>
                      <a:pPr algn="l"/>
                      <a:r>
                        <a:rPr lang="en-US" dirty="0"/>
                        <a:t>Majority Private</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A62D-E7A8-E33A-C692-105908E2634F}"/>
              </a:ext>
            </a:extLst>
          </p:cNvPr>
          <p:cNvSpPr>
            <a:spLocks noGrp="1"/>
          </p:cNvSpPr>
          <p:nvPr>
            <p:ph type="title"/>
          </p:nvPr>
        </p:nvSpPr>
        <p:spPr/>
        <p:txBody>
          <a:bodyPr anchor="ctr"/>
          <a:lstStyle/>
          <a:p>
            <a:r>
              <a:rPr lang="en-US" b="1" dirty="0"/>
              <a:t>Maritime Industry Segments</a:t>
            </a:r>
          </a:p>
        </p:txBody>
      </p:sp>
      <p:graphicFrame>
        <p:nvGraphicFramePr>
          <p:cNvPr id="5" name="Content Placeholder 4"/>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66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CURRENT AND FUTURE TREND</a:t>
            </a:r>
          </a:p>
        </p:txBody>
      </p:sp>
      <p:sp>
        <p:nvSpPr>
          <p:cNvPr id="3" name="Content Placeholder 2"/>
          <p:cNvSpPr>
            <a:spLocks noGrp="1"/>
          </p:cNvSpPr>
          <p:nvPr>
            <p:ph idx="1"/>
          </p:nvPr>
        </p:nvSpPr>
        <p:spPr>
          <a:xfrm>
            <a:off x="457200" y="1981200"/>
            <a:ext cx="11029615" cy="3678303"/>
          </a:xfrm>
        </p:spPr>
        <p:txBody>
          <a:bodyPr>
            <a:normAutofit/>
          </a:bodyPr>
          <a:lstStyle/>
          <a:p>
            <a:pPr>
              <a:buNone/>
            </a:pPr>
            <a:r>
              <a:rPr lang="en-US" sz="2800" dirty="0"/>
              <a:t>In the present context port management is experiencing change along four dimensions:</a:t>
            </a:r>
          </a:p>
          <a:p>
            <a:r>
              <a:rPr lang="en-US" sz="2800" dirty="0"/>
              <a:t>Extension of the port role</a:t>
            </a:r>
          </a:p>
          <a:p>
            <a:r>
              <a:rPr lang="en-US" sz="2800" dirty="0"/>
              <a:t>Strategies of vertical and horizontal integration</a:t>
            </a:r>
          </a:p>
          <a:p>
            <a:r>
              <a:rPr lang="en-US" sz="2800" dirty="0"/>
              <a:t>Redefinition of port foreland and hinterland</a:t>
            </a:r>
          </a:p>
          <a:p>
            <a:r>
              <a:rPr lang="en-US" sz="2800" dirty="0"/>
              <a:t>Reassessment of the port customer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CURRENT CHALLENGES</a:t>
            </a:r>
          </a:p>
        </p:txBody>
      </p:sp>
      <p:sp>
        <p:nvSpPr>
          <p:cNvPr id="3" name="Content Placeholder 2"/>
          <p:cNvSpPr>
            <a:spLocks noGrp="1"/>
          </p:cNvSpPr>
          <p:nvPr>
            <p:ph idx="1"/>
          </p:nvPr>
        </p:nvSpPr>
        <p:spPr>
          <a:xfrm>
            <a:off x="457200" y="1981200"/>
            <a:ext cx="11029615" cy="3678303"/>
          </a:xfrm>
        </p:spPr>
        <p:txBody>
          <a:bodyPr>
            <a:normAutofit/>
          </a:bodyPr>
          <a:lstStyle/>
          <a:p>
            <a:r>
              <a:rPr lang="en-US" sz="2800" dirty="0"/>
              <a:t>Larger Vessels and Cargo Concentration</a:t>
            </a:r>
          </a:p>
          <a:p>
            <a:pPr lvl="1"/>
            <a:r>
              <a:rPr lang="en-US" sz="2600" dirty="0"/>
              <a:t>ports need larger cranes, traditionally designed crane able to serve 13 containers wide vessels</a:t>
            </a:r>
          </a:p>
          <a:p>
            <a:pPr lvl="1"/>
            <a:r>
              <a:rPr lang="en-US" sz="2600" dirty="0"/>
              <a:t>post </a:t>
            </a:r>
            <a:r>
              <a:rPr lang="en-US" sz="2600" dirty="0" err="1"/>
              <a:t>panamax</a:t>
            </a:r>
            <a:r>
              <a:rPr lang="en-US" sz="2600" dirty="0"/>
              <a:t> vessels are having a 18 containers wide</a:t>
            </a:r>
          </a:p>
          <a:p>
            <a:pPr lvl="1"/>
            <a:r>
              <a:rPr lang="en-US" sz="2600" dirty="0"/>
              <a:t>Latest generation of vessels even needs more greater reach up to 22 </a:t>
            </a:r>
            <a:r>
              <a:rPr lang="en-US" sz="2800" dirty="0"/>
              <a:t>to 23 containers</a:t>
            </a:r>
          </a:p>
          <a:p>
            <a:r>
              <a:rPr lang="en-US" sz="2800" dirty="0"/>
              <a:t>Environmental Concern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Types of Pollution Occurring in PORT</a:t>
            </a:r>
          </a:p>
        </p:txBody>
      </p:sp>
      <p:graphicFrame>
        <p:nvGraphicFramePr>
          <p:cNvPr id="5" name="Content Placeholder 4"/>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LOGISTICS</a:t>
            </a:r>
          </a:p>
        </p:txBody>
      </p:sp>
      <p:sp>
        <p:nvSpPr>
          <p:cNvPr id="4" name="TextBox 3"/>
          <p:cNvSpPr txBox="1"/>
          <p:nvPr/>
        </p:nvSpPr>
        <p:spPr>
          <a:xfrm>
            <a:off x="381000" y="2209800"/>
            <a:ext cx="7543800" cy="3354765"/>
          </a:xfrm>
          <a:prstGeom prst="rect">
            <a:avLst/>
          </a:prstGeom>
          <a:noFill/>
        </p:spPr>
        <p:txBody>
          <a:bodyPr wrap="square" rtlCol="0">
            <a:spAutoFit/>
          </a:bodyPr>
          <a:lstStyle/>
          <a:p>
            <a:pPr algn="just"/>
            <a:r>
              <a:rPr lang="en-US" sz="2800" b="1" dirty="0"/>
              <a:t>Logistics</a:t>
            </a:r>
            <a:r>
              <a:rPr lang="en-US" sz="2800" dirty="0"/>
              <a:t> is the part of supply chain management that deals with the efficient forward and reverse flow of goods, services and related information.</a:t>
            </a:r>
          </a:p>
          <a:p>
            <a:pPr algn="just"/>
            <a:endParaRPr lang="en-US" sz="2800" dirty="0"/>
          </a:p>
          <a:p>
            <a:pPr algn="just"/>
            <a:r>
              <a:rPr lang="en-US" sz="2000" dirty="0"/>
              <a:t>“Logistics” was initially a military-based term used in reference to how military personnel obtained, stored, and moved equipment and supplies. The term is now used widely in the business sector, particularly by companies in the manufacturing sector, to refer to how resources are handled and moved along the supply chain.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INBOUND LOGISTICS</a:t>
            </a:r>
          </a:p>
        </p:txBody>
      </p:sp>
      <p:sp>
        <p:nvSpPr>
          <p:cNvPr id="3" name="Content Placeholder 2"/>
          <p:cNvSpPr>
            <a:spLocks noGrp="1"/>
          </p:cNvSpPr>
          <p:nvPr>
            <p:ph idx="1"/>
          </p:nvPr>
        </p:nvSpPr>
        <p:spPr>
          <a:xfrm>
            <a:off x="581192" y="2180496"/>
            <a:ext cx="11029615" cy="4296504"/>
          </a:xfrm>
        </p:spPr>
        <p:txBody>
          <a:bodyPr anchor="t">
            <a:normAutofit fontScale="92500" lnSpcReduction="10000"/>
          </a:bodyPr>
          <a:lstStyle/>
          <a:p>
            <a:pPr>
              <a:buNone/>
            </a:pPr>
            <a:r>
              <a:rPr lang="en-US" sz="2800" dirty="0"/>
              <a:t>It's all about the movement of raw materials to production. </a:t>
            </a:r>
          </a:p>
          <a:p>
            <a:pPr>
              <a:buNone/>
            </a:pPr>
            <a:endParaRPr lang="en-US" sz="2800" dirty="0"/>
          </a:p>
          <a:p>
            <a:pPr>
              <a:buNone/>
            </a:pPr>
            <a:r>
              <a:rPr lang="en-US" sz="2800" dirty="0"/>
              <a:t>Inbound logistics includes:</a:t>
            </a:r>
          </a:p>
          <a:p>
            <a:r>
              <a:rPr lang="en-US" sz="2800" dirty="0"/>
              <a:t>Raw material sourcing</a:t>
            </a:r>
          </a:p>
          <a:p>
            <a:r>
              <a:rPr lang="en-US" sz="2800" dirty="0"/>
              <a:t>Inventory management</a:t>
            </a:r>
          </a:p>
          <a:p>
            <a:r>
              <a:rPr lang="en-US" sz="2800" dirty="0"/>
              <a:t>Warehousing</a:t>
            </a:r>
          </a:p>
          <a:p>
            <a:r>
              <a:rPr lang="en-US" sz="2800" dirty="0"/>
              <a:t>Transportation</a:t>
            </a:r>
          </a:p>
          <a:p>
            <a:r>
              <a:rPr lang="en-US" sz="2800" dirty="0"/>
              <a:t>Production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OUTBOUND LOGISTICS</a:t>
            </a:r>
          </a:p>
        </p:txBody>
      </p:sp>
      <p:sp>
        <p:nvSpPr>
          <p:cNvPr id="3" name="Content Placeholder 2"/>
          <p:cNvSpPr>
            <a:spLocks noGrp="1"/>
          </p:cNvSpPr>
          <p:nvPr>
            <p:ph idx="1"/>
          </p:nvPr>
        </p:nvSpPr>
        <p:spPr>
          <a:xfrm>
            <a:off x="581192" y="2180496"/>
            <a:ext cx="11029615" cy="4296504"/>
          </a:xfrm>
        </p:spPr>
        <p:txBody>
          <a:bodyPr anchor="t">
            <a:normAutofit lnSpcReduction="10000"/>
          </a:bodyPr>
          <a:lstStyle/>
          <a:p>
            <a:pPr>
              <a:buNone/>
            </a:pPr>
            <a:r>
              <a:rPr lang="en-US" sz="2800" dirty="0"/>
              <a:t>It’s all about transporting the finished goods to the customer or end user.</a:t>
            </a:r>
          </a:p>
          <a:p>
            <a:pPr>
              <a:buNone/>
            </a:pPr>
            <a:endParaRPr lang="en-US" sz="2800" dirty="0"/>
          </a:p>
          <a:p>
            <a:pPr>
              <a:buNone/>
            </a:pPr>
            <a:r>
              <a:rPr lang="en-US" sz="2800" dirty="0"/>
              <a:t>Outbound logistics includes:</a:t>
            </a:r>
          </a:p>
          <a:p>
            <a:r>
              <a:rPr lang="en-US" sz="2800" dirty="0"/>
              <a:t>Order </a:t>
            </a:r>
            <a:r>
              <a:rPr lang="en-US" sz="2800" dirty="0" err="1"/>
              <a:t>fulfilment</a:t>
            </a:r>
            <a:endParaRPr lang="en-US" sz="2800" dirty="0"/>
          </a:p>
          <a:p>
            <a:r>
              <a:rPr lang="en-US" sz="2800" dirty="0"/>
              <a:t>Packing</a:t>
            </a:r>
          </a:p>
          <a:p>
            <a:r>
              <a:rPr lang="en-US" sz="2800" dirty="0"/>
              <a:t>Shipping</a:t>
            </a:r>
          </a:p>
          <a:p>
            <a:r>
              <a:rPr lang="en-US" sz="2800" dirty="0"/>
              <a:t>Delivery</a:t>
            </a:r>
          </a:p>
          <a:p>
            <a:r>
              <a:rPr lang="en-US" sz="2800" dirty="0"/>
              <a:t>Customer service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REVERSE LOGISTICS</a:t>
            </a:r>
          </a:p>
        </p:txBody>
      </p:sp>
      <p:sp>
        <p:nvSpPr>
          <p:cNvPr id="3" name="Content Placeholder 2"/>
          <p:cNvSpPr>
            <a:spLocks noGrp="1"/>
          </p:cNvSpPr>
          <p:nvPr>
            <p:ph idx="1"/>
          </p:nvPr>
        </p:nvSpPr>
        <p:spPr>
          <a:xfrm>
            <a:off x="581192" y="2180496"/>
            <a:ext cx="11029615" cy="4296504"/>
          </a:xfrm>
        </p:spPr>
        <p:txBody>
          <a:bodyPr anchor="t">
            <a:normAutofit lnSpcReduction="10000"/>
          </a:bodyPr>
          <a:lstStyle/>
          <a:p>
            <a:pPr>
              <a:buNone/>
            </a:pPr>
            <a:r>
              <a:rPr lang="en-US" sz="2800" dirty="0"/>
              <a:t>Reverse logistics focuses on finished products going back into the supply chain, from the end use to either the manufacturer or retailer.</a:t>
            </a:r>
          </a:p>
          <a:p>
            <a:pPr>
              <a:buNone/>
            </a:pPr>
            <a:endParaRPr lang="en-US" sz="2800" dirty="0"/>
          </a:p>
          <a:p>
            <a:pPr>
              <a:buNone/>
            </a:pPr>
            <a:r>
              <a:rPr lang="en-US" sz="2800" dirty="0"/>
              <a:t>Reverse logistics includes:</a:t>
            </a:r>
          </a:p>
          <a:p>
            <a:r>
              <a:rPr lang="en-US" sz="2800" dirty="0"/>
              <a:t>Customer service</a:t>
            </a:r>
          </a:p>
          <a:p>
            <a:r>
              <a:rPr lang="en-US" sz="2800" dirty="0"/>
              <a:t>Transportation</a:t>
            </a:r>
          </a:p>
          <a:p>
            <a:r>
              <a:rPr lang="en-US" sz="2800" dirty="0"/>
              <a:t>Inventory management</a:t>
            </a:r>
          </a:p>
          <a:p>
            <a:r>
              <a:rPr lang="en-US" sz="2800" dirty="0"/>
              <a:t>Remanufacturing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LOGISTICS SERVICE PROVIDER</a:t>
            </a:r>
          </a:p>
        </p:txBody>
      </p:sp>
      <p:sp>
        <p:nvSpPr>
          <p:cNvPr id="4" name="TextBox 3"/>
          <p:cNvSpPr txBox="1"/>
          <p:nvPr/>
        </p:nvSpPr>
        <p:spPr>
          <a:xfrm>
            <a:off x="457200" y="2057400"/>
            <a:ext cx="9753600" cy="1815882"/>
          </a:xfrm>
          <a:prstGeom prst="rect">
            <a:avLst/>
          </a:prstGeom>
          <a:noFill/>
        </p:spPr>
        <p:txBody>
          <a:bodyPr wrap="square" rtlCol="0">
            <a:spAutoFit/>
          </a:bodyPr>
          <a:lstStyle/>
          <a:p>
            <a:r>
              <a:rPr lang="en-US" sz="2800" dirty="0"/>
              <a:t>Logistics service providers (LSPs) are companies that specialize in planning, implementing, and managing the efficient flow and storage of goods, services, and information between the point of origin and the point of consumption.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What </a:t>
            </a:r>
            <a:r>
              <a:rPr lang="en-US" b="1" dirty="0" err="1"/>
              <a:t>lsp</a:t>
            </a:r>
            <a:r>
              <a:rPr lang="en-US" b="1" dirty="0"/>
              <a:t> offers</a:t>
            </a:r>
          </a:p>
        </p:txBody>
      </p:sp>
      <p:sp>
        <p:nvSpPr>
          <p:cNvPr id="3" name="Content Placeholder 2"/>
          <p:cNvSpPr>
            <a:spLocks noGrp="1"/>
          </p:cNvSpPr>
          <p:nvPr>
            <p:ph idx="1"/>
          </p:nvPr>
        </p:nvSpPr>
        <p:spPr>
          <a:xfrm>
            <a:off x="581192" y="2180496"/>
            <a:ext cx="11029615" cy="4296504"/>
          </a:xfrm>
        </p:spPr>
        <p:txBody>
          <a:bodyPr anchor="t">
            <a:normAutofit/>
          </a:bodyPr>
          <a:lstStyle/>
          <a:p>
            <a:r>
              <a:rPr lang="en-US" sz="2800" dirty="0"/>
              <a:t>Inventory management</a:t>
            </a:r>
          </a:p>
          <a:p>
            <a:r>
              <a:rPr lang="en-US" sz="2800" dirty="0"/>
              <a:t>Warehousing solutions</a:t>
            </a:r>
          </a:p>
          <a:p>
            <a:r>
              <a:rPr lang="en-US" sz="2800" dirty="0"/>
              <a:t>Order fulfillment</a:t>
            </a:r>
          </a:p>
          <a:p>
            <a:r>
              <a:rPr lang="en-US" sz="2800" dirty="0"/>
              <a:t>International Logistics</a:t>
            </a:r>
          </a:p>
          <a:p>
            <a:r>
              <a:rPr lang="en-US" sz="2800" dirty="0"/>
              <a:t>Freight shipping</a:t>
            </a:r>
          </a:p>
          <a:p>
            <a:r>
              <a:rPr lang="en-US" sz="2800" dirty="0"/>
              <a:t>Supply chain management</a:t>
            </a:r>
          </a:p>
          <a:p>
            <a:r>
              <a:rPr lang="en-US" sz="2800" dirty="0"/>
              <a:t>Transportation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WHY IS MARITIME INDUSTRY IMPORTANT</a:t>
            </a:r>
          </a:p>
        </p:txBody>
      </p:sp>
      <p:sp>
        <p:nvSpPr>
          <p:cNvPr id="3" name="Content Placeholder 2"/>
          <p:cNvSpPr>
            <a:spLocks noGrp="1"/>
          </p:cNvSpPr>
          <p:nvPr>
            <p:ph idx="1"/>
          </p:nvPr>
        </p:nvSpPr>
        <p:spPr/>
        <p:txBody>
          <a:bodyPr>
            <a:noAutofit/>
          </a:bodyPr>
          <a:lstStyle/>
          <a:p>
            <a:r>
              <a:rPr lang="en-US" sz="3200" dirty="0"/>
              <a:t>OVER 90% OF WORLD TRADE IS CARRIED BY SEA AND OCEAN</a:t>
            </a:r>
          </a:p>
          <a:p>
            <a:r>
              <a:rPr lang="en-US" sz="3200" dirty="0"/>
              <a:t>MOST COST EFFECTIVE AND EFFICIENT FOR MOVING LARGE VOLUMES OF GOODS</a:t>
            </a:r>
          </a:p>
          <a:p>
            <a:r>
              <a:rPr lang="en-US" sz="3200" dirty="0"/>
              <a:t>SUPPORTS MILLIONS OF JOBS</a:t>
            </a:r>
          </a:p>
          <a:p>
            <a:r>
              <a:rPr lang="en-US" sz="3200" dirty="0"/>
              <a:t>FISHING RESOURCES</a:t>
            </a:r>
          </a:p>
          <a:p>
            <a:r>
              <a:rPr lang="en-US" sz="3200" dirty="0"/>
              <a:t>TOURISM HOTSPOT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1</a:t>
            </a:r>
            <a:r>
              <a:rPr lang="en-US" b="1" baseline="30000" dirty="0"/>
              <a:t>st</a:t>
            </a:r>
            <a:r>
              <a:rPr lang="en-US" b="1" dirty="0"/>
              <a:t> party logistics</a:t>
            </a:r>
          </a:p>
        </p:txBody>
      </p:sp>
      <p:sp>
        <p:nvSpPr>
          <p:cNvPr id="4" name="TextBox 3"/>
          <p:cNvSpPr txBox="1"/>
          <p:nvPr/>
        </p:nvSpPr>
        <p:spPr>
          <a:xfrm>
            <a:off x="457200" y="1981200"/>
            <a:ext cx="10439400" cy="5109091"/>
          </a:xfrm>
          <a:prstGeom prst="rect">
            <a:avLst/>
          </a:prstGeom>
          <a:noFill/>
        </p:spPr>
        <p:txBody>
          <a:bodyPr wrap="square" rtlCol="0">
            <a:spAutoFit/>
          </a:bodyPr>
          <a:lstStyle/>
          <a:p>
            <a:pPr algn="just"/>
            <a:r>
              <a:rPr lang="en-US" sz="2700" b="1" dirty="0"/>
              <a:t>1PL</a:t>
            </a:r>
            <a:r>
              <a:rPr lang="en-US" sz="2700" dirty="0"/>
              <a:t> or </a:t>
            </a:r>
            <a:r>
              <a:rPr lang="en-US" sz="2700" b="1" dirty="0"/>
              <a:t>First Party Logistics </a:t>
            </a:r>
            <a:r>
              <a:rPr lang="en-US" sz="2700" dirty="0"/>
              <a:t>is when a person or company storing their goods themselves and transporting them to the end user. The 1PL is mostly applied within small production companies with local distribution.  These companies are therefore completely self-sufficient in their logistics services.</a:t>
            </a:r>
          </a:p>
          <a:p>
            <a:endParaRPr lang="en-US" sz="2700" dirty="0"/>
          </a:p>
          <a:p>
            <a:pPr algn="just"/>
            <a:r>
              <a:rPr lang="en-US" sz="2600" b="1" dirty="0"/>
              <a:t>Control:</a:t>
            </a:r>
            <a:r>
              <a:rPr lang="en-US" sz="2600" dirty="0"/>
              <a:t> The company retains full control over its logistics operations.</a:t>
            </a:r>
          </a:p>
          <a:p>
            <a:pPr algn="just"/>
            <a:r>
              <a:rPr lang="en-US" sz="2600" b="1" dirty="0"/>
              <a:t>Investment:</a:t>
            </a:r>
            <a:r>
              <a:rPr lang="en-US" sz="2600" dirty="0"/>
              <a:t> Needs significant investment in equipment, personnel, and infrastructure.</a:t>
            </a:r>
          </a:p>
          <a:p>
            <a:pPr algn="just"/>
            <a:r>
              <a:rPr lang="en-US" sz="2600" b="1" dirty="0"/>
              <a:t>Example:</a:t>
            </a:r>
            <a:r>
              <a:rPr lang="en-US" sz="2600" dirty="0"/>
              <a:t> A manufacturer that owns and operates its own fleet of trucks to deliver its products to customers.</a:t>
            </a:r>
          </a:p>
          <a:p>
            <a:pPr>
              <a:buFont typeface="Arial" pitchFamily="34" charset="0"/>
              <a:buChar char="•"/>
            </a:pPr>
            <a:endParaRPr lang="en-US" sz="27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2</a:t>
            </a:r>
            <a:r>
              <a:rPr lang="en-US" b="1" baseline="30000" dirty="0"/>
              <a:t>nd</a:t>
            </a:r>
            <a:r>
              <a:rPr lang="en-US" b="1" dirty="0"/>
              <a:t> party logistics</a:t>
            </a:r>
          </a:p>
        </p:txBody>
      </p:sp>
      <p:sp>
        <p:nvSpPr>
          <p:cNvPr id="4" name="TextBox 3"/>
          <p:cNvSpPr txBox="1"/>
          <p:nvPr/>
        </p:nvSpPr>
        <p:spPr>
          <a:xfrm>
            <a:off x="457200" y="1981200"/>
            <a:ext cx="10439400" cy="4893647"/>
          </a:xfrm>
          <a:prstGeom prst="rect">
            <a:avLst/>
          </a:prstGeom>
          <a:noFill/>
        </p:spPr>
        <p:txBody>
          <a:bodyPr wrap="square" rtlCol="0">
            <a:spAutoFit/>
          </a:bodyPr>
          <a:lstStyle/>
          <a:p>
            <a:pPr algn="just"/>
            <a:r>
              <a:rPr lang="en-US" sz="2400" dirty="0"/>
              <a:t>2PL or Second Party Logistics is often the first step in outsourcing logistics tasks including transport. Companies that offer 2PL services can be considered a logistics operator since, in addition to transport, they are also responsible for the storage of goods. Usually, these services take place within the company's own country.</a:t>
            </a:r>
          </a:p>
          <a:p>
            <a:pPr algn="just"/>
            <a:endParaRPr lang="en-US" sz="2400" dirty="0"/>
          </a:p>
          <a:p>
            <a:r>
              <a:rPr lang="en-US" sz="2400" b="1" dirty="0"/>
              <a:t>Control:</a:t>
            </a:r>
            <a:r>
              <a:rPr lang="en-US" sz="2400" dirty="0"/>
              <a:t> Business retains some control over its logistics operations but outsources the execution of specific tasks, usually transportation.</a:t>
            </a:r>
          </a:p>
          <a:p>
            <a:r>
              <a:rPr lang="en-US" sz="2400" b="1" dirty="0"/>
              <a:t>Investment:</a:t>
            </a:r>
            <a:r>
              <a:rPr lang="en-US" sz="2400" dirty="0"/>
              <a:t> Company’s expenses are reduced, as it only needs to manage its own warehouses and inventory.</a:t>
            </a:r>
          </a:p>
          <a:p>
            <a:r>
              <a:rPr lang="en-US" sz="2400" b="1" dirty="0"/>
              <a:t>Example:</a:t>
            </a:r>
            <a:r>
              <a:rPr lang="en-US" sz="2400" dirty="0"/>
              <a:t> A retailer that contracts with a trucking company to transport its goods from a supplier to its distribution </a:t>
            </a:r>
            <a:r>
              <a:rPr lang="en-US" sz="2400" dirty="0" err="1"/>
              <a:t>centres</a:t>
            </a:r>
            <a:r>
              <a:rPr lang="en-US" sz="2400" dirty="0"/>
              <a:t>.</a:t>
            </a:r>
          </a:p>
          <a:p>
            <a:pPr>
              <a:buFont typeface="Arial" pitchFamily="34" charset="0"/>
              <a:buChar char="•"/>
            </a:pP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3</a:t>
            </a:r>
            <a:r>
              <a:rPr lang="en-US" b="1" baseline="30000" dirty="0"/>
              <a:t>rd</a:t>
            </a:r>
            <a:r>
              <a:rPr lang="en-US" b="1" dirty="0"/>
              <a:t> party logistics</a:t>
            </a:r>
          </a:p>
        </p:txBody>
      </p:sp>
      <p:sp>
        <p:nvSpPr>
          <p:cNvPr id="4" name="TextBox 3"/>
          <p:cNvSpPr txBox="1"/>
          <p:nvPr/>
        </p:nvSpPr>
        <p:spPr>
          <a:xfrm>
            <a:off x="457200" y="1981200"/>
            <a:ext cx="10439400" cy="4524315"/>
          </a:xfrm>
          <a:prstGeom prst="rect">
            <a:avLst/>
          </a:prstGeom>
          <a:noFill/>
        </p:spPr>
        <p:txBody>
          <a:bodyPr wrap="square" rtlCol="0">
            <a:spAutoFit/>
          </a:bodyPr>
          <a:lstStyle/>
          <a:p>
            <a:pPr algn="just"/>
            <a:r>
              <a:rPr lang="en-US" sz="2400" dirty="0"/>
              <a:t>3PL or Third Party Logistics consists of outsourcing a large part or even the </a:t>
            </a:r>
            <a:r>
              <a:rPr lang="en-US" sz="2400" u="sng" dirty="0"/>
              <a:t>entire </a:t>
            </a:r>
            <a:r>
              <a:rPr lang="en-US" sz="2400" dirty="0"/>
              <a:t>logistics process of a company to an external logistics operator. The 3PL acts as an intermediary between the client and its customers, </a:t>
            </a:r>
            <a:r>
              <a:rPr lang="en-US" sz="2400" dirty="0" err="1"/>
              <a:t>organising</a:t>
            </a:r>
            <a:r>
              <a:rPr lang="en-US" sz="2400" dirty="0"/>
              <a:t> transport activities and storage facilities. 3PL also includes preparing orders, cross-docking, inventory management and return logistics. Product orders and invoicing remain with the client.</a:t>
            </a:r>
          </a:p>
          <a:p>
            <a:pPr algn="just"/>
            <a:endParaRPr lang="en-US" sz="2400" dirty="0"/>
          </a:p>
          <a:p>
            <a:r>
              <a:rPr lang="en-US" sz="2000" b="1" dirty="0"/>
              <a:t>Control:</a:t>
            </a:r>
            <a:r>
              <a:rPr lang="en-US" sz="2000" dirty="0"/>
              <a:t> The company gives some control over its operations to the 3PL but retains responsibility for setting the strategic direction.</a:t>
            </a:r>
          </a:p>
          <a:p>
            <a:r>
              <a:rPr lang="en-US" sz="2000" b="1" dirty="0"/>
              <a:t>Investment:</a:t>
            </a:r>
            <a:r>
              <a:rPr lang="en-US" sz="2000" dirty="0"/>
              <a:t> The company’s expenses on fixed assets are further reduced, as it relies on the 3PL’s infrastructure.</a:t>
            </a:r>
          </a:p>
          <a:p>
            <a:r>
              <a:rPr lang="en-US" sz="2000" b="1" dirty="0"/>
              <a:t>Example:</a:t>
            </a:r>
            <a:r>
              <a:rPr lang="en-US" sz="2000" dirty="0"/>
              <a:t> An e-commerce company that uses a 3PL to store, pack, and ship its products to customers.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4</a:t>
            </a:r>
            <a:r>
              <a:rPr lang="en-US" b="1" baseline="30000" dirty="0"/>
              <a:t>th</a:t>
            </a:r>
            <a:r>
              <a:rPr lang="en-US" b="1" dirty="0"/>
              <a:t> party logistics</a:t>
            </a:r>
          </a:p>
        </p:txBody>
      </p:sp>
      <p:sp>
        <p:nvSpPr>
          <p:cNvPr id="4" name="TextBox 3"/>
          <p:cNvSpPr txBox="1"/>
          <p:nvPr/>
        </p:nvSpPr>
        <p:spPr>
          <a:xfrm>
            <a:off x="457200" y="1981200"/>
            <a:ext cx="10439400" cy="4339650"/>
          </a:xfrm>
          <a:prstGeom prst="rect">
            <a:avLst/>
          </a:prstGeom>
          <a:noFill/>
        </p:spPr>
        <p:txBody>
          <a:bodyPr wrap="square" rtlCol="0">
            <a:spAutoFit/>
          </a:bodyPr>
          <a:lstStyle/>
          <a:p>
            <a:pPr algn="just"/>
            <a:r>
              <a:rPr lang="en-US" sz="2400" dirty="0"/>
              <a:t>Fourth-party logistics (4PL) takes things to the next level. They don’t own any physical assets but act as strategic consultants — designing and managing complex supply chains across multiple 3PLs and other partners on your behalf. They use technology and data analytics to </a:t>
            </a:r>
            <a:r>
              <a:rPr lang="en-US" sz="2400" dirty="0" err="1"/>
              <a:t>optimise</a:t>
            </a:r>
            <a:r>
              <a:rPr lang="en-US" sz="2400" dirty="0"/>
              <a:t> your logistics network, increasing efficiency, reducing costs, and enhancing visibility.</a:t>
            </a:r>
          </a:p>
          <a:p>
            <a:pPr algn="just"/>
            <a:endParaRPr lang="en-US" sz="2400" dirty="0"/>
          </a:p>
          <a:p>
            <a:r>
              <a:rPr lang="en-US" sz="2200" b="1" dirty="0"/>
              <a:t>Control:</a:t>
            </a:r>
            <a:r>
              <a:rPr lang="en-US" sz="2200" dirty="0"/>
              <a:t> The company gives significant control over the supply chain to the 4PL while retaining only the overall responsibility for its supply chain performance.</a:t>
            </a:r>
          </a:p>
          <a:p>
            <a:r>
              <a:rPr lang="en-US" sz="2200" b="1" dirty="0"/>
              <a:t>Investment:</a:t>
            </a:r>
            <a:r>
              <a:rPr lang="en-US" sz="2200" dirty="0"/>
              <a:t> The company’s fixed costs are minimal, as the 4PL provider takes on most of the responsibility and costs of managing your supply chain.</a:t>
            </a:r>
          </a:p>
          <a:p>
            <a:r>
              <a:rPr lang="en-US" sz="2200" b="1" dirty="0"/>
              <a:t>Example:</a:t>
            </a:r>
            <a:r>
              <a:rPr lang="en-US" sz="2200" dirty="0"/>
              <a:t> An automotive company that uses a 4PL to manage its global supply chain, from sourcing raw materials and manufacturing to delivering finished vehicles to dealers</a:t>
            </a:r>
            <a:r>
              <a:rPr lang="en-US" sz="20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5</a:t>
            </a:r>
            <a:r>
              <a:rPr lang="en-US" b="1" baseline="30000" dirty="0"/>
              <a:t>th</a:t>
            </a:r>
            <a:r>
              <a:rPr lang="en-US" b="1" dirty="0"/>
              <a:t> party logistics</a:t>
            </a:r>
          </a:p>
        </p:txBody>
      </p:sp>
      <p:sp>
        <p:nvSpPr>
          <p:cNvPr id="4" name="TextBox 3"/>
          <p:cNvSpPr txBox="1"/>
          <p:nvPr/>
        </p:nvSpPr>
        <p:spPr>
          <a:xfrm>
            <a:off x="457200" y="1981200"/>
            <a:ext cx="10439400" cy="3016210"/>
          </a:xfrm>
          <a:prstGeom prst="rect">
            <a:avLst/>
          </a:prstGeom>
          <a:noFill/>
        </p:spPr>
        <p:txBody>
          <a:bodyPr wrap="square" rtlCol="0">
            <a:spAutoFit/>
          </a:bodyPr>
          <a:lstStyle/>
          <a:p>
            <a:r>
              <a:rPr lang="en-US" sz="2400" dirty="0"/>
              <a:t>Fifth-party logistics (5PL) is still in its early stages and is building on the 4PL concepts, but it holds great potential for those looking to stay ahead of the curve with innovative logistics solutions for complex projects. 5PL providers act as an extension of the company’s operations, managing the supply chain and other aspects of business processes.</a:t>
            </a:r>
          </a:p>
          <a:p>
            <a:br>
              <a:rPr lang="en-US" sz="2400" dirty="0"/>
            </a:br>
            <a:endParaRPr lang="en-US" sz="2400" dirty="0"/>
          </a:p>
          <a:p>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comparison</a:t>
            </a:r>
          </a:p>
        </p:txBody>
      </p:sp>
      <p:graphicFrame>
        <p:nvGraphicFramePr>
          <p:cNvPr id="5" name="Table 4"/>
          <p:cNvGraphicFramePr>
            <a:graphicFrameLocks noGrp="1"/>
          </p:cNvGraphicFramePr>
          <p:nvPr/>
        </p:nvGraphicFramePr>
        <p:xfrm>
          <a:off x="457200" y="1981200"/>
          <a:ext cx="11277600" cy="4800600"/>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2255520">
                  <a:extLst>
                    <a:ext uri="{9D8B030D-6E8A-4147-A177-3AD203B41FA5}">
                      <a16:colId xmlns:a16="http://schemas.microsoft.com/office/drawing/2014/main" val="20002"/>
                    </a:ext>
                  </a:extLst>
                </a:gridCol>
                <a:gridCol w="2255520">
                  <a:extLst>
                    <a:ext uri="{9D8B030D-6E8A-4147-A177-3AD203B41FA5}">
                      <a16:colId xmlns:a16="http://schemas.microsoft.com/office/drawing/2014/main" val="20003"/>
                    </a:ext>
                  </a:extLst>
                </a:gridCol>
                <a:gridCol w="2255520">
                  <a:extLst>
                    <a:ext uri="{9D8B030D-6E8A-4147-A177-3AD203B41FA5}">
                      <a16:colId xmlns:a16="http://schemas.microsoft.com/office/drawing/2014/main" val="20004"/>
                    </a:ext>
                  </a:extLst>
                </a:gridCol>
              </a:tblGrid>
              <a:tr h="868680">
                <a:tc>
                  <a:txBody>
                    <a:bodyPr/>
                    <a:lstStyle/>
                    <a:p>
                      <a:r>
                        <a:rPr lang="en-US" dirty="0"/>
                        <a:t>ASPECT</a:t>
                      </a:r>
                    </a:p>
                  </a:txBody>
                  <a:tcPr anchor="ctr"/>
                </a:tc>
                <a:tc>
                  <a:txBody>
                    <a:bodyPr/>
                    <a:lstStyle/>
                    <a:p>
                      <a:r>
                        <a:rPr lang="en-US" dirty="0"/>
                        <a:t>1PL</a:t>
                      </a:r>
                    </a:p>
                  </a:txBody>
                  <a:tcPr anchor="ctr"/>
                </a:tc>
                <a:tc>
                  <a:txBody>
                    <a:bodyPr/>
                    <a:lstStyle/>
                    <a:p>
                      <a:r>
                        <a:rPr lang="en-US" dirty="0"/>
                        <a:t>2PL</a:t>
                      </a:r>
                    </a:p>
                  </a:txBody>
                  <a:tcPr anchor="ctr"/>
                </a:tc>
                <a:tc>
                  <a:txBody>
                    <a:bodyPr/>
                    <a:lstStyle/>
                    <a:p>
                      <a:r>
                        <a:rPr lang="en-US" dirty="0"/>
                        <a:t>3PL</a:t>
                      </a:r>
                    </a:p>
                  </a:txBody>
                  <a:tcPr anchor="ctr"/>
                </a:tc>
                <a:tc>
                  <a:txBody>
                    <a:bodyPr/>
                    <a:lstStyle/>
                    <a:p>
                      <a:r>
                        <a:rPr lang="en-US" dirty="0"/>
                        <a:t>4PL</a:t>
                      </a:r>
                    </a:p>
                  </a:txBody>
                  <a:tcPr anchor="ctr"/>
                </a:tc>
                <a:extLst>
                  <a:ext uri="{0D108BD9-81ED-4DB2-BD59-A6C34878D82A}">
                    <a16:rowId xmlns:a16="http://schemas.microsoft.com/office/drawing/2014/main" val="10000"/>
                  </a:ext>
                </a:extLst>
              </a:tr>
              <a:tr h="350520">
                <a:tc>
                  <a:txBody>
                    <a:bodyPr/>
                    <a:lstStyle/>
                    <a:p>
                      <a:r>
                        <a:rPr lang="en-US" dirty="0"/>
                        <a:t>CONTROL</a:t>
                      </a:r>
                    </a:p>
                  </a:txBody>
                  <a:tcPr anchor="ctr"/>
                </a:tc>
                <a:tc>
                  <a:txBody>
                    <a:bodyPr/>
                    <a:lstStyle/>
                    <a:p>
                      <a:r>
                        <a:rPr lang="en-US" dirty="0"/>
                        <a:t>HIGH</a:t>
                      </a:r>
                    </a:p>
                  </a:txBody>
                  <a:tcPr/>
                </a:tc>
                <a:tc>
                  <a:txBody>
                    <a:bodyPr/>
                    <a:lstStyle/>
                    <a:p>
                      <a:r>
                        <a:rPr lang="en-US" dirty="0"/>
                        <a:t>MEDIUM</a:t>
                      </a:r>
                    </a:p>
                  </a:txBody>
                  <a:tcPr/>
                </a:tc>
                <a:tc>
                  <a:txBody>
                    <a:bodyPr/>
                    <a:lstStyle/>
                    <a:p>
                      <a:r>
                        <a:rPr lang="en-US" dirty="0"/>
                        <a:t>LOW</a:t>
                      </a:r>
                    </a:p>
                  </a:txBody>
                  <a:tcPr/>
                </a:tc>
                <a:tc>
                  <a:txBody>
                    <a:bodyPr/>
                    <a:lstStyle/>
                    <a:p>
                      <a:r>
                        <a:rPr lang="en-US" dirty="0"/>
                        <a:t>LOW</a:t>
                      </a:r>
                    </a:p>
                  </a:txBody>
                  <a:tcPr/>
                </a:tc>
                <a:extLst>
                  <a:ext uri="{0D108BD9-81ED-4DB2-BD59-A6C34878D82A}">
                    <a16:rowId xmlns:a16="http://schemas.microsoft.com/office/drawing/2014/main" val="10001"/>
                  </a:ext>
                </a:extLst>
              </a:tr>
              <a:tr h="365760">
                <a:tc>
                  <a:txBody>
                    <a:bodyPr/>
                    <a:lstStyle/>
                    <a:p>
                      <a:r>
                        <a:rPr lang="en-US" dirty="0"/>
                        <a:t>SCALABILITY</a:t>
                      </a:r>
                    </a:p>
                  </a:txBody>
                  <a:tcPr anchor="ctr"/>
                </a:tc>
                <a:tc>
                  <a:txBody>
                    <a:bodyPr/>
                    <a:lstStyle/>
                    <a:p>
                      <a:r>
                        <a:rPr lang="en-US" dirty="0"/>
                        <a:t>LIMITED</a:t>
                      </a:r>
                    </a:p>
                  </a:txBody>
                  <a:tcPr/>
                </a:tc>
                <a:tc>
                  <a:txBody>
                    <a:bodyPr/>
                    <a:lstStyle/>
                    <a:p>
                      <a:r>
                        <a:rPr lang="en-US" dirty="0"/>
                        <a:t>MODERATE</a:t>
                      </a:r>
                    </a:p>
                  </a:txBody>
                  <a:tcPr/>
                </a:tc>
                <a:tc>
                  <a:txBody>
                    <a:bodyPr/>
                    <a:lstStyle/>
                    <a:p>
                      <a:r>
                        <a:rPr lang="en-US" dirty="0"/>
                        <a:t>HIGH</a:t>
                      </a:r>
                    </a:p>
                  </a:txBody>
                  <a:tcPr/>
                </a:tc>
                <a:tc>
                  <a:txBody>
                    <a:bodyPr/>
                    <a:lstStyle/>
                    <a:p>
                      <a:r>
                        <a:rPr lang="en-US" dirty="0"/>
                        <a:t>VERY HIGH</a:t>
                      </a:r>
                    </a:p>
                  </a:txBody>
                  <a:tcPr/>
                </a:tc>
                <a:extLst>
                  <a:ext uri="{0D108BD9-81ED-4DB2-BD59-A6C34878D82A}">
                    <a16:rowId xmlns:a16="http://schemas.microsoft.com/office/drawing/2014/main" val="10002"/>
                  </a:ext>
                </a:extLst>
              </a:tr>
              <a:tr h="868680">
                <a:tc>
                  <a:txBody>
                    <a:bodyPr/>
                    <a:lstStyle/>
                    <a:p>
                      <a:r>
                        <a:rPr lang="en-US" dirty="0"/>
                        <a:t>PROS</a:t>
                      </a:r>
                    </a:p>
                  </a:txBody>
                  <a:tcPr anchor="ctr"/>
                </a:tc>
                <a:tc>
                  <a:txBody>
                    <a:bodyPr/>
                    <a:lstStyle/>
                    <a:p>
                      <a:r>
                        <a:rPr lang="en-US" sz="1800" b="0" i="0" kern="1200" dirty="0">
                          <a:solidFill>
                            <a:schemeClr val="dk1"/>
                          </a:solidFill>
                          <a:latin typeface="+mn-lt"/>
                          <a:ea typeface="+mn-ea"/>
                          <a:cs typeface="+mn-cs"/>
                        </a:rPr>
                        <a:t>FULL CONTROL, DEEP PRODUCT KNOWLEDGE, COST-EFFECTIVE FOR SMALL BUSINESSES</a:t>
                      </a:r>
                      <a:endParaRPr lang="en-US" dirty="0"/>
                    </a:p>
                  </a:txBody>
                  <a:tcPr/>
                </a:tc>
                <a:tc>
                  <a:txBody>
                    <a:bodyPr/>
                    <a:lstStyle/>
                    <a:p>
                      <a:r>
                        <a:rPr lang="en-US" sz="1800" b="0" i="0" kern="1200" dirty="0">
                          <a:solidFill>
                            <a:schemeClr val="dk1"/>
                          </a:solidFill>
                          <a:latin typeface="+mn-lt"/>
                          <a:ea typeface="+mn-ea"/>
                          <a:cs typeface="+mn-cs"/>
                        </a:rPr>
                        <a:t>ACCESS TO SPECIAL EXPERTISE, COST-SAVINGS THROUGH NEGOTIATED RATES</a:t>
                      </a:r>
                      <a:endParaRPr lang="en-US" dirty="0"/>
                    </a:p>
                  </a:txBody>
                  <a:tcPr/>
                </a:tc>
                <a:tc>
                  <a:txBody>
                    <a:bodyPr/>
                    <a:lstStyle/>
                    <a:p>
                      <a:r>
                        <a:rPr lang="en-US" sz="1800" b="0" i="0" kern="1200" dirty="0">
                          <a:solidFill>
                            <a:schemeClr val="dk1"/>
                          </a:solidFill>
                          <a:latin typeface="+mn-lt"/>
                          <a:ea typeface="+mn-ea"/>
                          <a:cs typeface="+mn-cs"/>
                        </a:rPr>
                        <a:t>CONVENIENCE, ONE-STOP-SHOP, SCALABILITY, AND BETTER COST OPTIMISATION</a:t>
                      </a:r>
                      <a:endParaRPr lang="en-US" dirty="0"/>
                    </a:p>
                  </a:txBody>
                  <a:tcPr/>
                </a:tc>
                <a:tc>
                  <a:txBody>
                    <a:bodyPr/>
                    <a:lstStyle/>
                    <a:p>
                      <a:r>
                        <a:rPr lang="en-US" sz="1800" b="0" i="0" kern="1200" dirty="0">
                          <a:solidFill>
                            <a:schemeClr val="dk1"/>
                          </a:solidFill>
                          <a:latin typeface="+mn-lt"/>
                          <a:ea typeface="+mn-ea"/>
                          <a:cs typeface="+mn-cs"/>
                        </a:rPr>
                        <a:t>ENHANCED VISIBILITY, BETTER CONTROL, OPTIMISED FLOW, AND REDUCED COSTS</a:t>
                      </a:r>
                      <a:endParaRPr lang="en-US" dirty="0"/>
                    </a:p>
                  </a:txBody>
                  <a:tcPr/>
                </a:tc>
                <a:extLst>
                  <a:ext uri="{0D108BD9-81ED-4DB2-BD59-A6C34878D82A}">
                    <a16:rowId xmlns:a16="http://schemas.microsoft.com/office/drawing/2014/main" val="10003"/>
                  </a:ext>
                </a:extLst>
              </a:tr>
              <a:tr h="868680">
                <a:tc>
                  <a:txBody>
                    <a:bodyPr/>
                    <a:lstStyle/>
                    <a:p>
                      <a:r>
                        <a:rPr lang="en-US" dirty="0"/>
                        <a:t>CONS</a:t>
                      </a:r>
                    </a:p>
                  </a:txBody>
                  <a:tcPr anchor="ctr"/>
                </a:tc>
                <a:tc>
                  <a:txBody>
                    <a:bodyPr/>
                    <a:lstStyle/>
                    <a:p>
                      <a:r>
                        <a:rPr lang="en-US" sz="1800" b="0" i="0" kern="1200" dirty="0">
                          <a:solidFill>
                            <a:schemeClr val="dk1"/>
                          </a:solidFill>
                          <a:latin typeface="+mn-lt"/>
                          <a:ea typeface="+mn-ea"/>
                          <a:cs typeface="+mn-cs"/>
                        </a:rPr>
                        <a:t>LIMITED RESOURCES, LACK OF EXPERTISE, SCALABILITY ISSUES</a:t>
                      </a:r>
                      <a:endParaRPr lang="en-US" dirty="0"/>
                    </a:p>
                  </a:txBody>
                  <a:tcPr/>
                </a:tc>
                <a:tc>
                  <a:txBody>
                    <a:bodyPr/>
                    <a:lstStyle/>
                    <a:p>
                      <a:r>
                        <a:rPr lang="en-US" sz="1800" b="0" i="0" kern="1200" dirty="0">
                          <a:solidFill>
                            <a:schemeClr val="dk1"/>
                          </a:solidFill>
                          <a:latin typeface="+mn-lt"/>
                          <a:ea typeface="+mn-ea"/>
                          <a:cs typeface="+mn-cs"/>
                        </a:rPr>
                        <a:t>LIMITED SCOPE WITH LESS CONTROL, RELIANCE ON PROVIDER</a:t>
                      </a:r>
                      <a:endParaRPr lang="en-US" dirty="0"/>
                    </a:p>
                  </a:txBody>
                  <a:tcPr/>
                </a:tc>
                <a:tc>
                  <a:txBody>
                    <a:bodyPr/>
                    <a:lstStyle/>
                    <a:p>
                      <a:r>
                        <a:rPr lang="en-US" sz="1800" b="0" i="0" kern="1200" dirty="0">
                          <a:solidFill>
                            <a:schemeClr val="dk1"/>
                          </a:solidFill>
                          <a:latin typeface="+mn-lt"/>
                          <a:ea typeface="+mn-ea"/>
                          <a:cs typeface="+mn-cs"/>
                        </a:rPr>
                        <a:t>HIGHER COSTS AND LOSS OF SOME CONTROL</a:t>
                      </a:r>
                      <a:endParaRPr lang="en-US" dirty="0"/>
                    </a:p>
                  </a:txBody>
                  <a:tcPr/>
                </a:tc>
                <a:tc>
                  <a:txBody>
                    <a:bodyPr/>
                    <a:lstStyle/>
                    <a:p>
                      <a:r>
                        <a:rPr lang="en-US" sz="1800" b="0" i="0" kern="1200" dirty="0">
                          <a:solidFill>
                            <a:schemeClr val="dk1"/>
                          </a:solidFill>
                          <a:latin typeface="+mn-lt"/>
                          <a:ea typeface="+mn-ea"/>
                          <a:cs typeface="+mn-cs"/>
                        </a:rPr>
                        <a:t>COMPLEXITY, EXPENSIVE, REQUIRES SIGNIFICANT RESOURCES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5181600" y="25908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1PL</a:t>
            </a:r>
          </a:p>
        </p:txBody>
      </p:sp>
      <p:sp>
        <p:nvSpPr>
          <p:cNvPr id="6" name="Rectangle 5"/>
          <p:cNvSpPr/>
          <p:nvPr/>
        </p:nvSpPr>
        <p:spPr>
          <a:xfrm>
            <a:off x="5181600" y="3276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2PL</a:t>
            </a:r>
          </a:p>
        </p:txBody>
      </p:sp>
      <p:sp>
        <p:nvSpPr>
          <p:cNvPr id="7" name="Rectangle 6"/>
          <p:cNvSpPr/>
          <p:nvPr/>
        </p:nvSpPr>
        <p:spPr>
          <a:xfrm>
            <a:off x="5181600" y="39624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3PL</a:t>
            </a:r>
          </a:p>
        </p:txBody>
      </p:sp>
      <p:sp>
        <p:nvSpPr>
          <p:cNvPr id="8" name="Rectangle 7"/>
          <p:cNvSpPr/>
          <p:nvPr/>
        </p:nvSpPr>
        <p:spPr>
          <a:xfrm>
            <a:off x="5181600" y="53340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5PL</a:t>
            </a:r>
          </a:p>
        </p:txBody>
      </p:sp>
      <p:sp>
        <p:nvSpPr>
          <p:cNvPr id="9" name="Rectangle 8"/>
          <p:cNvSpPr/>
          <p:nvPr/>
        </p:nvSpPr>
        <p:spPr>
          <a:xfrm>
            <a:off x="5181600" y="46482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4PL</a:t>
            </a:r>
          </a:p>
        </p:txBody>
      </p:sp>
      <p:sp>
        <p:nvSpPr>
          <p:cNvPr id="11" name="TextBox 10"/>
          <p:cNvSpPr txBox="1"/>
          <p:nvPr/>
        </p:nvSpPr>
        <p:spPr>
          <a:xfrm>
            <a:off x="990600" y="2743200"/>
            <a:ext cx="1676400" cy="369332"/>
          </a:xfrm>
          <a:prstGeom prst="rect">
            <a:avLst/>
          </a:prstGeom>
          <a:noFill/>
        </p:spPr>
        <p:txBody>
          <a:bodyPr wrap="square" rtlCol="0">
            <a:spAutoFit/>
          </a:bodyPr>
          <a:lstStyle/>
          <a:p>
            <a:r>
              <a:rPr lang="en-US" b="1" dirty="0"/>
              <a:t>Cargo Owner</a:t>
            </a:r>
          </a:p>
        </p:txBody>
      </p:sp>
      <p:cxnSp>
        <p:nvCxnSpPr>
          <p:cNvPr id="13" name="Straight Connector 12"/>
          <p:cNvCxnSpPr/>
          <p:nvPr/>
        </p:nvCxnSpPr>
        <p:spPr>
          <a:xfrm>
            <a:off x="1066800" y="3124200"/>
            <a:ext cx="104394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7162800" y="2667000"/>
            <a:ext cx="4343400" cy="369332"/>
          </a:xfrm>
          <a:prstGeom prst="rect">
            <a:avLst/>
          </a:prstGeom>
          <a:noFill/>
        </p:spPr>
        <p:txBody>
          <a:bodyPr wrap="square" rtlCol="0">
            <a:spAutoFit/>
          </a:bodyPr>
          <a:lstStyle/>
          <a:p>
            <a:r>
              <a:rPr lang="en-US" b="1" dirty="0"/>
              <a:t>Manufacturing, Wholesaling, Retailing</a:t>
            </a:r>
          </a:p>
        </p:txBody>
      </p:sp>
      <p:cxnSp>
        <p:nvCxnSpPr>
          <p:cNvPr id="17" name="Straight Connector 16"/>
          <p:cNvCxnSpPr/>
          <p:nvPr/>
        </p:nvCxnSpPr>
        <p:spPr>
          <a:xfrm>
            <a:off x="1066800" y="3810000"/>
            <a:ext cx="104394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1066800" y="3429000"/>
            <a:ext cx="1676400" cy="369332"/>
          </a:xfrm>
          <a:prstGeom prst="rect">
            <a:avLst/>
          </a:prstGeom>
          <a:noFill/>
        </p:spPr>
        <p:txBody>
          <a:bodyPr wrap="square" rtlCol="0">
            <a:spAutoFit/>
          </a:bodyPr>
          <a:lstStyle/>
          <a:p>
            <a:r>
              <a:rPr lang="en-US" b="1" dirty="0"/>
              <a:t>Carriers</a:t>
            </a:r>
          </a:p>
        </p:txBody>
      </p:sp>
      <p:sp>
        <p:nvSpPr>
          <p:cNvPr id="19" name="TextBox 18"/>
          <p:cNvSpPr txBox="1"/>
          <p:nvPr/>
        </p:nvSpPr>
        <p:spPr>
          <a:xfrm>
            <a:off x="7162800" y="3352800"/>
            <a:ext cx="3048000" cy="369332"/>
          </a:xfrm>
          <a:prstGeom prst="rect">
            <a:avLst/>
          </a:prstGeom>
          <a:noFill/>
        </p:spPr>
        <p:txBody>
          <a:bodyPr wrap="square" rtlCol="0">
            <a:spAutoFit/>
          </a:bodyPr>
          <a:lstStyle/>
          <a:p>
            <a:r>
              <a:rPr lang="en-US" b="1" dirty="0"/>
              <a:t>Transportation</a:t>
            </a:r>
          </a:p>
        </p:txBody>
      </p:sp>
      <p:cxnSp>
        <p:nvCxnSpPr>
          <p:cNvPr id="20" name="Straight Connector 19"/>
          <p:cNvCxnSpPr/>
          <p:nvPr/>
        </p:nvCxnSpPr>
        <p:spPr>
          <a:xfrm>
            <a:off x="1066800" y="4495800"/>
            <a:ext cx="10439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1066800" y="5181600"/>
            <a:ext cx="10439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1066800" y="5867400"/>
            <a:ext cx="104394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p:cNvSpPr txBox="1"/>
          <p:nvPr/>
        </p:nvSpPr>
        <p:spPr>
          <a:xfrm>
            <a:off x="1066800" y="4114800"/>
            <a:ext cx="3733800" cy="369332"/>
          </a:xfrm>
          <a:prstGeom prst="rect">
            <a:avLst/>
          </a:prstGeom>
          <a:noFill/>
        </p:spPr>
        <p:txBody>
          <a:bodyPr wrap="square" rtlCol="0">
            <a:spAutoFit/>
          </a:bodyPr>
          <a:lstStyle/>
          <a:p>
            <a:r>
              <a:rPr lang="en-US" b="1" dirty="0"/>
              <a:t>Logistics Service Provider</a:t>
            </a:r>
          </a:p>
        </p:txBody>
      </p:sp>
      <p:sp>
        <p:nvSpPr>
          <p:cNvPr id="24" name="TextBox 23"/>
          <p:cNvSpPr txBox="1"/>
          <p:nvPr/>
        </p:nvSpPr>
        <p:spPr>
          <a:xfrm>
            <a:off x="1066800" y="4800600"/>
            <a:ext cx="3581400" cy="369332"/>
          </a:xfrm>
          <a:prstGeom prst="rect">
            <a:avLst/>
          </a:prstGeom>
          <a:noFill/>
        </p:spPr>
        <p:txBody>
          <a:bodyPr wrap="square" rtlCol="0">
            <a:spAutoFit/>
          </a:bodyPr>
          <a:lstStyle/>
          <a:p>
            <a:r>
              <a:rPr lang="en-US" b="1" dirty="0"/>
              <a:t>Lead LP &amp; Consultant</a:t>
            </a:r>
          </a:p>
        </p:txBody>
      </p:sp>
      <p:sp>
        <p:nvSpPr>
          <p:cNvPr id="25" name="TextBox 24"/>
          <p:cNvSpPr txBox="1"/>
          <p:nvPr/>
        </p:nvSpPr>
        <p:spPr>
          <a:xfrm>
            <a:off x="1066800" y="5486400"/>
            <a:ext cx="3962400" cy="369332"/>
          </a:xfrm>
          <a:prstGeom prst="rect">
            <a:avLst/>
          </a:prstGeom>
          <a:noFill/>
        </p:spPr>
        <p:txBody>
          <a:bodyPr wrap="square" rtlCol="0">
            <a:spAutoFit/>
          </a:bodyPr>
          <a:lstStyle/>
          <a:p>
            <a:r>
              <a:rPr lang="en-US" b="1" dirty="0"/>
              <a:t>Aggregate the Demand of 3PL</a:t>
            </a:r>
          </a:p>
        </p:txBody>
      </p:sp>
      <p:sp>
        <p:nvSpPr>
          <p:cNvPr id="26" name="TextBox 25"/>
          <p:cNvSpPr txBox="1"/>
          <p:nvPr/>
        </p:nvSpPr>
        <p:spPr>
          <a:xfrm>
            <a:off x="7162800" y="4038600"/>
            <a:ext cx="3048000" cy="369332"/>
          </a:xfrm>
          <a:prstGeom prst="rect">
            <a:avLst/>
          </a:prstGeom>
          <a:noFill/>
        </p:spPr>
        <p:txBody>
          <a:bodyPr wrap="square" rtlCol="0">
            <a:spAutoFit/>
          </a:bodyPr>
          <a:lstStyle/>
          <a:p>
            <a:r>
              <a:rPr lang="en-US" b="1" dirty="0"/>
              <a:t>Logistics</a:t>
            </a:r>
          </a:p>
        </p:txBody>
      </p:sp>
      <p:sp>
        <p:nvSpPr>
          <p:cNvPr id="27" name="TextBox 26"/>
          <p:cNvSpPr txBox="1"/>
          <p:nvPr/>
        </p:nvSpPr>
        <p:spPr>
          <a:xfrm>
            <a:off x="7162800" y="4800600"/>
            <a:ext cx="3048000" cy="369332"/>
          </a:xfrm>
          <a:prstGeom prst="rect">
            <a:avLst/>
          </a:prstGeom>
          <a:noFill/>
        </p:spPr>
        <p:txBody>
          <a:bodyPr wrap="square" rtlCol="0">
            <a:spAutoFit/>
          </a:bodyPr>
          <a:lstStyle/>
          <a:p>
            <a:r>
              <a:rPr lang="en-US" b="1" dirty="0"/>
              <a:t>Supply Chain Management</a:t>
            </a:r>
          </a:p>
        </p:txBody>
      </p:sp>
      <p:sp>
        <p:nvSpPr>
          <p:cNvPr id="28" name="TextBox 27"/>
          <p:cNvSpPr txBox="1"/>
          <p:nvPr/>
        </p:nvSpPr>
        <p:spPr>
          <a:xfrm>
            <a:off x="7162800" y="5257800"/>
            <a:ext cx="4343400" cy="646331"/>
          </a:xfrm>
          <a:prstGeom prst="rect">
            <a:avLst/>
          </a:prstGeom>
          <a:noFill/>
        </p:spPr>
        <p:txBody>
          <a:bodyPr wrap="square" rtlCol="0">
            <a:spAutoFit/>
          </a:bodyPr>
          <a:lstStyle/>
          <a:p>
            <a:r>
              <a:rPr lang="en-US" b="1" dirty="0"/>
              <a:t>Integrate Whole Production &amp; Logistics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a:t>
            </a:r>
          </a:p>
        </p:txBody>
      </p:sp>
      <p:sp>
        <p:nvSpPr>
          <p:cNvPr id="3" name="Content Placeholder 2"/>
          <p:cNvSpPr>
            <a:spLocks noGrp="1"/>
          </p:cNvSpPr>
          <p:nvPr>
            <p:ph idx="1"/>
          </p:nvPr>
        </p:nvSpPr>
        <p:spPr>
          <a:xfrm>
            <a:off x="152400" y="2209800"/>
            <a:ext cx="6657808" cy="3678303"/>
          </a:xfrm>
        </p:spPr>
        <p:txBody>
          <a:bodyPr anchor="t">
            <a:normAutofit/>
          </a:bodyPr>
          <a:lstStyle/>
          <a:p>
            <a:pPr algn="just">
              <a:buNone/>
            </a:pPr>
            <a:r>
              <a:rPr lang="en-US" sz="3200" dirty="0"/>
              <a:t>	A Port is a geographical area where ships are brought alongside land to load and unload cargo – usually a sheltered deep water area such as a bay,  or river mouth.</a:t>
            </a:r>
          </a:p>
        </p:txBody>
      </p:sp>
      <p:pic>
        <p:nvPicPr>
          <p:cNvPr id="4" name="Picture 3" descr="container-port-360682_1920.jpg"/>
          <p:cNvPicPr>
            <a:picLocks noChangeAspect="1"/>
          </p:cNvPicPr>
          <p:nvPr/>
        </p:nvPicPr>
        <p:blipFill>
          <a:blip r:embed="rId2"/>
          <a:stretch>
            <a:fillRect/>
          </a:stretch>
        </p:blipFill>
        <p:spPr>
          <a:xfrm>
            <a:off x="7315200" y="2438400"/>
            <a:ext cx="4445000" cy="3733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HARBOUR</a:t>
            </a:r>
          </a:p>
        </p:txBody>
      </p:sp>
      <p:sp>
        <p:nvSpPr>
          <p:cNvPr id="1026" name="AutoShape 2" descr="an aerial view of a marina with many boa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premium_photo-1682804227999-899fd9011e45.jpg"/>
          <p:cNvPicPr>
            <a:picLocks noChangeAspect="1"/>
          </p:cNvPicPr>
          <p:nvPr/>
        </p:nvPicPr>
        <p:blipFill>
          <a:blip r:embed="rId2"/>
          <a:stretch>
            <a:fillRect/>
          </a:stretch>
        </p:blipFill>
        <p:spPr>
          <a:xfrm>
            <a:off x="7188743" y="2362200"/>
            <a:ext cx="4476368" cy="3352800"/>
          </a:xfrm>
          <a:prstGeom prst="rect">
            <a:avLst/>
          </a:prstGeom>
        </p:spPr>
      </p:pic>
      <p:sp>
        <p:nvSpPr>
          <p:cNvPr id="8" name="TextBox 7"/>
          <p:cNvSpPr txBox="1"/>
          <p:nvPr/>
        </p:nvSpPr>
        <p:spPr>
          <a:xfrm>
            <a:off x="457200" y="2133600"/>
            <a:ext cx="6324600" cy="4401205"/>
          </a:xfrm>
          <a:prstGeom prst="rect">
            <a:avLst/>
          </a:prstGeom>
          <a:noFill/>
        </p:spPr>
        <p:txBody>
          <a:bodyPr wrap="square" rtlCol="0">
            <a:spAutoFit/>
          </a:bodyPr>
          <a:lstStyle/>
          <a:p>
            <a:pPr algn="just"/>
            <a:r>
              <a:rPr lang="en-US" sz="2800" dirty="0"/>
              <a:t>A </a:t>
            </a:r>
            <a:r>
              <a:rPr lang="en-US" sz="2800" dirty="0" err="1"/>
              <a:t>harbour</a:t>
            </a:r>
            <a:r>
              <a:rPr lang="en-US" sz="2800" dirty="0"/>
              <a:t> can be a man made or a natural feature connecting a piece of land with a large water body that is mainly used to provide shelter to ships and vessels from bad weather. </a:t>
            </a:r>
            <a:r>
              <a:rPr lang="en-US" sz="2800" dirty="0" err="1"/>
              <a:t>Harbours</a:t>
            </a:r>
            <a:r>
              <a:rPr lang="en-US" sz="2800" dirty="0"/>
              <a:t> are used for safe anchorage of ships. Natural </a:t>
            </a:r>
            <a:r>
              <a:rPr lang="en-US" sz="2800" dirty="0" err="1"/>
              <a:t>harbours</a:t>
            </a:r>
            <a:r>
              <a:rPr lang="en-US" sz="2800" dirty="0"/>
              <a:t> are surrounded by land on most sides but have an entrance point to the sea. When </a:t>
            </a:r>
            <a:r>
              <a:rPr lang="en-US" sz="2800" dirty="0" err="1"/>
              <a:t>harbours</a:t>
            </a:r>
            <a:r>
              <a:rPr lang="en-US" sz="2800" dirty="0"/>
              <a:t> are artificially created, they serve as ports.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PORT  VS HARBOUR</a:t>
            </a:r>
          </a:p>
        </p:txBody>
      </p:sp>
      <p:graphicFrame>
        <p:nvGraphicFramePr>
          <p:cNvPr id="4" name="Table 3"/>
          <p:cNvGraphicFramePr>
            <a:graphicFrameLocks noGrp="1"/>
          </p:cNvGraphicFramePr>
          <p:nvPr/>
        </p:nvGraphicFramePr>
        <p:xfrm>
          <a:off x="457200" y="2133600"/>
          <a:ext cx="11277600" cy="4211320"/>
        </p:xfrm>
        <a:graphic>
          <a:graphicData uri="http://schemas.openxmlformats.org/drawingml/2006/table">
            <a:tbl>
              <a:tblPr firstRow="1" bandRow="1">
                <a:tableStyleId>{72833802-FEF1-4C79-8D5D-14CF1EAF98D9}</a:tableStyleId>
              </a:tblPr>
              <a:tblGrid>
                <a:gridCol w="22860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4876800">
                  <a:extLst>
                    <a:ext uri="{9D8B030D-6E8A-4147-A177-3AD203B41FA5}">
                      <a16:colId xmlns:a16="http://schemas.microsoft.com/office/drawing/2014/main" val="20002"/>
                    </a:ext>
                  </a:extLst>
                </a:gridCol>
              </a:tblGrid>
              <a:tr h="370840">
                <a:tc>
                  <a:txBody>
                    <a:bodyPr/>
                    <a:lstStyle/>
                    <a:p>
                      <a:r>
                        <a:rPr lang="en-US" sz="2400" dirty="0"/>
                        <a:t>ASPECT</a:t>
                      </a:r>
                    </a:p>
                  </a:txBody>
                  <a:tcPr/>
                </a:tc>
                <a:tc>
                  <a:txBody>
                    <a:bodyPr/>
                    <a:lstStyle/>
                    <a:p>
                      <a:r>
                        <a:rPr lang="en-US" sz="2400" dirty="0"/>
                        <a:t>PORT</a:t>
                      </a:r>
                    </a:p>
                  </a:txBody>
                  <a:tcPr/>
                </a:tc>
                <a:tc>
                  <a:txBody>
                    <a:bodyPr/>
                    <a:lstStyle/>
                    <a:p>
                      <a:r>
                        <a:rPr lang="en-US" sz="2400" dirty="0"/>
                        <a:t>HARBOUR</a:t>
                      </a:r>
                    </a:p>
                  </a:txBody>
                  <a:tcPr/>
                </a:tc>
                <a:extLst>
                  <a:ext uri="{0D108BD9-81ED-4DB2-BD59-A6C34878D82A}">
                    <a16:rowId xmlns:a16="http://schemas.microsoft.com/office/drawing/2014/main" val="10000"/>
                  </a:ext>
                </a:extLst>
              </a:tr>
              <a:tr h="370840">
                <a:tc>
                  <a:txBody>
                    <a:bodyPr/>
                    <a:lstStyle/>
                    <a:p>
                      <a:r>
                        <a:rPr lang="en-US" sz="2400" dirty="0"/>
                        <a:t>DEFINITION</a:t>
                      </a:r>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10001"/>
                  </a:ext>
                </a:extLst>
              </a:tr>
              <a:tr h="370840">
                <a:tc>
                  <a:txBody>
                    <a:bodyPr/>
                    <a:lstStyle/>
                    <a:p>
                      <a:r>
                        <a:rPr lang="en-US" sz="2400" dirty="0"/>
                        <a:t>NATURE</a:t>
                      </a:r>
                    </a:p>
                  </a:txBody>
                  <a:tcPr/>
                </a:tc>
                <a:tc>
                  <a:txBody>
                    <a:bodyPr/>
                    <a:lstStyle/>
                    <a:p>
                      <a:r>
                        <a:rPr lang="en-US" sz="2400" dirty="0"/>
                        <a:t>Man-made</a:t>
                      </a:r>
                    </a:p>
                  </a:txBody>
                  <a:tcPr/>
                </a:tc>
                <a:tc>
                  <a:txBody>
                    <a:bodyPr/>
                    <a:lstStyle/>
                    <a:p>
                      <a:r>
                        <a:rPr lang="en-US" sz="2400" dirty="0"/>
                        <a:t>Natural or Artificial</a:t>
                      </a:r>
                    </a:p>
                  </a:txBody>
                  <a:tcPr/>
                </a:tc>
                <a:extLst>
                  <a:ext uri="{0D108BD9-81ED-4DB2-BD59-A6C34878D82A}">
                    <a16:rowId xmlns:a16="http://schemas.microsoft.com/office/drawing/2014/main" val="10002"/>
                  </a:ext>
                </a:extLst>
              </a:tr>
              <a:tr h="370840">
                <a:tc>
                  <a:txBody>
                    <a:bodyPr/>
                    <a:lstStyle/>
                    <a:p>
                      <a:r>
                        <a:rPr lang="en-US" sz="2400" dirty="0"/>
                        <a:t>PURPOSE</a:t>
                      </a:r>
                    </a:p>
                  </a:txBody>
                  <a:tcPr/>
                </a:tc>
                <a:tc>
                  <a:txBody>
                    <a:bodyPr/>
                    <a:lstStyle/>
                    <a:p>
                      <a:r>
                        <a:rPr lang="en-US" sz="2400" dirty="0"/>
                        <a:t>Trade, commerce</a:t>
                      </a:r>
                    </a:p>
                  </a:txBody>
                  <a:tcPr/>
                </a:tc>
                <a:tc>
                  <a:txBody>
                    <a:bodyPr/>
                    <a:lstStyle/>
                    <a:p>
                      <a:r>
                        <a:rPr lang="en-US" sz="2400" dirty="0"/>
                        <a:t>Safe anchorage, protection from rough seas</a:t>
                      </a:r>
                    </a:p>
                  </a:txBody>
                  <a:tcPr/>
                </a:tc>
                <a:extLst>
                  <a:ext uri="{0D108BD9-81ED-4DB2-BD59-A6C34878D82A}">
                    <a16:rowId xmlns:a16="http://schemas.microsoft.com/office/drawing/2014/main" val="10003"/>
                  </a:ext>
                </a:extLst>
              </a:tr>
              <a:tr h="370840">
                <a:tc>
                  <a:txBody>
                    <a:bodyPr/>
                    <a:lstStyle/>
                    <a:p>
                      <a:r>
                        <a:rPr lang="en-US" sz="2400" dirty="0"/>
                        <a:t>ACTIVITY</a:t>
                      </a:r>
                    </a:p>
                  </a:txBody>
                  <a:tcPr/>
                </a:tc>
                <a:tc>
                  <a:txBody>
                    <a:bodyPr/>
                    <a:lstStyle/>
                    <a:p>
                      <a:r>
                        <a:rPr lang="en-US" sz="2400" dirty="0"/>
                        <a:t>Loading/Unloading,</a:t>
                      </a:r>
                      <a:r>
                        <a:rPr lang="en-US" sz="2400" baseline="0" dirty="0"/>
                        <a:t> Customs clearance, Shipping</a:t>
                      </a:r>
                      <a:endParaRPr lang="en-US" sz="2400" dirty="0"/>
                    </a:p>
                  </a:txBody>
                  <a:tcPr/>
                </a:tc>
                <a:tc>
                  <a:txBody>
                    <a:bodyPr/>
                    <a:lstStyle/>
                    <a:p>
                      <a:r>
                        <a:rPr lang="en-US" sz="2400" dirty="0"/>
                        <a:t>Anchoring, </a:t>
                      </a:r>
                      <a:r>
                        <a:rPr lang="en-US" sz="2400" baseline="0" dirty="0"/>
                        <a:t> Waiting, Protection from weather</a:t>
                      </a:r>
                      <a:endParaRPr lang="en-US" sz="2400" dirty="0"/>
                    </a:p>
                  </a:txBody>
                  <a:tcPr/>
                </a:tc>
                <a:extLst>
                  <a:ext uri="{0D108BD9-81ED-4DB2-BD59-A6C34878D82A}">
                    <a16:rowId xmlns:a16="http://schemas.microsoft.com/office/drawing/2014/main" val="10004"/>
                  </a:ext>
                </a:extLst>
              </a:tr>
              <a:tr h="370840">
                <a:tc>
                  <a:txBody>
                    <a:bodyPr/>
                    <a:lstStyle/>
                    <a:p>
                      <a:r>
                        <a:rPr lang="en-US" sz="2400" dirty="0"/>
                        <a:t>COMPONENTS</a:t>
                      </a:r>
                    </a:p>
                  </a:txBody>
                  <a:tcPr/>
                </a:tc>
                <a:tc>
                  <a:txBody>
                    <a:bodyPr/>
                    <a:lstStyle/>
                    <a:p>
                      <a:r>
                        <a:rPr lang="en-US" sz="2400" dirty="0"/>
                        <a:t>Docks, Cranes,</a:t>
                      </a:r>
                      <a:r>
                        <a:rPr lang="en-US" sz="2400" baseline="0" dirty="0"/>
                        <a:t> Warehouse, Terminal</a:t>
                      </a:r>
                      <a:endParaRPr lang="en-US" sz="2400" dirty="0"/>
                    </a:p>
                  </a:txBody>
                  <a:tcPr/>
                </a:tc>
                <a:tc>
                  <a:txBody>
                    <a:bodyPr/>
                    <a:lstStyle/>
                    <a:p>
                      <a:r>
                        <a:rPr lang="en-US" sz="2400" dirty="0"/>
                        <a:t>Break waters, Jetties, Piers</a:t>
                      </a: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IDEAL PORT OR HARBOUR</a:t>
            </a:r>
          </a:p>
        </p:txBody>
      </p:sp>
      <p:sp>
        <p:nvSpPr>
          <p:cNvPr id="3" name="Content Placeholder 2"/>
          <p:cNvSpPr>
            <a:spLocks noGrp="1"/>
          </p:cNvSpPr>
          <p:nvPr>
            <p:ph idx="1"/>
          </p:nvPr>
        </p:nvSpPr>
        <p:spPr/>
        <p:txBody>
          <a:bodyPr>
            <a:noAutofit/>
          </a:bodyPr>
          <a:lstStyle/>
          <a:p>
            <a:r>
              <a:rPr lang="en-US" sz="3200" dirty="0"/>
              <a:t>Deep and Calm Water</a:t>
            </a:r>
          </a:p>
          <a:p>
            <a:r>
              <a:rPr lang="en-US" sz="3200" dirty="0"/>
              <a:t>Minimum Interference</a:t>
            </a:r>
          </a:p>
          <a:p>
            <a:r>
              <a:rPr lang="en-US" sz="3200" dirty="0"/>
              <a:t>Strategic Location</a:t>
            </a:r>
          </a:p>
          <a:p>
            <a:r>
              <a:rPr lang="en-US" sz="3200" dirty="0"/>
              <a:t>Multi-Modal Connectivity</a:t>
            </a:r>
          </a:p>
          <a:p>
            <a:r>
              <a:rPr lang="en-US" sz="3200" dirty="0"/>
              <a:t>Expandability</a:t>
            </a:r>
          </a:p>
          <a:p>
            <a:r>
              <a:rPr lang="en-US" sz="3200" dirty="0"/>
              <a:t>Sustainability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b="1" dirty="0"/>
              <a:t>CLASSIFICATION</a:t>
            </a:r>
          </a:p>
        </p:txBody>
      </p:sp>
      <p:graphicFrame>
        <p:nvGraphicFramePr>
          <p:cNvPr id="4" name="Content Placeholder 3"/>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1742</Words>
  <Application>Microsoft Office PowerPoint</Application>
  <PresentationFormat>Widescreen</PresentationFormat>
  <Paragraphs>394</Paragraphs>
  <Slides>47</Slides>
  <Notes>5</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Dividend</vt:lpstr>
      <vt:lpstr>MARITIME</vt:lpstr>
      <vt:lpstr>MARITIME INDUSTRY </vt:lpstr>
      <vt:lpstr>Maritime Industry Segments</vt:lpstr>
      <vt:lpstr>WHY IS MARITIME INDUSTRY IMPORTANT</vt:lpstr>
      <vt:lpstr>PORT</vt:lpstr>
      <vt:lpstr>HARBOUR</vt:lpstr>
      <vt:lpstr>PORT  VS HARBOUR</vt:lpstr>
      <vt:lpstr>IDEAL PORT OR HARBOUR</vt:lpstr>
      <vt:lpstr>CLASSIFICATION</vt:lpstr>
      <vt:lpstr>CLASSIFICATION</vt:lpstr>
      <vt:lpstr>PORT INFRASTRUCTURES</vt:lpstr>
      <vt:lpstr>WHARF QUAY PIER JETTY</vt:lpstr>
      <vt:lpstr>Port superstructure</vt:lpstr>
      <vt:lpstr>Port equipment</vt:lpstr>
      <vt:lpstr>Port function</vt:lpstr>
      <vt:lpstr>Services and Facilities for Ships</vt:lpstr>
      <vt:lpstr>Services and Facilities for Cargoes</vt:lpstr>
      <vt:lpstr>PORT’S ROLE</vt:lpstr>
      <vt:lpstr>PORT’S ROLE</vt:lpstr>
      <vt:lpstr>IMPORTANCE OF PORT</vt:lpstr>
      <vt:lpstr>IMPORTANCE OF PORT</vt:lpstr>
      <vt:lpstr>PORT DEVELOPMENT</vt:lpstr>
      <vt:lpstr>Global operators</vt:lpstr>
      <vt:lpstr>PORT MODEL</vt:lpstr>
      <vt:lpstr>SERVICE PORT</vt:lpstr>
      <vt:lpstr>Tool PORT</vt:lpstr>
      <vt:lpstr>landlord PORT</vt:lpstr>
      <vt:lpstr>PRIVATE PORT</vt:lpstr>
      <vt:lpstr>COMPARISON</vt:lpstr>
      <vt:lpstr>CURRENT AND FUTURE TREND</vt:lpstr>
      <vt:lpstr>CURRENT CHALLENGES</vt:lpstr>
      <vt:lpstr>Types of Pollution Occurring in PORT</vt:lpstr>
      <vt:lpstr>PowerPoint Presentation</vt:lpstr>
      <vt:lpstr>LOGISTICS</vt:lpstr>
      <vt:lpstr>INBOUND LOGISTICS</vt:lpstr>
      <vt:lpstr>OUTBOUND LOGISTICS</vt:lpstr>
      <vt:lpstr>REVERSE LOGISTICS</vt:lpstr>
      <vt:lpstr>LOGISTICS SERVICE PROVIDER</vt:lpstr>
      <vt:lpstr>What lsp offers</vt:lpstr>
      <vt:lpstr>1st party logistics</vt:lpstr>
      <vt:lpstr>2nd party logistics</vt:lpstr>
      <vt:lpstr>3rd party logistics</vt:lpstr>
      <vt:lpstr>4th party logistics</vt:lpstr>
      <vt:lpstr>5th party logistics</vt:lpstr>
      <vt:lpstr>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MARITIME</dc:title>
  <dc:creator>Khairul Islam</dc:creator>
  <cp:lastModifiedBy>Khairul Islam</cp:lastModifiedBy>
  <cp:revision>30</cp:revision>
  <dcterms:created xsi:type="dcterms:W3CDTF">2025-07-31T11:59:11Z</dcterms:created>
  <dcterms:modified xsi:type="dcterms:W3CDTF">2025-08-03T03:41:12Z</dcterms:modified>
</cp:coreProperties>
</file>