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65" r:id="rId5"/>
    <p:sldId id="263" r:id="rId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11" autoAdjust="0"/>
  </p:normalViewPr>
  <p:slideViewPr>
    <p:cSldViewPr>
      <p:cViewPr>
        <p:scale>
          <a:sx n="100" d="100"/>
          <a:sy n="100" d="100"/>
        </p:scale>
        <p:origin x="-288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184343675" cy="18434367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7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7A0FB95-E1B8-4F7C-9E08-34182EECB0EF}" type="datetimeFigureOut">
              <a:rPr lang="ru-RU"/>
              <a:pPr>
                <a:defRPr/>
              </a:pPr>
              <a:t>07.12.2015</a:t>
            </a:fld>
            <a:endParaRPr lang="ru-RU"/>
          </a:p>
        </p:txBody>
      </p:sp>
      <p:sp>
        <p:nvSpPr>
          <p:cNvPr id="10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D0FD424-3294-4CF7-9BFE-A2D3A01751B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1D5B4-A22A-4BD1-8252-AF900CA12F5F}" type="datetimeFigureOut">
              <a:rPr lang="ru-RU"/>
              <a:pPr>
                <a:defRPr/>
              </a:pPr>
              <a:t>07.12.2015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EBC7F-B397-480B-B31F-AF8623344B2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26D121-0E87-419F-A717-504126475CE9}" type="datetimeFigureOut">
              <a:rPr lang="ru-RU"/>
              <a:pPr>
                <a:defRPr/>
              </a:pPr>
              <a:t>07.12.2015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6016E-16A1-4982-9C14-2191BE8F0D9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F5FEF-84DB-45F4-BEF8-A9B1CC0434B2}" type="datetimeFigureOut">
              <a:rPr lang="ru-RU"/>
              <a:pPr>
                <a:defRPr/>
              </a:pPr>
              <a:t>07.12.2015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43339-A10E-470F-95A2-06E93C0997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94702-7EFF-4691-9454-C5C4A2C20518}" type="datetimeFigureOut">
              <a:rPr lang="ru-RU"/>
              <a:pPr>
                <a:defRPr/>
              </a:pPr>
              <a:t>07.12.2015</a:t>
            </a:fld>
            <a:endParaRPr lang="ru-RU"/>
          </a:p>
        </p:txBody>
      </p:sp>
      <p:sp>
        <p:nvSpPr>
          <p:cNvPr id="8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1AB834F-AA8C-4AC1-BBA8-9B3F03567FD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7EB456C-D77F-4B23-81C8-E3A2D2E590DB}" type="datetimeFigureOut">
              <a:rPr lang="ru-RU"/>
              <a:pPr>
                <a:defRPr/>
              </a:pPr>
              <a:t>07.12.2015</a:t>
            </a:fld>
            <a:endParaRPr lang="ru-RU"/>
          </a:p>
        </p:txBody>
      </p:sp>
      <p:sp>
        <p:nvSpPr>
          <p:cNvPr id="6" name="Номер слайда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8BA3702-0190-4CB9-AA92-9F2D00C152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Нижний колонтитул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523F418-1564-4A8A-A8AD-E581E85C9D4C}" type="datetimeFigureOut">
              <a:rPr lang="ru-RU"/>
              <a:pPr>
                <a:defRPr/>
              </a:pPr>
              <a:t>07.12.2015</a:t>
            </a:fld>
            <a:endParaRPr lang="ru-RU"/>
          </a:p>
        </p:txBody>
      </p:sp>
      <p:sp>
        <p:nvSpPr>
          <p:cNvPr id="8" name="Номер слайда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3AFB77F-BD4B-43D3-B633-32FE956AC7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45C58-7161-480D-B29F-11BC248CFC33}" type="datetimeFigureOut">
              <a:rPr lang="ru-RU"/>
              <a:pPr>
                <a:defRPr/>
              </a:pPr>
              <a:t>07.12.2015</a:t>
            </a:fld>
            <a:endParaRPr lang="ru-RU"/>
          </a:p>
        </p:txBody>
      </p:sp>
      <p:sp>
        <p:nvSpPr>
          <p:cNvPr id="4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BB771-175B-4FBD-BFBF-8D64E8F1549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6F3AB-D467-43EB-A25E-B8F8E49D2505}" type="datetimeFigureOut">
              <a:rPr lang="ru-RU"/>
              <a:pPr>
                <a:defRPr/>
              </a:pPr>
              <a:t>07.12.2015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216DD0C-B4D5-461E-9F57-1AB28BD5B65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880FF-8ECA-4733-828A-12C7313512A8}" type="datetimeFigureOut">
              <a:rPr lang="ru-RU"/>
              <a:pPr>
                <a:defRPr/>
              </a:pPr>
              <a:t>07.12.2015</a:t>
            </a:fld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83FC7-A68E-4C40-AAF4-25312024346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рямоугольник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Прямоугольник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9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017D862-8DAA-403A-8A37-70802192AB55}" type="datetimeFigureOut">
              <a:rPr lang="ru-RU"/>
              <a:pPr>
                <a:defRPr/>
              </a:pPr>
              <a:t>07.12.2015</a:t>
            </a:fld>
            <a:endParaRPr lang="ru-RU"/>
          </a:p>
        </p:txBody>
      </p:sp>
      <p:sp>
        <p:nvSpPr>
          <p:cNvPr id="10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pPr>
              <a:defRPr/>
            </a:pPr>
            <a:fld id="{3DE767E3-1E68-4004-A2B7-56F4BC587D2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1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27" name="Текст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02C5E2E-A172-4ABB-B883-6878748B745C}" type="datetimeFigureOut">
              <a:rPr lang="ru-RU"/>
              <a:pPr>
                <a:defRPr/>
              </a:pPr>
              <a:t>07.12.2015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48C19E-3038-4CFA-9489-9AC248D772B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3" r:id="rId2"/>
    <p:sldLayoutId id="2147483685" r:id="rId3"/>
    <p:sldLayoutId id="2147483686" r:id="rId4"/>
    <p:sldLayoutId id="2147483687" r:id="rId5"/>
    <p:sldLayoutId id="2147483682" r:id="rId6"/>
    <p:sldLayoutId id="2147483688" r:id="rId7"/>
    <p:sldLayoutId id="2147483681" r:id="rId8"/>
    <p:sldLayoutId id="2147483689" r:id="rId9"/>
    <p:sldLayoutId id="2147483680" r:id="rId10"/>
    <p:sldLayoutId id="214748369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9pPr>
    </p:titleStyle>
    <p:bodyStyle>
      <a:lvl1pPr marL="319088" indent="-319088" algn="l" rtl="0" fontAlgn="base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fontAlgn="base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fontAlgn="base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fontAlgn="base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hyperlink" Target="http://vk.com/id26824073" TargetMode="External"/><Relationship Id="rId7" Type="http://schemas.openxmlformats.org/officeDocument/2006/relationships/image" Target="../media/image2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eg"/><Relationship Id="rId5" Type="http://schemas.openxmlformats.org/officeDocument/2006/relationships/hyperlink" Target="http://vk.com/styazhkina_ms" TargetMode="External"/><Relationship Id="rId4" Type="http://schemas.openxmlformats.org/officeDocument/2006/relationships/hyperlink" Target="http://vk.com/kleva.kleva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214818"/>
            <a:ext cx="4071934" cy="32624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ведущий</a:t>
            </a:r>
            <a:r>
              <a:rPr lang="ru-RU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800" dirty="0">
                <a:ln w="18415" cmpd="sng">
                  <a:noFill/>
                  <a:prstDash val="solid"/>
                </a:ln>
                <a:solidFill>
                  <a:schemeClr val="accent2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aettenschweiler" pitchFamily="34" charset="0"/>
                <a:cs typeface="+mn-cs"/>
              </a:rPr>
              <a:t>ИГОРЬ </a:t>
            </a:r>
            <a:r>
              <a:rPr lang="ru-RU" sz="4800" dirty="0">
                <a:ln w="18415" cmpd="sng">
                  <a:noFill/>
                  <a:prstDash val="solid"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ettenschweiler" pitchFamily="34" charset="0"/>
                <a:cs typeface="+mn-cs"/>
              </a:rPr>
              <a:t>ИВАНОВСКИЙ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скусство стильного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праздника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Haettenschweiler" pitchFamily="34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2" descr="C:\Users\Igor\Desktop\Портфолио NEW\1\19937377_IMG_61391 копияjp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" y="917575"/>
            <a:ext cx="2690813" cy="179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Прямоугольник 15"/>
          <p:cNvSpPr/>
          <p:nvPr/>
        </p:nvSpPr>
        <p:spPr>
          <a:xfrm>
            <a:off x="0" y="379404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Более 150-ти ярких свадеб</a:t>
            </a:r>
          </a:p>
        </p:txBody>
      </p:sp>
      <p:pic>
        <p:nvPicPr>
          <p:cNvPr id="14340" name="Picture 8" descr="C:\Users\Igor\Downloads\Сайт НГ\Фото\22211801_IMG_0044jpg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6700" y="4864100"/>
            <a:ext cx="2690813" cy="179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2" descr="C:\Users\Igor\Desktop\Портфолио NEW\Горько\10881065_10770397_Очагjpgjpg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07100" y="917575"/>
            <a:ext cx="2690813" cy="179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3" descr="C:\Users\Igor\Desktop\Портфолио NEW\Горько\21901949_201510089q6pu1rOnAYjpg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36900" y="917575"/>
            <a:ext cx="2690813" cy="179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4" descr="C:\Users\Igor\Desktop\Портфолио NEW\Горько\12629757_untitled1874jpg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136900" y="4864100"/>
            <a:ext cx="2706688" cy="179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5" descr="C:\Users\Igor\Desktop\Портфолио NEW\Горько\21929511_DSC_7994jpg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07100" y="2890838"/>
            <a:ext cx="2706688" cy="179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6" descr="C:\Users\Igor\Desktop\Портфолио NEW\Горько\10881029_10692093_319A1338558jpgjpg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66700" y="2890838"/>
            <a:ext cx="2690813" cy="179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6" name="Picture 7" descr="C:\Users\Igor\Desktop\Портфолио NEW\Горько\21904639_20150905DSC_98712jpg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136900" y="2890838"/>
            <a:ext cx="2706688" cy="179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7" name="Picture 9" descr="C:\Users\Igor\Desktop\Портфолио NEW\Горько\21901947_201510085ET3fT_Qakjpg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007100" y="4864100"/>
            <a:ext cx="2690813" cy="179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Igor\Desktop\Портфолио NEW\Горько\10881057_10746123_fAk2eLIS4xsjpgjp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27713" y="379413"/>
            <a:ext cx="2976562" cy="198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0" y="379405"/>
            <a:ext cx="5827716" cy="67710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" pitchFamily="18" charset="0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Почему я готов гарантировать достойный праздник: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4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4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4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>
                <a:latin typeface="+mn-lt"/>
                <a:cs typeface="+mn-cs"/>
              </a:rPr>
              <a:t>-Все развлечения направлены на то, чтобы подчеркнуть достоинства Ваших гостей, а не поставить их в глупое или неловкое положение</a:t>
            </a:r>
            <a:r>
              <a:rPr lang="ru-RU" sz="1400" dirty="0">
                <a:latin typeface="+mn-lt"/>
                <a:cs typeface="+mn-cs"/>
              </a:rPr>
              <a:t> (поэтому у меня минимум реквизита и нет конкурсов с переодеваниями)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4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>
                <a:latin typeface="+mn-lt"/>
                <a:cs typeface="+mn-cs"/>
              </a:rPr>
              <a:t>-Только добрый смех и импровизация</a:t>
            </a:r>
            <a:r>
              <a:rPr lang="ru-RU" sz="1400" dirty="0">
                <a:latin typeface="+mn-lt"/>
                <a:cs typeface="+mn-cs"/>
              </a:rPr>
              <a:t> (5 лет игры в КВН дают о себе знать)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4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>
                <a:latin typeface="+mn-lt"/>
                <a:cs typeface="+mn-cs"/>
              </a:rPr>
              <a:t>-Интерактивное общение с публикой</a:t>
            </a:r>
            <a:r>
              <a:rPr lang="ru-RU" sz="1400" dirty="0">
                <a:latin typeface="+mn-lt"/>
                <a:cs typeface="+mn-cs"/>
              </a:rPr>
              <a:t> (этому, в том числе, способствует мой 15-ти летний опыт работы в прямом эфире на радио)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4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>
                <a:latin typeface="+mn-lt"/>
                <a:cs typeface="+mn-cs"/>
              </a:rPr>
              <a:t>-Уважительное и тактичное отношение к каждому гостю</a:t>
            </a:r>
            <a:r>
              <a:rPr lang="ru-RU" sz="1400" dirty="0">
                <a:latin typeface="+mn-lt"/>
                <a:cs typeface="+mn-cs"/>
              </a:rPr>
              <a:t> (все- таки я – дипломированный филолог)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4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>
                <a:latin typeface="+mn-lt"/>
                <a:cs typeface="+mn-cs"/>
              </a:rPr>
              <a:t>-Создаю атмосферу, где проявляются живые эмоции</a:t>
            </a:r>
            <a:r>
              <a:rPr lang="ru-RU" sz="1400" dirty="0">
                <a:latin typeface="+mn-lt"/>
                <a:cs typeface="+mn-cs"/>
              </a:rPr>
              <a:t>  (красивые и трогательные моменты запоминаются, порой, больше, чем самый веселый конкурс)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1" dirty="0">
                <a:latin typeface="+mn-lt"/>
                <a:cs typeface="+mn-cs"/>
              </a:rPr>
              <a:t>-Музыкальное оформление вечера от профессионального </a:t>
            </a:r>
            <a:r>
              <a:rPr lang="en-US" sz="1400" b="1" dirty="0">
                <a:latin typeface="+mn-lt"/>
                <a:cs typeface="+mn-cs"/>
              </a:rPr>
              <a:t>DJ</a:t>
            </a:r>
            <a:r>
              <a:rPr lang="ru-RU" sz="1400" dirty="0">
                <a:latin typeface="+mn-lt"/>
                <a:cs typeface="+mn-cs"/>
              </a:rPr>
              <a:t>(работает со мной в команде)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" pitchFamily="18" charset="0"/>
              <a:cs typeface="+mn-cs"/>
            </a:endParaRPr>
          </a:p>
        </p:txBody>
      </p:sp>
      <p:pic>
        <p:nvPicPr>
          <p:cNvPr id="15364" name="Picture 3" descr="C:\Users\Igor\Desktop\1\фото\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7100" y="1814513"/>
            <a:ext cx="71755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5" descr="C:\Users\Igor\Desktop\1\фото\1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1588" y="1814513"/>
            <a:ext cx="110648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4" descr="C:\Users\Igor\Desktop\1\фото\7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724650" y="1814513"/>
            <a:ext cx="89693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7" name="Picture 4" descr="C:\Users\Igor\Desktop\Портфолио NEW\Горько\21903923_20150425WEDD8985jpg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827713" y="4684713"/>
            <a:ext cx="3049587" cy="203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8" name="Picture 5" descr="C:\Users\Igor\Desktop\Портфолио NEW\Горько\22337669_IMG_0230saitjpg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827713" y="2508250"/>
            <a:ext cx="2994025" cy="199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ru-RU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" pitchFamily="18" charset="0"/>
                <a:cs typeface="+mn-cs"/>
              </a:rPr>
              <a:t>Обо мне говорят: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387" name="Прямоугольник 2"/>
          <p:cNvSpPr>
            <a:spLocks noChangeArrowheads="1"/>
          </p:cNvSpPr>
          <p:nvPr/>
        </p:nvSpPr>
        <p:spPr bwMode="auto">
          <a:xfrm>
            <a:off x="3136900" y="917575"/>
            <a:ext cx="5202238" cy="581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200">
                <a:latin typeface="Calibri" pitchFamily="34" charset="0"/>
              </a:rPr>
              <a:t>«ПРАВИЛЬНЫЕ СЛОВА В НУЖНЫЙ МОМЕНТ ДОРОГОГО СТОЯТ»</a:t>
            </a:r>
          </a:p>
          <a:p>
            <a:endParaRPr lang="ru-RU" sz="1200">
              <a:latin typeface="Calibri" pitchFamily="34" charset="0"/>
            </a:endParaRPr>
          </a:p>
          <a:p>
            <a:r>
              <a:rPr lang="ru-RU" sz="1200">
                <a:latin typeface="Calibri" pitchFamily="34" charset="0"/>
              </a:rPr>
              <a:t>Могу сказать, если вы хотите интеллигентную свадьбу, то вам точно к Игорю :) Правильные слова в нужный момент это стоит многого. Отдельно - никакой пошлости в конкурсах, все очень достойно! Некоторые из моих гостей даже не поняли, что были какие то именно конкурсы, насколько все было органично вписано в программу )))</a:t>
            </a:r>
          </a:p>
          <a:p>
            <a:r>
              <a:rPr lang="ru-RU" sz="1200" b="1">
                <a:latin typeface="Calibri" pitchFamily="34" charset="0"/>
              </a:rPr>
              <a:t>Светлана и Евгений Пак </a:t>
            </a:r>
            <a:r>
              <a:rPr lang="ru-RU" sz="1200" u="sng">
                <a:latin typeface="Calibri" pitchFamily="34" charset="0"/>
                <a:hlinkClick r:id="rId3"/>
              </a:rPr>
              <a:t>http://vk.com/id26824073</a:t>
            </a:r>
            <a:endParaRPr lang="ru-RU" sz="1200">
              <a:latin typeface="Calibri" pitchFamily="34" charset="0"/>
            </a:endParaRPr>
          </a:p>
          <a:p>
            <a:endParaRPr lang="ru-RU" sz="1200">
              <a:latin typeface="Calibri" pitchFamily="34" charset="0"/>
            </a:endParaRPr>
          </a:p>
          <a:p>
            <a:pPr algn="ctr"/>
            <a:r>
              <a:rPr lang="ru-RU" sz="1200">
                <a:latin typeface="Calibri" pitchFamily="34" charset="0"/>
              </a:rPr>
              <a:t>«ЭТО БЫЛА НАСТОЯЩАЯ РОК-Н-РОЛЬНАЯ И ЗАВОДНАЯ СВАДЬБА!»</a:t>
            </a:r>
          </a:p>
          <a:p>
            <a:endParaRPr lang="ru-RU" sz="1200">
              <a:latin typeface="Calibri" pitchFamily="34" charset="0"/>
            </a:endParaRPr>
          </a:p>
          <a:p>
            <a:r>
              <a:rPr lang="ru-RU" sz="1200">
                <a:latin typeface="Calibri" pitchFamily="34" charset="0"/>
              </a:rPr>
              <a:t>Игорь, спасибо огромное за прекрасно проведенную свадьбу!!! Это был замечательный вечер: остроумные шутки, веселые конкурсы, радость и улыбки всех гостей. Вы хорошо продумали сценарий свадьбы, чувствовали настроение гостей, ни кого не оставили без внимания. Это была настоящая рок-н-рольная и заводная свадьба!!!:):):):):)</a:t>
            </a:r>
            <a:r>
              <a:rPr lang="ru-RU" sz="1200">
                <a:latin typeface="Calibri" pitchFamily="34" charset="0"/>
                <a:sym typeface="Wingdings" pitchFamily="2" charset="2"/>
              </a:rPr>
              <a:t></a:t>
            </a:r>
            <a:endParaRPr lang="ru-RU" sz="1200">
              <a:latin typeface="Calibri" pitchFamily="34" charset="0"/>
            </a:endParaRPr>
          </a:p>
          <a:p>
            <a:r>
              <a:rPr lang="ru-RU" sz="1200" b="1">
                <a:latin typeface="Calibri" pitchFamily="34" charset="0"/>
              </a:rPr>
              <a:t>Катерина и Артем Мукосеевы </a:t>
            </a:r>
            <a:r>
              <a:rPr lang="ru-RU" sz="1200" u="sng">
                <a:latin typeface="Calibri" pitchFamily="34" charset="0"/>
                <a:hlinkClick r:id="rId4"/>
              </a:rPr>
              <a:t>http://vk.com/kleva.kleva</a:t>
            </a:r>
            <a:endParaRPr lang="ru-RU" sz="1200" u="sng">
              <a:latin typeface="Calibri" pitchFamily="34" charset="0"/>
            </a:endParaRPr>
          </a:p>
          <a:p>
            <a:endParaRPr lang="ru-RU" sz="1200" u="sng">
              <a:latin typeface="Calibri" pitchFamily="34" charset="0"/>
            </a:endParaRPr>
          </a:p>
          <a:p>
            <a:pPr algn="ctr"/>
            <a:r>
              <a:rPr lang="ru-RU" sz="1200">
                <a:latin typeface="Calibri" pitchFamily="34" charset="0"/>
              </a:rPr>
              <a:t>«С ТОБОЙ ЛЮБАЯ СВАДЬБА БУДЕТ ЛУЧШЕ ВСЕХ!»</a:t>
            </a:r>
          </a:p>
          <a:p>
            <a:endParaRPr lang="ru-RU" sz="1200">
              <a:latin typeface="Calibri" pitchFamily="34" charset="0"/>
            </a:endParaRPr>
          </a:p>
          <a:p>
            <a:r>
              <a:rPr lang="ru-RU" sz="1200">
                <a:latin typeface="Calibri" pitchFamily="34" charset="0"/>
              </a:rPr>
              <a:t>Игорь, спасибо тебе за проведение нашей свадьбы! Теперь я точно знаю что с тобой любая свадьба будет лучше всех! Мы все до сих пор и думаю еще очень и очень долго будем вспоминать о тебе только самыми теплыми словами! Все в восторге от твоей речи на церемонии "семейный очаг" а ведь никто не собирался плакать, от счастья конечно, но слезу пустили многие ну а конкурсы лучшие, я даже не могла подумать что пройдет все на таком высшем уровне, ты отлично сделал подборку и быстро проник душой в нашу компанию! Ты ЛУЧШИЙ ведущий!</a:t>
            </a:r>
          </a:p>
          <a:p>
            <a:r>
              <a:rPr lang="ru-RU" sz="1200" b="1">
                <a:latin typeface="Calibri" pitchFamily="34" charset="0"/>
              </a:rPr>
              <a:t>Мария Володина </a:t>
            </a:r>
            <a:r>
              <a:rPr lang="ru-RU" sz="1200" u="sng">
                <a:latin typeface="Calibri" pitchFamily="34" charset="0"/>
                <a:hlinkClick r:id="rId5"/>
              </a:rPr>
              <a:t>http://vk.com/styazhkina_ms</a:t>
            </a:r>
            <a:endParaRPr lang="ru-RU" sz="1200">
              <a:latin typeface="Calibri" pitchFamily="34" charset="0"/>
            </a:endParaRPr>
          </a:p>
          <a:p>
            <a:endParaRPr lang="ru-RU" sz="1200">
              <a:latin typeface="Calibri" pitchFamily="34" charset="0"/>
            </a:endParaRPr>
          </a:p>
          <a:p>
            <a:endParaRPr lang="ru-RU" sz="1200">
              <a:latin typeface="Calibri" pitchFamily="34" charset="0"/>
            </a:endParaRPr>
          </a:p>
        </p:txBody>
      </p:sp>
      <p:pic>
        <p:nvPicPr>
          <p:cNvPr id="16388" name="Picture 3" descr="C:\Users\Igor\Downloads\Сайт\Отзывы сайт\f_27855b552835603f_1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5475" y="738188"/>
            <a:ext cx="23749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4" descr="C:\Users\Igor\Downloads\Сайт\Отзывы сайт\Катерина и Артем Мукосеевы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25475" y="2711450"/>
            <a:ext cx="2411413" cy="161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5" descr="C:\Users\Igor\Downloads\Сайт\Отзывы сайт\Мария Володина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25475" y="4505325"/>
            <a:ext cx="2511425" cy="167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11188" y="4689475"/>
            <a:ext cx="4125912" cy="15557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800" dirty="0">
                <a:ln w="18415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aettenschweiler" pitchFamily="34" charset="0"/>
                <a:cs typeface="+mn-cs"/>
              </a:rPr>
              <a:t>Игорь Ивановский</a:t>
            </a:r>
            <a:endParaRPr lang="ru-RU" sz="4800" dirty="0">
              <a:ln w="18415" cmpd="sng">
                <a:noFill/>
                <a:prstDash val="solid"/>
              </a:ln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9363" y="6045206"/>
            <a:ext cx="5381640" cy="5381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Ведущий, который не подведет!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Обычная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542</TotalTime>
  <Words>220</Words>
  <Application>Microsoft Office PowerPoint</Application>
  <PresentationFormat>Экран (4:3)</PresentationFormat>
  <Paragraphs>15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Шаблон оформления</vt:lpstr>
      </vt:variant>
      <vt:variant>
        <vt:i4>8</vt:i4>
      </vt:variant>
      <vt:variant>
        <vt:lpstr>Заголовки слайдов</vt:lpstr>
      </vt:variant>
      <vt:variant>
        <vt:i4>5</vt:i4>
      </vt:variant>
    </vt:vector>
  </HeadingPairs>
  <TitlesOfParts>
    <vt:vector size="19" baseType="lpstr">
      <vt:lpstr>Calibri</vt:lpstr>
      <vt:lpstr>Arial</vt:lpstr>
      <vt:lpstr>Wingdings</vt:lpstr>
      <vt:lpstr>Wingdings 2</vt:lpstr>
      <vt:lpstr>Tw Cen MT</vt:lpstr>
      <vt:lpstr>Haettenschweiler</vt:lpstr>
      <vt:lpstr>Обычная</vt:lpstr>
      <vt:lpstr>Обычная</vt:lpstr>
      <vt:lpstr>Обычная</vt:lpstr>
      <vt:lpstr>Обычная</vt:lpstr>
      <vt:lpstr>Обычная</vt:lpstr>
      <vt:lpstr>Обычная</vt:lpstr>
      <vt:lpstr>Обычная</vt:lpstr>
      <vt:lpstr>Обычная</vt:lpstr>
      <vt:lpstr>Слайд 1</vt:lpstr>
      <vt:lpstr>Слайд 2</vt:lpstr>
      <vt:lpstr>Слайд 3</vt:lpstr>
      <vt:lpstr>Слайд 4</vt:lpstr>
      <vt:lpstr>Слайд 5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Igor</dc:creator>
  <cp:lastModifiedBy>Igor</cp:lastModifiedBy>
  <cp:revision>63</cp:revision>
  <dcterms:created xsi:type="dcterms:W3CDTF">2015-12-04T08:43:35Z</dcterms:created>
  <dcterms:modified xsi:type="dcterms:W3CDTF">2015-12-07T16:25:31Z</dcterms:modified>
</cp:coreProperties>
</file>