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latsi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96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86106" y="4091693"/>
            <a:ext cx="7915788" cy="198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Function-Based Problem Solving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91250"/>
            <a:ext cx="14030278" cy="8647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Find power of number using functions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Check whether number is prime or not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GCD and LCM Using Normal Functions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WAP to find Combination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WAP to find Permutation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Pascal Triangle– Pattern1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Pascal Pyramid Triangle – Pattern2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Display numbers from 1 to n  in 3 places using functions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Reverse and Sum of Digits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Armstrong Number Check 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Arithmetic Progression(AP)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Geometric Progression(AP)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WAP to find Fibonacci series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26380" y="233289"/>
            <a:ext cx="6235241" cy="795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65471B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85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2</cp:revision>
  <dcterms:created xsi:type="dcterms:W3CDTF">2006-08-16T00:00:00Z</dcterms:created>
  <dcterms:modified xsi:type="dcterms:W3CDTF">2025-06-03T18:38:00Z</dcterms:modified>
  <dc:identifier>DAGl3_Yd62g</dc:identifier>
</cp:coreProperties>
</file>