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atsi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09143" y="4095588"/>
            <a:ext cx="10869714" cy="19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Control Statements- Looping &amp; Jumping Statements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1303505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85571" y="3896363"/>
            <a:ext cx="5116858" cy="33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for loop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while loop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do-while loop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break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continue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06869" y="3448709"/>
            <a:ext cx="12674262" cy="331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1️)Decision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lene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wale (Jaise: "Agar yeh ho to karo")</a:t>
            </a:r>
          </a:p>
          <a:p>
            <a:pPr algn="l">
              <a:lnSpc>
                <a:spcPts val="5322"/>
              </a:lnSpc>
            </a:pPr>
            <a:endParaRPr lang="en-US" sz="3801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2️)Repeat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karne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wale (Jo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baar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baar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kaam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karte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hain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)</a:t>
            </a:r>
          </a:p>
          <a:p>
            <a:pPr algn="l">
              <a:lnSpc>
                <a:spcPts val="5322"/>
              </a:lnSpc>
            </a:pPr>
            <a:endParaRPr lang="en-US" sz="3801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3️)Jump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karne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wale (Beech me se skip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ya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jump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kar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jaate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hain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73259">
            <a:off x="-2152485" y="833380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2196983">
            <a:off x="330176" y="741603"/>
            <a:ext cx="255019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26889" y="4497117"/>
            <a:ext cx="403422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Print Odd numbers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73259">
            <a:off x="-2152485" y="833380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2196983">
            <a:off x="330176" y="741603"/>
            <a:ext cx="255019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16984" y="4497117"/>
            <a:ext cx="5254033" cy="646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Display AP - 5 ,7,9,11,13..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Alatsi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2025-05-28T08:03:33Z</dcterms:modified>
  <dc:identifier>DAGl3_Yd62g</dc:identifier>
</cp:coreProperties>
</file>