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</p:sldIdLst>
  <p:sldSz cx="18288000" cy="10287000"/>
  <p:notesSz cx="6858000" cy="9144000"/>
  <p:embeddedFontLst>
    <p:embeddedFont>
      <p:font typeface="Alatsi" charset="1" panose="0000050000000000000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fonts/font8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1071" y="0"/>
            <a:ext cx="4239083" cy="10287000"/>
            <a:chOff x="0" y="0"/>
            <a:chExt cx="5652111" cy="137160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1F7DA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12" id="12"/>
          <p:cNvSpPr txBox="true"/>
          <p:nvPr/>
        </p:nvSpPr>
        <p:spPr>
          <a:xfrm rot="0">
            <a:off x="5094942" y="1749770"/>
            <a:ext cx="12046307" cy="5648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50"/>
              </a:lnSpc>
            </a:pPr>
            <a:r>
              <a:rPr lang="en-US" sz="1500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C++ &amp; DSA PLACEMENT COURSE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2646898" y="-210192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118095" y="9258300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7441325" y="8793480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Khaiser Khanam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627572" y="-733336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889512" y="419830"/>
            <a:ext cx="14508975" cy="1625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58"/>
              </a:lnSpc>
            </a:pPr>
            <a:r>
              <a:rPr lang="en-US" sz="4684">
                <a:solidFill>
                  <a:srgbClr val="36302C"/>
                </a:solidFill>
                <a:latin typeface="Alatsi"/>
                <a:ea typeface="Alatsi"/>
                <a:cs typeface="Alatsi"/>
                <a:sym typeface="Alatsi"/>
              </a:rPr>
              <a:t>C++ SETUP FOR BEGINNERS | INSTALL COMPILER &amp; GET STARTED FAST!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3980810" y="5143500"/>
            <a:ext cx="3876491" cy="3535884"/>
          </a:xfrm>
          <a:custGeom>
            <a:avLst/>
            <a:gdLst/>
            <a:ahLst/>
            <a:cxnLst/>
            <a:rect r="r" b="b" t="t" l="l"/>
            <a:pathLst>
              <a:path h="3535884" w="3876491">
                <a:moveTo>
                  <a:pt x="0" y="0"/>
                </a:moveTo>
                <a:lnTo>
                  <a:pt x="3876491" y="0"/>
                </a:lnTo>
                <a:lnTo>
                  <a:pt x="3876491" y="3535884"/>
                </a:lnTo>
                <a:lnTo>
                  <a:pt x="0" y="35358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2165" t="-20747" r="-17572" b="-21488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144000" y="6196305"/>
            <a:ext cx="4793251" cy="1619653"/>
          </a:xfrm>
          <a:custGeom>
            <a:avLst/>
            <a:gdLst/>
            <a:ahLst/>
            <a:cxnLst/>
            <a:rect r="r" b="b" t="t" l="l"/>
            <a:pathLst>
              <a:path h="1619653" w="4793251">
                <a:moveTo>
                  <a:pt x="0" y="0"/>
                </a:moveTo>
                <a:lnTo>
                  <a:pt x="4793251" y="0"/>
                </a:lnTo>
                <a:lnTo>
                  <a:pt x="4793251" y="1619653"/>
                </a:lnTo>
                <a:lnTo>
                  <a:pt x="0" y="161965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6685" t="-45294" r="-16945" b="-5244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DAGl3_Yd62g</dc:identifier>
  <dcterms:modified xsi:type="dcterms:W3CDTF">2011-08-01T06:04:30Z</dcterms:modified>
  <cp:revision>1</cp:revision>
  <dc:title>Thesis defense</dc:title>
</cp:coreProperties>
</file>