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latsi" panose="020B0604020202020204" charset="0"/>
      <p:regular r:id="rId8"/>
    </p:embeddedFont>
    <p:embeddedFont>
      <p:font typeface="Nunito Sans Condense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69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1F7DA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5094942" y="1749770"/>
            <a:ext cx="12046307" cy="564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C++ &amp; DSA PLACEMENT COURSE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441325" y="879348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Khaiser Khanam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89512" y="419830"/>
            <a:ext cx="14508975" cy="796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8"/>
              </a:lnSpc>
            </a:pPr>
            <a:r>
              <a:rPr lang="en-US" sz="4684" dirty="0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Data Types &amp; </a:t>
            </a:r>
            <a:r>
              <a:rPr lang="en-US" sz="4684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Type Casting </a:t>
            </a:r>
            <a:r>
              <a:rPr lang="en-US" sz="4684" dirty="0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in C++ </a:t>
            </a:r>
          </a:p>
        </p:txBody>
      </p:sp>
      <p:sp>
        <p:nvSpPr>
          <p:cNvPr id="4" name="Freeform 4"/>
          <p:cNvSpPr/>
          <p:nvPr/>
        </p:nvSpPr>
        <p:spPr>
          <a:xfrm>
            <a:off x="1889512" y="2855124"/>
            <a:ext cx="4964249" cy="5617977"/>
          </a:xfrm>
          <a:custGeom>
            <a:avLst/>
            <a:gdLst/>
            <a:ahLst/>
            <a:cxnLst/>
            <a:rect l="l" t="t" r="r" b="b"/>
            <a:pathLst>
              <a:path w="4964249" h="5617977">
                <a:moveTo>
                  <a:pt x="0" y="0"/>
                </a:moveTo>
                <a:lnTo>
                  <a:pt x="4964250" y="0"/>
                </a:lnTo>
                <a:lnTo>
                  <a:pt x="4964250" y="5617977"/>
                </a:lnTo>
                <a:lnTo>
                  <a:pt x="0" y="56179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213090" y="3806798"/>
            <a:ext cx="4571853" cy="3714630"/>
          </a:xfrm>
          <a:custGeom>
            <a:avLst/>
            <a:gdLst/>
            <a:ahLst/>
            <a:cxnLst/>
            <a:rect l="l" t="t" r="r" b="b"/>
            <a:pathLst>
              <a:path w="4571853" h="3714630">
                <a:moveTo>
                  <a:pt x="0" y="0"/>
                </a:moveTo>
                <a:lnTo>
                  <a:pt x="4571852" y="0"/>
                </a:lnTo>
                <a:lnTo>
                  <a:pt x="4571852" y="3714630"/>
                </a:lnTo>
                <a:lnTo>
                  <a:pt x="0" y="37146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89512" y="419830"/>
            <a:ext cx="14508975" cy="796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8"/>
              </a:lnSpc>
            </a:pPr>
            <a:r>
              <a:rPr lang="en-US" sz="4684" dirty="0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WHAT WE WILL LEARN?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324600" y="4000500"/>
            <a:ext cx="8443738" cy="3358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2950" indent="-742950" algn="l">
              <a:lnSpc>
                <a:spcPts val="5322"/>
              </a:lnSpc>
              <a:buFont typeface="+mj-lt"/>
              <a:buAutoNum type="arabicPeriod"/>
            </a:pPr>
            <a:r>
              <a:rPr lang="en-US" sz="3801" dirty="0">
                <a:solidFill>
                  <a:schemeClr val="accent5">
                    <a:lumMod val="50000"/>
                  </a:schemeClr>
                </a:solidFill>
                <a:latin typeface="Alatsi"/>
                <a:ea typeface="Alatsi"/>
                <a:cs typeface="Alatsi"/>
                <a:sym typeface="Alatsi"/>
              </a:rPr>
              <a:t>Different Categories of Data Types</a:t>
            </a:r>
          </a:p>
          <a:p>
            <a:pPr marL="742950" indent="-742950" algn="l">
              <a:lnSpc>
                <a:spcPts val="5322"/>
              </a:lnSpc>
              <a:buFont typeface="+mj-lt"/>
              <a:buAutoNum type="arabicPeriod"/>
            </a:pPr>
            <a:r>
              <a:rPr lang="en-US" sz="3801" dirty="0">
                <a:solidFill>
                  <a:schemeClr val="accent5">
                    <a:lumMod val="50000"/>
                  </a:schemeClr>
                </a:solidFill>
                <a:latin typeface="Alatsi"/>
                <a:ea typeface="Alatsi"/>
                <a:cs typeface="Alatsi"/>
                <a:sym typeface="Alatsi"/>
              </a:rPr>
              <a:t>Modifiers</a:t>
            </a:r>
          </a:p>
          <a:p>
            <a:pPr marL="742950" indent="-742950" algn="l">
              <a:lnSpc>
                <a:spcPts val="5322"/>
              </a:lnSpc>
              <a:buFont typeface="+mj-lt"/>
              <a:buAutoNum type="arabicPeriod"/>
            </a:pPr>
            <a:r>
              <a:rPr lang="en-US" sz="3801" dirty="0">
                <a:solidFill>
                  <a:schemeClr val="accent5">
                    <a:lumMod val="50000"/>
                  </a:schemeClr>
                </a:solidFill>
                <a:latin typeface="Alatsi"/>
                <a:ea typeface="Alatsi"/>
                <a:cs typeface="Alatsi"/>
                <a:sym typeface="Alatsi"/>
              </a:rPr>
              <a:t>Typecasting</a:t>
            </a:r>
          </a:p>
          <a:p>
            <a:pPr marL="742950" indent="-742950" algn="l">
              <a:lnSpc>
                <a:spcPts val="5322"/>
              </a:lnSpc>
              <a:buFont typeface="+mj-lt"/>
              <a:buAutoNum type="arabicPeriod"/>
            </a:pPr>
            <a:r>
              <a:rPr lang="en-US" sz="3801" dirty="0">
                <a:solidFill>
                  <a:schemeClr val="accent5">
                    <a:lumMod val="50000"/>
                  </a:schemeClr>
                </a:solidFill>
                <a:latin typeface="Alatsi"/>
                <a:ea typeface="Alatsi"/>
                <a:cs typeface="Alatsi"/>
                <a:sym typeface="Alatsi"/>
              </a:rPr>
              <a:t>Data Type Limits</a:t>
            </a:r>
          </a:p>
          <a:p>
            <a:pPr marL="742950" indent="-742950" algn="l">
              <a:lnSpc>
                <a:spcPts val="5322"/>
              </a:lnSpc>
              <a:buFont typeface="+mj-lt"/>
              <a:buAutoNum type="arabicPeriod"/>
            </a:pPr>
            <a:r>
              <a:rPr lang="en-US" sz="3801" dirty="0">
                <a:solidFill>
                  <a:schemeClr val="accent5">
                    <a:lumMod val="50000"/>
                  </a:schemeClr>
                </a:solidFill>
                <a:latin typeface="Alatsi"/>
                <a:ea typeface="Alatsi"/>
                <a:cs typeface="Alatsi"/>
                <a:sym typeface="Alatsi"/>
              </a:rPr>
              <a:t>Homework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89512" y="419830"/>
            <a:ext cx="14508975" cy="796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8"/>
              </a:lnSpc>
            </a:pPr>
            <a:r>
              <a:rPr lang="en-US" sz="4684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Data Types ke Main Categories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812325" y="4494658"/>
            <a:ext cx="8443738" cy="2006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chemeClr val="accent5">
                    <a:lumMod val="50000"/>
                  </a:schemeClr>
                </a:solidFill>
                <a:latin typeface="Alatsi"/>
                <a:ea typeface="Alatsi"/>
                <a:cs typeface="Alatsi"/>
                <a:sym typeface="Alatsi"/>
              </a:rPr>
              <a:t>1. Primitive / Built-in Data Types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chemeClr val="accent5">
                    <a:lumMod val="50000"/>
                  </a:schemeClr>
                </a:solidFill>
                <a:latin typeface="Alatsi"/>
                <a:ea typeface="Alatsi"/>
                <a:cs typeface="Alatsi"/>
                <a:sym typeface="Alatsi"/>
              </a:rPr>
              <a:t>2. Derived Data Types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chemeClr val="accent5">
                    <a:lumMod val="50000"/>
                  </a:schemeClr>
                </a:solidFill>
                <a:latin typeface="Alatsi"/>
                <a:ea typeface="Alatsi"/>
                <a:cs typeface="Alatsi"/>
                <a:sym typeface="Alatsi"/>
              </a:rPr>
              <a:t>3. User-defined Data Types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191037" y="4805899"/>
            <a:ext cx="9905927" cy="4381916"/>
          </a:xfrm>
          <a:custGeom>
            <a:avLst/>
            <a:gdLst/>
            <a:ahLst/>
            <a:cxnLst/>
            <a:rect l="l" t="t" r="r" b="b"/>
            <a:pathLst>
              <a:path w="9905927" h="4381916">
                <a:moveTo>
                  <a:pt x="0" y="0"/>
                </a:moveTo>
                <a:lnTo>
                  <a:pt x="9905926" y="0"/>
                </a:lnTo>
                <a:lnTo>
                  <a:pt x="9905926" y="4381915"/>
                </a:lnTo>
                <a:lnTo>
                  <a:pt x="0" y="43819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89512" y="419830"/>
            <a:ext cx="14508975" cy="796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8"/>
              </a:lnSpc>
            </a:pPr>
            <a:r>
              <a:rPr lang="en-US" sz="4684" dirty="0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Homework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81253" y="2244991"/>
            <a:ext cx="16026265" cy="1979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Question 1: Find the output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Agar a </a:t>
            </a:r>
            <a:r>
              <a:rPr lang="en-US" sz="3801" dirty="0" err="1">
                <a:solidFill>
                  <a:srgbClr val="404748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mein</a:t>
            </a:r>
            <a:r>
              <a:rPr lang="en-US" sz="3801" dirty="0">
                <a:solidFill>
                  <a:srgbClr val="404748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 1 aur add </a:t>
            </a:r>
            <a:r>
              <a:rPr lang="en-US" sz="3801" dirty="0" err="1">
                <a:solidFill>
                  <a:srgbClr val="404748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kiya</a:t>
            </a:r>
            <a:r>
              <a:rPr lang="en-US" sz="3801" dirty="0">
                <a:solidFill>
                  <a:srgbClr val="404748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 </a:t>
            </a:r>
            <a:r>
              <a:rPr lang="en-US" sz="3801" dirty="0" err="1">
                <a:solidFill>
                  <a:srgbClr val="404748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jaaye</a:t>
            </a:r>
            <a:r>
              <a:rPr lang="en-US" sz="3801" dirty="0">
                <a:solidFill>
                  <a:srgbClr val="404748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 </a:t>
            </a:r>
            <a:r>
              <a:rPr lang="en-US" sz="3801" dirty="0" err="1">
                <a:solidFill>
                  <a:srgbClr val="404748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toh</a:t>
            </a:r>
            <a:r>
              <a:rPr lang="en-US" sz="3801" dirty="0">
                <a:solidFill>
                  <a:srgbClr val="404748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 </a:t>
            </a:r>
            <a:r>
              <a:rPr lang="en-US" sz="3801" dirty="0" err="1">
                <a:solidFill>
                  <a:srgbClr val="404748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kya</a:t>
            </a:r>
            <a:r>
              <a:rPr lang="en-US" sz="3801" dirty="0">
                <a:solidFill>
                  <a:srgbClr val="404748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 </a:t>
            </a:r>
            <a:r>
              <a:rPr lang="en-US" sz="3801" dirty="0" err="1">
                <a:solidFill>
                  <a:srgbClr val="404748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hoga</a:t>
            </a:r>
            <a:r>
              <a:rPr lang="en-US" sz="3801" dirty="0">
                <a:solidFill>
                  <a:srgbClr val="404748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? Short data type ki range </a:t>
            </a:r>
            <a:r>
              <a:rPr lang="en-US" sz="3801" dirty="0" err="1">
                <a:solidFill>
                  <a:srgbClr val="404748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ke</a:t>
            </a:r>
            <a:r>
              <a:rPr lang="en-US" sz="3801" dirty="0">
                <a:solidFill>
                  <a:srgbClr val="404748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 basis pe </a:t>
            </a:r>
            <a:r>
              <a:rPr lang="en-US" sz="3801" dirty="0" err="1">
                <a:solidFill>
                  <a:srgbClr val="404748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likhna</a:t>
            </a:r>
            <a:r>
              <a:rPr lang="en-US" sz="3801" dirty="0">
                <a:solidFill>
                  <a:srgbClr val="404748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292032" y="5143500"/>
            <a:ext cx="7703936" cy="4533988"/>
          </a:xfrm>
          <a:custGeom>
            <a:avLst/>
            <a:gdLst/>
            <a:ahLst/>
            <a:cxnLst/>
            <a:rect l="l" t="t" r="r" b="b"/>
            <a:pathLst>
              <a:path w="7703936" h="4533988">
                <a:moveTo>
                  <a:pt x="0" y="0"/>
                </a:moveTo>
                <a:lnTo>
                  <a:pt x="7703936" y="0"/>
                </a:lnTo>
                <a:lnTo>
                  <a:pt x="7703936" y="4533988"/>
                </a:lnTo>
                <a:lnTo>
                  <a:pt x="0" y="45339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89512" y="419830"/>
            <a:ext cx="14508975" cy="796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8"/>
              </a:lnSpc>
            </a:pPr>
            <a:r>
              <a:rPr lang="en-US" sz="4684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Homework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81253" y="2244991"/>
            <a:ext cx="16026265" cy="1979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Question 2:  Find the output</a:t>
            </a:r>
          </a:p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404748"/>
                </a:solidFill>
                <a:latin typeface="Nunito Sans Condensed"/>
                <a:ea typeface="Nunito Sans Condensed"/>
                <a:cs typeface="Nunito Sans Condensed"/>
                <a:sym typeface="Nunito Sans Condensed"/>
              </a:rPr>
              <a:t>char ch = num; line pe kya warning milegi? Aur output mein kaunsa character print hoga? Reason explain karo binary conversion aur ASCII ke base par.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120</Words>
  <Application>Microsoft Office PowerPoint</Application>
  <PresentationFormat>Custom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Nunito Sans Condensed</vt:lpstr>
      <vt:lpstr>Arial</vt:lpstr>
      <vt:lpstr>Alatsi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defense</dc:title>
  <cp:lastModifiedBy>khaiser khanam</cp:lastModifiedBy>
  <cp:revision>3</cp:revision>
  <dcterms:created xsi:type="dcterms:W3CDTF">2006-08-16T00:00:00Z</dcterms:created>
  <dcterms:modified xsi:type="dcterms:W3CDTF">2025-05-11T00:32:14Z</dcterms:modified>
  <dc:identifier>DAGl3_Yd62g</dc:identifier>
</cp:coreProperties>
</file>