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latsi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69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Variables and its Rules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28261" y="4024273"/>
            <a:ext cx="8443738" cy="403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1. Variable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2. Declaration and Initialization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3. Declare Multiple Variables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4. Update Value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5. Comments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6. Rules of naming variables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91723" y="4208116"/>
            <a:ext cx="6704554" cy="5050184"/>
          </a:xfrm>
          <a:custGeom>
            <a:avLst/>
            <a:gdLst/>
            <a:ahLst/>
            <a:cxnLst/>
            <a:rect l="l" t="t" r="r" b="b"/>
            <a:pathLst>
              <a:path w="6704554" h="5050184">
                <a:moveTo>
                  <a:pt x="0" y="0"/>
                </a:moveTo>
                <a:lnTo>
                  <a:pt x="6704554" y="0"/>
                </a:lnTo>
                <a:lnTo>
                  <a:pt x="6704554" y="5050184"/>
                </a:lnTo>
                <a:lnTo>
                  <a:pt x="0" y="5050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86010" y="3001697"/>
            <a:ext cx="11715981" cy="133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Q1. What will be the output of the following code?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6010" y="3001697"/>
            <a:ext cx="11715981" cy="133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Q2: Which of the following variable names are valid?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46306" y="5067300"/>
            <a:ext cx="6383894" cy="3356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22"/>
              </a:lnSpc>
              <a:spcBef>
                <a:spcPct val="0"/>
              </a:spcBef>
            </a:pP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 a) int 5stars;</a:t>
            </a:r>
          </a:p>
          <a:p>
            <a:pPr algn="l">
              <a:lnSpc>
                <a:spcPts val="5322"/>
              </a:lnSpc>
              <a:spcBef>
                <a:spcPct val="0"/>
              </a:spcBef>
            </a:pP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 b) int </a:t>
            </a:r>
            <a:r>
              <a:rPr lang="en-US" sz="3801" dirty="0" err="1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user_name</a:t>
            </a: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;</a:t>
            </a:r>
          </a:p>
          <a:p>
            <a:pPr algn="l">
              <a:lnSpc>
                <a:spcPts val="5322"/>
              </a:lnSpc>
              <a:spcBef>
                <a:spcPct val="0"/>
              </a:spcBef>
            </a:pP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 c) int my-variable;</a:t>
            </a:r>
          </a:p>
          <a:p>
            <a:pPr algn="l">
              <a:lnSpc>
                <a:spcPts val="5322"/>
              </a:lnSpc>
              <a:spcBef>
                <a:spcPct val="0"/>
              </a:spcBef>
            </a:pP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 d) int string;</a:t>
            </a:r>
          </a:p>
          <a:p>
            <a:pPr algn="l">
              <a:lnSpc>
                <a:spcPts val="5322"/>
              </a:lnSpc>
              <a:spcBef>
                <a:spcPct val="0"/>
              </a:spcBef>
            </a:pPr>
            <a:r>
              <a:rPr lang="en-US" sz="3801" dirty="0">
                <a:solidFill>
                  <a:srgbClr val="1A4674"/>
                </a:solidFill>
                <a:latin typeface="Alatsi"/>
                <a:ea typeface="Alatsi"/>
                <a:cs typeface="Alatsi"/>
                <a:sym typeface="Alatsi"/>
              </a:rPr>
              <a:t> e) int totalSum123;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lastModifiedBy>khaiser khanam</cp:lastModifiedBy>
  <cp:revision>2</cp:revision>
  <dcterms:created xsi:type="dcterms:W3CDTF">2006-08-16T00:00:00Z</dcterms:created>
  <dcterms:modified xsi:type="dcterms:W3CDTF">2025-05-11T04:08:49Z</dcterms:modified>
  <dc:identifier>DAGl3_Yd62g</dc:identifier>
</cp:coreProperties>
</file>