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Alatsi" panose="020B0604020202020204" charset="0"/>
      <p:regular r:id="rId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960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1F7DA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5094942" y="1749770"/>
            <a:ext cx="12046307" cy="564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1500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C++ &amp; DSA PLACEMENT COURSE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7441325" y="879348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Khaiser Khanam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464326" y="4091693"/>
            <a:ext cx="5359349" cy="1989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52"/>
              </a:lnSpc>
            </a:pPr>
            <a:r>
              <a:rPr lang="en-US" sz="5680">
                <a:solidFill>
                  <a:srgbClr val="36302C"/>
                </a:solidFill>
                <a:latin typeface="Alatsi"/>
                <a:ea typeface="Alatsi"/>
                <a:cs typeface="Alatsi"/>
                <a:sym typeface="Alatsi"/>
              </a:rPr>
              <a:t>C++ Pointers  </a:t>
            </a:r>
          </a:p>
          <a:p>
            <a:pPr algn="ctr">
              <a:lnSpc>
                <a:spcPts val="7952"/>
              </a:lnSpc>
            </a:pPr>
            <a:r>
              <a:rPr lang="en-US" sz="5680">
                <a:solidFill>
                  <a:srgbClr val="36302C"/>
                </a:solidFill>
                <a:latin typeface="Alatsi"/>
                <a:ea typeface="Alatsi"/>
                <a:cs typeface="Alatsi"/>
                <a:sym typeface="Alatsi"/>
              </a:rPr>
              <a:t> (Part 1)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312859" y="2784211"/>
            <a:ext cx="6749539" cy="5395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824" lvl="1" indent="-410412" algn="l">
              <a:lnSpc>
                <a:spcPts val="5322"/>
              </a:lnSpc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What and Why Pointers</a:t>
            </a:r>
          </a:p>
          <a:p>
            <a:pPr marL="820824" lvl="1" indent="-410412" algn="l">
              <a:lnSpc>
                <a:spcPts val="5322"/>
              </a:lnSpc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Symbol Table</a:t>
            </a:r>
          </a:p>
          <a:p>
            <a:pPr marL="820824" lvl="1" indent="-410412" algn="l">
              <a:lnSpc>
                <a:spcPts val="5322"/>
              </a:lnSpc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Address of Operator (&amp;)</a:t>
            </a:r>
          </a:p>
          <a:p>
            <a:pPr marL="820824" lvl="1" indent="-410412" algn="l">
              <a:lnSpc>
                <a:spcPts val="5322"/>
              </a:lnSpc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Deference Operator (*)</a:t>
            </a:r>
          </a:p>
          <a:p>
            <a:pPr marL="820824" lvl="1" indent="-410412" algn="l">
              <a:lnSpc>
                <a:spcPts val="5322"/>
              </a:lnSpc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Size of Pointer</a:t>
            </a:r>
          </a:p>
          <a:p>
            <a:pPr marL="820824" lvl="1" indent="-410412" algn="l">
              <a:lnSpc>
                <a:spcPts val="5322"/>
              </a:lnSpc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Comparison of pointers</a:t>
            </a:r>
          </a:p>
          <a:p>
            <a:pPr marL="820824" lvl="1" indent="-410412" algn="l">
              <a:lnSpc>
                <a:spcPts val="5322"/>
              </a:lnSpc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Copying a pointer</a:t>
            </a:r>
          </a:p>
          <a:p>
            <a:pPr marL="820824" lvl="1" indent="-410412" algn="l">
              <a:lnSpc>
                <a:spcPts val="5322"/>
              </a:lnSpc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Types of pointer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026380" y="233289"/>
            <a:ext cx="6235241" cy="795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58"/>
              </a:lnSpc>
            </a:pPr>
            <a:r>
              <a:rPr lang="en-US" sz="4684">
                <a:solidFill>
                  <a:srgbClr val="65471B"/>
                </a:solidFill>
                <a:latin typeface="Alatsi"/>
                <a:ea typeface="Alatsi"/>
                <a:cs typeface="Alatsi"/>
                <a:sym typeface="Alatsi"/>
              </a:rPr>
              <a:t>What we will learn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Custom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Alatsi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1-C++</dc:title>
  <cp:lastModifiedBy>khaiser khanam</cp:lastModifiedBy>
  <cp:revision>4</cp:revision>
  <dcterms:created xsi:type="dcterms:W3CDTF">2006-08-16T00:00:00Z</dcterms:created>
  <dcterms:modified xsi:type="dcterms:W3CDTF">2025-06-04T09:25:25Z</dcterms:modified>
  <dc:identifier>DAGl3_Yd62g</dc:identifier>
</cp:coreProperties>
</file>