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</p:sldIdLst>
  <p:sldSz cx="18288000" cy="10287000"/>
  <p:notesSz cx="6858000" cy="9144000"/>
  <p:embeddedFontLst>
    <p:embeddedFont>
      <p:font typeface="Alatsi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960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709143" y="3592710"/>
            <a:ext cx="10869714" cy="2987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52"/>
              </a:lnSpc>
            </a:pPr>
            <a:r>
              <a:rPr lang="en-US" sz="5680" dirty="0">
                <a:solidFill>
                  <a:srgbClr val="36302C"/>
                </a:solidFill>
                <a:latin typeface="Alatsi"/>
                <a:ea typeface="Alatsi"/>
                <a:cs typeface="Alatsi"/>
                <a:sym typeface="Alatsi"/>
              </a:rPr>
              <a:t>Control Statement - Solve Common Problems with Easy Solutions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48921" y="448334"/>
            <a:ext cx="17040091" cy="93141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1.Print Fibonacci series up to N terms using if-else inside a loop.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2.Reverse a number and check if it is palindrome using while and if.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3.Find the sum of digits of a number using loop + if.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4.WAP to print sum of all even digits of a given number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5.WAP to print reverse of a given number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6.Create login system (with password check) using control statements.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7.Write program to simulate traffic light colors using switch.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8.Use of break and continue with loop conditions.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9.Check </a:t>
            </a:r>
            <a:r>
              <a:rPr lang="en-US" sz="3801" dirty="0" err="1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armstrong</a:t>
            </a: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number using control + loops.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10.Use ternary operator to find minimum of two/three numbers.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11.Count number of digits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12.Print Factorial of a given number</a:t>
            </a:r>
          </a:p>
          <a:p>
            <a:pPr algn="l">
              <a:lnSpc>
                <a:spcPts val="5322"/>
              </a:lnSpc>
            </a:pPr>
            <a:r>
              <a:rPr lang="en-US" sz="3801" dirty="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13.WAP to print all the ASCII values and their equivalent characters of 26 alphabets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</Words>
  <Application>Microsoft Office PowerPoint</Application>
  <PresentationFormat>Custom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Alatsi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1-C++</dc:title>
  <cp:lastModifiedBy>khaiser khanam</cp:lastModifiedBy>
  <cp:revision>2</cp:revision>
  <dcterms:created xsi:type="dcterms:W3CDTF">2006-08-16T00:00:00Z</dcterms:created>
  <dcterms:modified xsi:type="dcterms:W3CDTF">2025-05-30T12:32:05Z</dcterms:modified>
  <dc:identifier>DAGl3_Yd62g</dc:identifier>
</cp:coreProperties>
</file>