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</p:sldIdLst>
  <p:sldSz cx="18288000" cy="10287000"/>
  <p:notesSz cx="6858000" cy="9144000"/>
  <p:embeddedFontLst>
    <p:embeddedFont>
      <p:font typeface="Alatsi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3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889512" y="419830"/>
            <a:ext cx="14508975" cy="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58"/>
              </a:lnSpc>
            </a:pPr>
            <a:r>
              <a:rPr lang="en-US" sz="4684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How data is stored in memory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12325" y="4494658"/>
            <a:ext cx="8443738" cy="2682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1. Store data in memory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2. Print Unsigned negative number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3. 1's and 2's compliment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4. Homework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Alatsi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defense</dc:title>
  <cp:lastModifiedBy>khaiser khanam</cp:lastModifiedBy>
  <cp:revision>2</cp:revision>
  <dcterms:created xsi:type="dcterms:W3CDTF">2006-08-16T00:00:00Z</dcterms:created>
  <dcterms:modified xsi:type="dcterms:W3CDTF">2025-05-11T02:31:48Z</dcterms:modified>
  <dc:identifier>DAGl3_Yd62g</dc:identifier>
</cp:coreProperties>
</file>