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latsi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10101" y="3692524"/>
            <a:ext cx="7067798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37969" y="1144047"/>
            <a:ext cx="11111290" cy="8141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What is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?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Understand Platform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How will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Help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How many Questions need to be solved?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Contests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Question Types 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Is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Premium worth?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Will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will help in Job Referrals?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Use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Like a Pro 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Alternatives 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Tips</a:t>
            </a:r>
          </a:p>
        </p:txBody>
      </p:sp>
      <p:sp>
        <p:nvSpPr>
          <p:cNvPr id="3" name="Freeform 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17581" y="699731"/>
            <a:ext cx="3020593" cy="3238453"/>
          </a:xfrm>
          <a:custGeom>
            <a:avLst/>
            <a:gdLst/>
            <a:ahLst/>
            <a:cxnLst/>
            <a:rect l="l" t="t" r="r" b="b"/>
            <a:pathLst>
              <a:path w="3020593" h="3238453">
                <a:moveTo>
                  <a:pt x="0" y="0"/>
                </a:moveTo>
                <a:lnTo>
                  <a:pt x="3020594" y="0"/>
                </a:lnTo>
                <a:lnTo>
                  <a:pt x="3020594" y="3238453"/>
                </a:lnTo>
                <a:lnTo>
                  <a:pt x="0" y="32384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388117" y="699731"/>
            <a:ext cx="3392226" cy="3015312"/>
          </a:xfrm>
          <a:custGeom>
            <a:avLst/>
            <a:gdLst/>
            <a:ahLst/>
            <a:cxnLst/>
            <a:rect l="l" t="t" r="r" b="b"/>
            <a:pathLst>
              <a:path w="3392226" h="3015312">
                <a:moveTo>
                  <a:pt x="0" y="0"/>
                </a:moveTo>
                <a:lnTo>
                  <a:pt x="3392226" y="0"/>
                </a:lnTo>
                <a:lnTo>
                  <a:pt x="3392226" y="3015312"/>
                </a:lnTo>
                <a:lnTo>
                  <a:pt x="0" y="3015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655972" y="5797168"/>
            <a:ext cx="3020593" cy="3020593"/>
          </a:xfrm>
          <a:custGeom>
            <a:avLst/>
            <a:gdLst/>
            <a:ahLst/>
            <a:cxnLst/>
            <a:rect l="l" t="t" r="r" b="b"/>
            <a:pathLst>
              <a:path w="3020593" h="3020593">
                <a:moveTo>
                  <a:pt x="0" y="0"/>
                </a:moveTo>
                <a:lnTo>
                  <a:pt x="3020593" y="0"/>
                </a:lnTo>
                <a:lnTo>
                  <a:pt x="3020593" y="3020593"/>
                </a:lnTo>
                <a:lnTo>
                  <a:pt x="0" y="302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395230" y="5387895"/>
            <a:ext cx="3385113" cy="3429866"/>
          </a:xfrm>
          <a:custGeom>
            <a:avLst/>
            <a:gdLst/>
            <a:ahLst/>
            <a:cxnLst/>
            <a:rect l="l" t="t" r="r" b="b"/>
            <a:pathLst>
              <a:path w="3385113" h="3429866">
                <a:moveTo>
                  <a:pt x="0" y="0"/>
                </a:moveTo>
                <a:lnTo>
                  <a:pt x="3385113" y="0"/>
                </a:lnTo>
                <a:lnTo>
                  <a:pt x="3385113" y="3429866"/>
                </a:lnTo>
                <a:lnTo>
                  <a:pt x="0" y="34298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20306" y="3990603"/>
            <a:ext cx="3891926" cy="712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Data Structures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575665" y="3990603"/>
            <a:ext cx="3891926" cy="712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Algorithms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0768" y="8874911"/>
            <a:ext cx="6221497" cy="712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Competitive Programming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61404" y="8874911"/>
            <a:ext cx="5252764" cy="712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Interview Preparation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34421"/>
            <a:ext cx="6221497" cy="712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 u="sng" dirty="0" err="1">
                <a:solidFill>
                  <a:srgbClr val="914448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  <a:r>
              <a:rPr lang="en-US" sz="4204" u="sng" dirty="0">
                <a:solidFill>
                  <a:srgbClr val="914448"/>
                </a:solidFill>
                <a:latin typeface="Alatsi"/>
                <a:ea typeface="Alatsi"/>
                <a:cs typeface="Alatsi"/>
                <a:sym typeface="Alatsi"/>
              </a:rPr>
              <a:t> Contests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51198" y="3439303"/>
            <a:ext cx="16185604" cy="294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1. Weekly Contest (every Sunday at 8:00 AM IST (Indian Standard Time)</a:t>
            </a: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2. Biweekly Contest (Every 2nd Sunday)</a:t>
            </a: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3. Monthly Challenges</a:t>
            </a: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4. Daily coding challenge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085125"/>
            <a:ext cx="16185604" cy="1455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Hi, I’m preparing for SDE roles. Here’s my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profile – I’ve solved 400+ problems and regularly rank top 10% in contests.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34421"/>
            <a:ext cx="8873979" cy="1455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 u="sng">
                <a:solidFill>
                  <a:srgbClr val="914448"/>
                </a:solidFill>
                <a:latin typeface="Alatsi"/>
                <a:ea typeface="Alatsi"/>
                <a:cs typeface="Alatsi"/>
                <a:sym typeface="Alatsi"/>
              </a:rPr>
              <a:t>How to Use LeetCode Like a Pro </a:t>
            </a:r>
          </a:p>
          <a:p>
            <a:pPr algn="just">
              <a:lnSpc>
                <a:spcPts val="5886"/>
              </a:lnSpc>
            </a:pPr>
            <a:endParaRPr lang="en-US" sz="4204" u="sng">
              <a:solidFill>
                <a:srgbClr val="9144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51198" y="3439303"/>
            <a:ext cx="13648447" cy="368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Step 1: Pick a topic (e.g., Arrays)</a:t>
            </a: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Step 2: Dry Run karo, brute force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likho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,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phir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optimal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socho</a:t>
            </a:r>
            <a:endParaRPr lang="en-US" sz="4204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Step 3: Contest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har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week do</a:t>
            </a: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Step 4: Maintain a digital notebook</a:t>
            </a: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Step 5: Maintain Profile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34421"/>
            <a:ext cx="8873979" cy="70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 u="sng" dirty="0" err="1">
                <a:solidFill>
                  <a:srgbClr val="914448"/>
                </a:solidFill>
                <a:latin typeface="Alatsi"/>
                <a:ea typeface="Alatsi"/>
                <a:cs typeface="Alatsi"/>
                <a:sym typeface="Alatsi"/>
              </a:rPr>
              <a:t>Leetcode</a:t>
            </a:r>
            <a:r>
              <a:rPr lang="en-US" sz="4204" u="sng">
                <a:solidFill>
                  <a:srgbClr val="914448"/>
                </a:solidFill>
                <a:latin typeface="Alatsi"/>
                <a:ea typeface="Alatsi"/>
                <a:cs typeface="Alatsi"/>
                <a:sym typeface="Alatsi"/>
              </a:rPr>
              <a:t> Alternatives</a:t>
            </a:r>
            <a:endParaRPr lang="en-US" sz="4204" u="sng" dirty="0">
              <a:solidFill>
                <a:srgbClr val="9144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47800" y="3390900"/>
            <a:ext cx="13648447" cy="442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1.CodeStudio (by Coding Ninjas) – Guided Paths</a:t>
            </a: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2.GFG (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GeeksforGeeks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) – Theory + Questions</a:t>
            </a: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3.HackerRank – Government/Company hiring challenges</a:t>
            </a: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4.Codeforces – Competitive programming</a:t>
            </a: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5.AtCoder, CSES – Pure DSA</a:t>
            </a: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6.InterviewBit – Structured interview prep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34421"/>
            <a:ext cx="8873979" cy="712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 u="sng">
                <a:solidFill>
                  <a:srgbClr val="914448"/>
                </a:solidFill>
                <a:latin typeface="Alatsi"/>
                <a:ea typeface="Alatsi"/>
                <a:cs typeface="Alatsi"/>
                <a:sym typeface="Alatsi"/>
              </a:rPr>
              <a:t>Tips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67245" y="2891846"/>
            <a:ext cx="14940091" cy="4492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Tag-wise practice karo (Array, Stack, DP, etc.)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Daily solve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atleast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2 questions –easy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ya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medium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ya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hard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Notebook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ya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OneNote pe solutions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likho</a:t>
            </a:r>
            <a:endParaRPr lang="en-US" sz="4204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Dry run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Explanations and Refer Discussions</a:t>
            </a:r>
          </a:p>
          <a:p>
            <a:pPr marL="907732" lvl="1" indent="-453866" algn="just">
              <a:lnSpc>
                <a:spcPts val="5886"/>
              </a:lnSpc>
              <a:buAutoNum type="arabicPeriod"/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Notes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banao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 – edge cases, tricks, patterns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277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3-Arrays and STL</dc:title>
  <cp:lastModifiedBy>khaiser khanam</cp:lastModifiedBy>
  <cp:revision>3</cp:revision>
  <dcterms:created xsi:type="dcterms:W3CDTF">2006-08-16T00:00:00Z</dcterms:created>
  <dcterms:modified xsi:type="dcterms:W3CDTF">2025-05-25T09:40:17Z</dcterms:modified>
  <dc:identifier>DAGoXKgbRFk</dc:identifier>
</cp:coreProperties>
</file>