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latsi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96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47671" y="4167730"/>
            <a:ext cx="7592658" cy="975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Number Conversions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1303505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What we will learn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85571" y="4161178"/>
            <a:ext cx="5116858" cy="1313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Binary to Decimal</a:t>
            </a:r>
          </a:p>
          <a:p>
            <a:pPr marL="820824" lvl="1" indent="-410412" algn="l">
              <a:lnSpc>
                <a:spcPts val="5322"/>
              </a:lnSpc>
              <a:buAutoNum type="arabicPeriod"/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Decimal to Binary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Alatsi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2</cp:revision>
  <dcterms:created xsi:type="dcterms:W3CDTF">2006-08-16T00:00:00Z</dcterms:created>
  <dcterms:modified xsi:type="dcterms:W3CDTF">2025-05-27T14:53:42Z</dcterms:modified>
  <dc:identifier>DAGl3_Yd62g</dc:identifier>
</cp:coreProperties>
</file>