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latsi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960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12345" y="4167730"/>
            <a:ext cx="6263310" cy="97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2"/>
              </a:lnSpc>
            </a:pPr>
            <a:r>
              <a:rPr lang="en-US" sz="568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Bitwise Operator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76400" y="528870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What we will learn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19800" y="3543300"/>
            <a:ext cx="8534400" cy="4715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 algn="l">
              <a:lnSpc>
                <a:spcPts val="5322"/>
              </a:lnSpc>
              <a:buFont typeface="+mj-lt"/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Bitwise Operator </a:t>
            </a:r>
          </a:p>
          <a:p>
            <a:pPr marL="742950" indent="-742950" algn="l">
              <a:lnSpc>
                <a:spcPts val="5322"/>
              </a:lnSpc>
              <a:buFont typeface="+mj-lt"/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&amp; - Bitwise AND Operator </a:t>
            </a:r>
          </a:p>
          <a:p>
            <a:pPr marL="742950" indent="-742950" algn="l">
              <a:lnSpc>
                <a:spcPts val="5322"/>
              </a:lnSpc>
              <a:buFont typeface="+mj-lt"/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| - Bitwise OR Operator </a:t>
            </a:r>
          </a:p>
          <a:p>
            <a:pPr marL="742950" indent="-742950" algn="l">
              <a:lnSpc>
                <a:spcPts val="5322"/>
              </a:lnSpc>
              <a:buFont typeface="+mj-lt"/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^ - Bitwise XOR Operator </a:t>
            </a:r>
          </a:p>
          <a:p>
            <a:pPr marL="742950" indent="-742950" algn="l">
              <a:lnSpc>
                <a:spcPts val="5322"/>
              </a:lnSpc>
              <a:buFont typeface="+mj-lt"/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~ - Bitwise NOT Operator </a:t>
            </a:r>
          </a:p>
          <a:p>
            <a:pPr marL="742950" indent="-742950" algn="l">
              <a:lnSpc>
                <a:spcPts val="5322"/>
              </a:lnSpc>
              <a:buFont typeface="+mj-lt"/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&lt;&lt; - Left Shift Operator</a:t>
            </a:r>
          </a:p>
          <a:p>
            <a:pPr marL="742950" indent="-742950" algn="l">
              <a:lnSpc>
                <a:spcPts val="5322"/>
              </a:lnSpc>
              <a:buFont typeface="+mj-lt"/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&gt;&gt; - Right Shift Operator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Alatsi</vt:lpstr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1-C++</dc:title>
  <cp:lastModifiedBy>khaiser khanam</cp:lastModifiedBy>
  <cp:revision>2</cp:revision>
  <dcterms:created xsi:type="dcterms:W3CDTF">2006-08-16T00:00:00Z</dcterms:created>
  <dcterms:modified xsi:type="dcterms:W3CDTF">2025-05-27T10:01:48Z</dcterms:modified>
  <dc:identifier>DAGl3_Yd62g</dc:identifier>
</cp:coreProperties>
</file>