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latsi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9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86106" y="4596518"/>
            <a:ext cx="7915788" cy="97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Master  C++ 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30028" y="1956282"/>
            <a:ext cx="9644949" cy="798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What are Functions?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Types of Functions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Function Declaration, Definition &amp; Call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Function with Parameters &amp; Return Type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Function Overloading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Function Call Stack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Function call in other functions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Pass by Value 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Variable Scoping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Types of Scopes 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Inline Functions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Default Arguments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26380" y="588132"/>
            <a:ext cx="6235241" cy="79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F3938"/>
                </a:solidFill>
                <a:latin typeface="Alatsi"/>
                <a:ea typeface="Alatsi"/>
                <a:cs typeface="Alatsi"/>
                <a:sym typeface="Alatsi"/>
              </a:rPr>
              <a:t>What we w</a:t>
            </a: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ill learn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3253" y="2957505"/>
            <a:ext cx="4499010" cy="4776941"/>
          </a:xfrm>
          <a:custGeom>
            <a:avLst/>
            <a:gdLst/>
            <a:ahLst/>
            <a:cxnLst/>
            <a:rect l="l" t="t" r="r" b="b"/>
            <a:pathLst>
              <a:path w="4499010" h="4776941">
                <a:moveTo>
                  <a:pt x="0" y="0"/>
                </a:moveTo>
                <a:lnTo>
                  <a:pt x="4499010" y="0"/>
                </a:lnTo>
                <a:lnTo>
                  <a:pt x="4499010" y="4776941"/>
                </a:lnTo>
                <a:lnTo>
                  <a:pt x="0" y="47769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419669" y="1241011"/>
            <a:ext cx="7315200" cy="1649245"/>
          </a:xfrm>
          <a:custGeom>
            <a:avLst/>
            <a:gdLst/>
            <a:ahLst/>
            <a:cxnLst/>
            <a:rect l="l" t="t" r="r" b="b"/>
            <a:pathLst>
              <a:path w="7315200" h="1649245">
                <a:moveTo>
                  <a:pt x="0" y="0"/>
                </a:moveTo>
                <a:lnTo>
                  <a:pt x="7315200" y="0"/>
                </a:lnTo>
                <a:lnTo>
                  <a:pt x="7315200" y="1649245"/>
                </a:lnTo>
                <a:lnTo>
                  <a:pt x="0" y="16492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419669" y="5345976"/>
            <a:ext cx="1244727" cy="2057400"/>
          </a:xfrm>
          <a:custGeom>
            <a:avLst/>
            <a:gdLst/>
            <a:ahLst/>
            <a:cxnLst/>
            <a:rect l="l" t="t" r="r" b="b"/>
            <a:pathLst>
              <a:path w="1244727" h="2057400">
                <a:moveTo>
                  <a:pt x="0" y="0"/>
                </a:moveTo>
                <a:lnTo>
                  <a:pt x="1244727" y="0"/>
                </a:lnTo>
                <a:lnTo>
                  <a:pt x="12447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003571" y="3868708"/>
            <a:ext cx="8147395" cy="56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6"/>
              </a:lnSpc>
            </a:pPr>
            <a:r>
              <a:rPr lang="en-US" sz="3333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welcome to world of beautiful flowers</a:t>
            </a:r>
          </a:p>
        </p:txBody>
      </p:sp>
      <p:sp>
        <p:nvSpPr>
          <p:cNvPr id="7" name="Freeform 7"/>
          <p:cNvSpPr/>
          <p:nvPr/>
        </p:nvSpPr>
        <p:spPr>
          <a:xfrm>
            <a:off x="10121330" y="5345976"/>
            <a:ext cx="1244727" cy="2057400"/>
          </a:xfrm>
          <a:custGeom>
            <a:avLst/>
            <a:gdLst/>
            <a:ahLst/>
            <a:cxnLst/>
            <a:rect l="l" t="t" r="r" b="b"/>
            <a:pathLst>
              <a:path w="1244727" h="2057400">
                <a:moveTo>
                  <a:pt x="0" y="0"/>
                </a:moveTo>
                <a:lnTo>
                  <a:pt x="1244727" y="0"/>
                </a:lnTo>
                <a:lnTo>
                  <a:pt x="12447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822992" y="5345976"/>
            <a:ext cx="1244727" cy="2057400"/>
          </a:xfrm>
          <a:custGeom>
            <a:avLst/>
            <a:gdLst/>
            <a:ahLst/>
            <a:cxnLst/>
            <a:rect l="l" t="t" r="r" b="b"/>
            <a:pathLst>
              <a:path w="1244727" h="2057400">
                <a:moveTo>
                  <a:pt x="0" y="0"/>
                </a:moveTo>
                <a:lnTo>
                  <a:pt x="1244727" y="0"/>
                </a:lnTo>
                <a:lnTo>
                  <a:pt x="12447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524653" y="5345976"/>
            <a:ext cx="1244727" cy="2057400"/>
          </a:xfrm>
          <a:custGeom>
            <a:avLst/>
            <a:gdLst/>
            <a:ahLst/>
            <a:cxnLst/>
            <a:rect l="l" t="t" r="r" b="b"/>
            <a:pathLst>
              <a:path w="1244727" h="2057400">
                <a:moveTo>
                  <a:pt x="0" y="0"/>
                </a:moveTo>
                <a:lnTo>
                  <a:pt x="1244727" y="0"/>
                </a:lnTo>
                <a:lnTo>
                  <a:pt x="12447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26315" y="5345976"/>
            <a:ext cx="1244727" cy="2057400"/>
          </a:xfrm>
          <a:custGeom>
            <a:avLst/>
            <a:gdLst/>
            <a:ahLst/>
            <a:cxnLst/>
            <a:rect l="l" t="t" r="r" b="b"/>
            <a:pathLst>
              <a:path w="1244727" h="2057400">
                <a:moveTo>
                  <a:pt x="0" y="0"/>
                </a:moveTo>
                <a:lnTo>
                  <a:pt x="1244727" y="0"/>
                </a:lnTo>
                <a:lnTo>
                  <a:pt x="12447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419669" y="7805891"/>
            <a:ext cx="8147395" cy="56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6"/>
              </a:lnSpc>
            </a:pPr>
            <a:r>
              <a:rPr lang="en-US" sz="3333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welcome to world of beautiful flowers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Alatsi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2</cp:revision>
  <dcterms:created xsi:type="dcterms:W3CDTF">2006-08-16T00:00:00Z</dcterms:created>
  <dcterms:modified xsi:type="dcterms:W3CDTF">2025-06-01T16:02:11Z</dcterms:modified>
  <dc:identifier>DAGl3_Yd62g</dc:identifier>
</cp:coreProperties>
</file>