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8288000" cy="10287000"/>
  <p:notesSz cx="6858000" cy="9144000"/>
  <p:embeddedFontLst>
    <p:embeddedFont>
      <p:font typeface="Alatsi" panose="020B0604020202020204" charset="0"/>
      <p:regular r:id="rId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6" d="100"/>
          <a:sy n="56" d="100"/>
        </p:scale>
        <p:origin x="96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1071" y="0"/>
            <a:ext cx="4239083" cy="10287000"/>
            <a:chOff x="0" y="0"/>
            <a:chExt cx="5652111" cy="13716000"/>
          </a:xfrm>
        </p:grpSpPr>
        <p:grpSp>
          <p:nvGrpSpPr>
            <p:cNvPr id="3" name="Group 3"/>
            <p:cNvGrpSpPr/>
            <p:nvPr/>
          </p:nvGrpSpPr>
          <p:grpSpPr>
            <a:xfrm>
              <a:off x="2826056" y="0"/>
              <a:ext cx="2826056" cy="13716000"/>
              <a:chOff x="0" y="0"/>
              <a:chExt cx="558233" cy="2709333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E0D9"/>
              </a:solidFill>
            </p:spPr>
          </p:sp>
          <p:sp>
            <p:nvSpPr>
              <p:cNvPr id="5" name="TextBox 5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6" name="Group 6"/>
            <p:cNvGrpSpPr/>
            <p:nvPr/>
          </p:nvGrpSpPr>
          <p:grpSpPr>
            <a:xfrm>
              <a:off x="1413028" y="0"/>
              <a:ext cx="2826056" cy="13716000"/>
              <a:chOff x="0" y="0"/>
              <a:chExt cx="558233" cy="2709333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>
              <a:off x="0" y="0"/>
              <a:ext cx="2826056" cy="13716000"/>
              <a:chOff x="0" y="0"/>
              <a:chExt cx="558233" cy="2709333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1F7DA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sp>
        <p:nvSpPr>
          <p:cNvPr id="12" name="TextBox 12"/>
          <p:cNvSpPr txBox="1"/>
          <p:nvPr/>
        </p:nvSpPr>
        <p:spPr>
          <a:xfrm>
            <a:off x="5094942" y="1749770"/>
            <a:ext cx="12046307" cy="5648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550"/>
              </a:lnSpc>
            </a:pPr>
            <a:r>
              <a:rPr lang="en-US" sz="15000">
                <a:solidFill>
                  <a:srgbClr val="404748"/>
                </a:solidFill>
                <a:latin typeface="Alatsi"/>
                <a:ea typeface="Alatsi"/>
                <a:cs typeface="Alatsi"/>
                <a:sym typeface="Alatsi"/>
              </a:rPr>
              <a:t>C++ &amp; DSA PLACEMENT COURSE</a:t>
            </a:r>
          </a:p>
        </p:txBody>
      </p:sp>
      <p:sp>
        <p:nvSpPr>
          <p:cNvPr id="13" name="Freeform 13"/>
          <p:cNvSpPr/>
          <p:nvPr/>
        </p:nvSpPr>
        <p:spPr>
          <a:xfrm>
            <a:off x="12646898" y="-210192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11118095" y="9258300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7441325" y="8793480"/>
            <a:ext cx="6882108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Khaiser Khanam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627572" y="-733336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6012345" y="4167730"/>
            <a:ext cx="6263310" cy="9757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52"/>
              </a:lnSpc>
            </a:pPr>
            <a:r>
              <a:rPr lang="en-US" sz="5680">
                <a:solidFill>
                  <a:srgbClr val="36302C"/>
                </a:solidFill>
                <a:latin typeface="Alatsi"/>
                <a:ea typeface="Alatsi"/>
                <a:cs typeface="Alatsi"/>
                <a:sym typeface="Alatsi"/>
              </a:rPr>
              <a:t>Operators in C++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627572" y="-733336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889512" y="800100"/>
            <a:ext cx="14508975" cy="796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558"/>
              </a:lnSpc>
            </a:pPr>
            <a:r>
              <a:rPr lang="en-US" sz="4684" dirty="0">
                <a:solidFill>
                  <a:srgbClr val="36302C"/>
                </a:solidFill>
                <a:latin typeface="Alatsi"/>
                <a:ea typeface="Alatsi"/>
                <a:cs typeface="Alatsi"/>
                <a:sym typeface="Alatsi"/>
              </a:rPr>
              <a:t>What We Will Learn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6781800" y="4152900"/>
            <a:ext cx="5608787" cy="26767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322"/>
              </a:lnSpc>
            </a:pPr>
            <a:r>
              <a:rPr lang="en-US" sz="3801" dirty="0">
                <a:solidFill>
                  <a:srgbClr val="404748"/>
                </a:solidFill>
                <a:latin typeface="Alatsi"/>
                <a:ea typeface="Alatsi"/>
                <a:cs typeface="Alatsi"/>
                <a:sym typeface="Alatsi"/>
              </a:rPr>
              <a:t>Operator | Operands </a:t>
            </a:r>
          </a:p>
          <a:p>
            <a:pPr algn="l">
              <a:lnSpc>
                <a:spcPts val="5322"/>
              </a:lnSpc>
            </a:pPr>
            <a:r>
              <a:rPr lang="en-US" sz="3801" dirty="0">
                <a:solidFill>
                  <a:srgbClr val="404748"/>
                </a:solidFill>
                <a:latin typeface="Alatsi"/>
                <a:ea typeface="Alatsi"/>
                <a:cs typeface="Alatsi"/>
                <a:sym typeface="Alatsi"/>
              </a:rPr>
              <a:t>Expression |Statement</a:t>
            </a:r>
          </a:p>
          <a:p>
            <a:pPr algn="l">
              <a:lnSpc>
                <a:spcPts val="5322"/>
              </a:lnSpc>
            </a:pPr>
            <a:r>
              <a:rPr lang="en-US" sz="3801" dirty="0">
                <a:solidFill>
                  <a:srgbClr val="404748"/>
                </a:solidFill>
                <a:latin typeface="Alatsi"/>
                <a:ea typeface="Alatsi"/>
                <a:cs typeface="Alatsi"/>
                <a:sym typeface="Alatsi"/>
              </a:rPr>
              <a:t>Types Of Operators</a:t>
            </a:r>
          </a:p>
          <a:p>
            <a:pPr algn="l">
              <a:lnSpc>
                <a:spcPts val="5322"/>
              </a:lnSpc>
            </a:pPr>
            <a:r>
              <a:rPr lang="en-US" sz="3801" dirty="0">
                <a:solidFill>
                  <a:srgbClr val="404748"/>
                </a:solidFill>
                <a:latin typeface="Alatsi"/>
                <a:ea typeface="Alatsi"/>
                <a:cs typeface="Alatsi"/>
                <a:sym typeface="Alatsi"/>
              </a:rPr>
              <a:t>Operators Precedence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627572" y="-733336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889512" y="779206"/>
            <a:ext cx="14508975" cy="796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558"/>
              </a:lnSpc>
            </a:pPr>
            <a:r>
              <a:rPr lang="en-US" sz="4684" dirty="0">
                <a:solidFill>
                  <a:srgbClr val="36302C"/>
                </a:solidFill>
                <a:latin typeface="Alatsi"/>
                <a:ea typeface="Alatsi"/>
                <a:cs typeface="Alatsi"/>
                <a:sym typeface="Alatsi"/>
              </a:rPr>
              <a:t>Types Of Operators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888439" y="3440288"/>
            <a:ext cx="8511121" cy="47093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22"/>
              </a:lnSpc>
            </a:pPr>
            <a:r>
              <a:rPr lang="en-US" sz="3801" dirty="0">
                <a:solidFill>
                  <a:srgbClr val="404748"/>
                </a:solidFill>
                <a:latin typeface="Alatsi"/>
                <a:ea typeface="Alatsi"/>
                <a:cs typeface="Alatsi"/>
                <a:sym typeface="Alatsi"/>
              </a:rPr>
              <a:t>1.Arithmetic Operators</a:t>
            </a:r>
          </a:p>
          <a:p>
            <a:pPr algn="l">
              <a:lnSpc>
                <a:spcPts val="5322"/>
              </a:lnSpc>
            </a:pPr>
            <a:r>
              <a:rPr lang="en-US" sz="3801" dirty="0">
                <a:solidFill>
                  <a:srgbClr val="404748"/>
                </a:solidFill>
                <a:latin typeface="Alatsi"/>
                <a:ea typeface="Alatsi"/>
                <a:cs typeface="Alatsi"/>
                <a:sym typeface="Alatsi"/>
              </a:rPr>
              <a:t>2.Relational Operators</a:t>
            </a:r>
          </a:p>
          <a:p>
            <a:pPr algn="l">
              <a:lnSpc>
                <a:spcPts val="5322"/>
              </a:lnSpc>
            </a:pPr>
            <a:r>
              <a:rPr lang="en-US" sz="3801" dirty="0">
                <a:solidFill>
                  <a:srgbClr val="404748"/>
                </a:solidFill>
                <a:latin typeface="Alatsi"/>
                <a:ea typeface="Alatsi"/>
                <a:cs typeface="Alatsi"/>
                <a:sym typeface="Alatsi"/>
              </a:rPr>
              <a:t>3.Logical Operators</a:t>
            </a:r>
          </a:p>
          <a:p>
            <a:pPr algn="l">
              <a:lnSpc>
                <a:spcPts val="5322"/>
              </a:lnSpc>
            </a:pPr>
            <a:r>
              <a:rPr lang="en-US" sz="3801" dirty="0">
                <a:solidFill>
                  <a:srgbClr val="404748"/>
                </a:solidFill>
                <a:latin typeface="Alatsi"/>
                <a:ea typeface="Alatsi"/>
                <a:cs typeface="Alatsi"/>
                <a:sym typeface="Alatsi"/>
              </a:rPr>
              <a:t>4.Assignment Operators</a:t>
            </a:r>
          </a:p>
          <a:p>
            <a:pPr algn="l">
              <a:lnSpc>
                <a:spcPts val="5322"/>
              </a:lnSpc>
            </a:pPr>
            <a:r>
              <a:rPr lang="en-US" sz="3801" dirty="0">
                <a:solidFill>
                  <a:srgbClr val="404748"/>
                </a:solidFill>
                <a:latin typeface="Alatsi"/>
                <a:ea typeface="Alatsi"/>
                <a:cs typeface="Alatsi"/>
                <a:sym typeface="Alatsi"/>
              </a:rPr>
              <a:t>5.Increment and Decrement Operators</a:t>
            </a:r>
          </a:p>
          <a:p>
            <a:pPr algn="l">
              <a:lnSpc>
                <a:spcPts val="5322"/>
              </a:lnSpc>
            </a:pPr>
            <a:r>
              <a:rPr lang="en-US" sz="3801" dirty="0">
                <a:solidFill>
                  <a:srgbClr val="404748"/>
                </a:solidFill>
                <a:latin typeface="Alatsi"/>
                <a:ea typeface="Alatsi"/>
                <a:cs typeface="Alatsi"/>
                <a:sym typeface="Alatsi"/>
              </a:rPr>
              <a:t>6.Conditional Operator </a:t>
            </a:r>
          </a:p>
          <a:p>
            <a:pPr algn="l">
              <a:lnSpc>
                <a:spcPts val="5322"/>
              </a:lnSpc>
            </a:pPr>
            <a:r>
              <a:rPr lang="en-US" sz="3801" dirty="0">
                <a:solidFill>
                  <a:srgbClr val="404748"/>
                </a:solidFill>
                <a:latin typeface="Alatsi"/>
                <a:ea typeface="Alatsi"/>
                <a:cs typeface="Alatsi"/>
                <a:sym typeface="Alatsi"/>
              </a:rPr>
              <a:t>7.Bitwise Operators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60</Words>
  <Application>Microsoft Office PowerPoint</Application>
  <PresentationFormat>Custom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Alatsi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1-C++</dc:title>
  <cp:lastModifiedBy>khaiser khanam</cp:lastModifiedBy>
  <cp:revision>3</cp:revision>
  <dcterms:created xsi:type="dcterms:W3CDTF">2006-08-16T00:00:00Z</dcterms:created>
  <dcterms:modified xsi:type="dcterms:W3CDTF">2025-05-27T09:19:25Z</dcterms:modified>
  <dc:identifier>DAGl3_Yd62g</dc:identifier>
</cp:coreProperties>
</file>