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latsi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5-27T18:53:56.499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19606 16563 0,'0'26'47,"-53"54"-15,53-54-32,0 107 31,0-107-31,-27 27 15,27 0 1,0-27-16,0 1 31,0-80 32,0-53-32,27 80-31,-27-80 16,26 26 15,-26 54-31,27-27 0,26-26 16,-27 79-1,27-80 1,26 54-1,-26-1 1,0 27 0,0 27-1,-27 26 1,-26 26 0,0 0-1,0-52-15,0 26 16,0 26-1,-26-52 1,26-1 0,0 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5-27T18:54:00.598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20823 19791 0,'-27'26'0,"27"1"16,27-1-1,-27 1-15,0 26 0,53 79 16,-27-79 0,-26-27-16,53 1 0,-53-1 15,26-26-15,-26 27 0,27-27 0,-1 26 0,27-26 16,0 0 0,-26 0-16,-1 0 0,1-26 15,-1-1-15,0 1 0,-26-1 0,27 1 16,-1-80-1,-52-79 1,26 105-16,-27 54 0,27-53 16,0 52-16,-26-26 15,26 27-15,0-1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5-27T18:54:01.281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21749 19579 0,'26'397'31,"1"-318"-16,-27 27 1,0-79-16,0-27 31,0-27-15,-27-79 0,27-52-1,27 52 1,-1 79-16,1-26 15,52 1 1,-53 52 0,1 0-16,26-27 15,0 27-15,-27 0 0,54 79 16,-54-26 0,0 27-1,-26-54-15,0 1 0,0-1 0,0 1 0,0-1 16,0 0-16,0 27 15,-26 0 1,26-26 0,26-80 15,-26-79-15,0 105-16,27 1 0,-1-80 15,54-26 1,26 79-1,-27 53 1,-53 0-16,1 26 16,52 27-16,-79-27 15,0 1-15,53 52 0,-53 54 16,27-81 0,-27 1-16,0-26 15,0-1-15,0 27 0,26-53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5-27T18:54:01.654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23310 19394 0,'0'-53'16,"0"106"-16,0-132 0,26 79 0,-26-27 15,27 27-15,-27-26 0,53-1 0,-27 1 16,212-1 15,-158 80-15,-28 132-1,-52-158-15,0-1 0,-26 107 16,0-80-16,26-27 0,-27 106 16,1-105-16,26-1 0,-27 54 15,27-1 1,0-53-16,53 1 16,132-80-1,-105 26-15,-27 1 16,26 0-16,-26 26 0,53-53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5-27T18:54:01.902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25638 19553 0,'185'0'32,"27"-80"-17,-186 54-15,1 26 0,26-27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5-27T18:54:02.102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25638 20055 0,'-26'53'0,"52"-106"0,-52 133 0,26-54 16,0 1-16,26-27 0,27 26 15,-27-26-15,1 0 16,26-26-16,53-1 16,52-26-1,54-53-15,-159 80 0,0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5-27T18:54:02.434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27358 18997 0,'-27'-26'15,"27"52"-15,27 1 16,-27-1-16,0 159 16,26-79-1,-26-79-15,0 105 0,0-79 16,0 0-16,0 52 16,0-25-16,0-54 0,0 1 15,0 26-15,0 26 16,27-79-1,-27-26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5-27T18:54:02.765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27755 19209 0,'0'0'0,"0"26"16,26 1-16,-26 52 16,27 106-1,-27-105-15,26 52 16,54-53 0,-54-52-16,80 26 15,79-106 1,-106 26-1,1-26-15,-80 27 16,53-80-16,-53-53 16,0 106-16,-80-132 0,-26 0 15,80 159 1,-106-54-16,-80 80 16,106 27-1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5-27T18:54:04.413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33417 16907 0,'0'26'0,"0"1"0,0-1 0,0 27 16,0-26-16,0 26 16,26 26-1,-26-26-15,0-27 16,0 27 0,0-26-1,0-1 1,0-52 15,0-27-15,27-80-1,-1 1 1,1 0 0,52 26 15,-26 80-16,26 26 1,-52 26-16,26 53 16,0 27-1,-53-53-15,0-26 0,0-1 0,0 27 16,-27 79 0,27-26-1,-26-53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5-27T18:54:04.848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34290 16775 0,'-26'26'0,"26"27"16,0 106-1,0-133-15,26 80 16,0 53-1,27-106 1,53-27 15,-53-52-31,53-54 16,-80 1 0,-26-27 15,0 53-16,-26-53 1,26 27 0,0 53-1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5-27T18:54:05.548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35428 16801 0,'-53'27'0,"106"-54"0,-133 133 16,80-80-16,0 1 0,-26 26 16,-1 105-1,27-131-15,0 52 16,0-26 0,0-79 15,27-54-16,26-25 1,-53 78-16,26 1 16,27-27-16,53 0 15,-27 26 1,1 54 0,-1 79 15,-52 26-16,-27-26 1,-27-80-16,27 27 16,0-26-1,27-107 17,26-26-17,-53 80-15,132-133 16,-26 27-1,-27 79 1,0 53 0,-52 0-16,-27 26 0,53 27 15,-27 106 1,-26-27 0,27-26 15,-27-79-31,0 26 15,26-27-15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5-27T18:53:56.996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20558 16404 0,'-26'27'0,"-1"26"15,1 26 1,26-53-16,0 1 0,0-1 0,0 27 15,26 53 1,-26-79-16,27-1 0,-1 27 16,1-53-16,25 53 15,1-27 1,27-26 0,-54 0-16,27-26 15,-26-54 1,-27 54-16,26 26 0,-26-79 15,0-80 1,0 53 0,0 0-1,0 53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5-27T18:54:05.796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36777 16616 0,'53'106'32,"-27"26"-17,-26-106 1,0 1-16,27 105 16,-27 0-16,0-26 31,0-79-31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5-27T18:54:06.214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37915 16457 0,'-27'53'16,"133"26"0,-79-52-1,-1-27-15,106 26 16,-105-26-16,185 0 15,-54 0 1,-105 0-16,0 0 16,-26 0-1,-80 53 17,26-53-32,27 27 0,-26-27 15,-27 79-15,-132 80 16,-1 26-1,107-53 1,26-52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5-27T18:54:06.828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39899 16484 0,'-26'79'0,"-27"159"31,53-211-31,-27-1 0,27 53 16,-26 27 0,26-79-1,0-1 1,0-52 0,26-54-1,1 54-15,26-106 16,53-54-1,-1 54 1,-25 26 0,-1 80-1,27 52 1,-53 106 0,-27 80 15,-26-132-31,0-54 0,-26 53 15,26 1-15,0-27 16,0 0-16,0-27 0,0 0 16,53 1-1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5-27T18:54:07.163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40905 16457 0,'0'79'31,"0"-52"-31,0-1 0,0 1 0,0-1 16,0 27-16,26 159 31,-26-186-31,53 27 15,53-26 1,-80-27-16,1 0 0,52-53 16,-52 26-16,-1 1 0,0-1 15,1-25-15,-27-54 16,26-132 0,-26 105-1,0 80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5-27T18:54:07.799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41778 16351 0,'26'80'0,"-26"-27"16,0-27-16,0 27 0,0-27 15,0 1-15,0 26 0,0-27 0,0 27 16,-26-26-16,26 78 16,-27-52-1,27-26 1,0-54-1,27-78 1,-1-54 0,-26 106-16,53-79 15,53 26 1,-27 53 0,1 79 15,-54-26-31,-26 27 0,27-1 0,-27 1 15,0-1-15,26 106 16,-26 1 0,0-27-1,0-54 1,0-78 15,26-53-15,1 52-16,-27 1 0,0-1 0,26 1 15,-26-1-15,53-26 0,-26 0 16,132-79 0,-133 106-1,27 26-15,0 26 16,0 27-16,-27 0 16,27 132 15,-53-132-31,0 0 15,0 26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5-27T18:54:08.428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43339 16140 0,'0'-53'0,"26"106"0,-26-133 16,27 54-16,-27-1 15,-53 160-15,159-266 0,-54 107 0,1-1 16,106 27-1,-106 27 1,-26-1-16,-1 1 0,-26-1 0,26 1 16,-105 211-1,53-212-15,-54 107 16,-26-1 0,80-132-1,-1 53 1,80-27-1,106-26 1,-79-26-16,78 26 16,107-27-1,-212 1-15,26 26 0,27-27 16,-80 27-16,1 0 0,-1 0 16,1 0-16,-1 0 0,1-26 15,-1 26-15,-26-27 47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5-27T18:54:10.131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33946 18309 0,'0'27'16,"26"-1"15,133-26-15,-132 0-16,26 0 0,185 0 15,-159-26-15,-26 26 0,238-27 16,185-26 0,-396 27-16,-1 26 0,265-53 15,0 0 1,-318 53-16,80-26 15,-79 26 1,-1-27-16,1 27 0,-27 27 172,-27-27-31,1 0-48,-1 0-77,1 0-16,-1-27 31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5-27T18:54:12.049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40031 17965 0,'27'0'15,"-1"27"1,1-27 0,52 0-16,133 0 31,-159 0-31,0 0 0,211-27 15,371-79 1,-26 1 0,52-1-1,-158 26 1,-424 54-16,265-27 16,-106 0-1,-105 27 1,-54-1-1,-105 27 345,-1 0-345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5-27T18:53:57.982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21511 16536 0,'0'27'0,"0"26"15,0 26 1,-27 1 0,1 52-1,-1 0 1,27-79-1,0-26 1,0-54 15,27-26-15,-1-26 0,1-27 15,-27 80-31,53-54 15,-27 1 1,0 52-16,1 1 16,26-1-1,-27 27-15,27 0 16,27 53 0,-54 0-1,0 80 1,1-1-1,-27-26 1,26-80-16,-26 27 16,0-27-1,0-52 32,0-27-31,0 0-16,27-26 15,-27-53 1,0 105-16,26-105 16,27 52-1,0 1 1,53 53 0,-80 26-16,80 26 15,-53 53 1,-53-52-16,27 132 15,-27-133-15,0 106 16,0 27 0,0-53-1,0-53 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5-27T18:53:58.296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23072 16219 0,'0'-27'0,"0"54"16,0 79 0,0 26-1,0-79-15,0 106 16,0-27 0,0-26 15,0-53-16,0-27-15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5-27T18:53:58.595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24739 16616 0,'0'0'15,"52"-27"1,81 1 0,-107 26-16,106-27 15,-79 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5-27T18:53:58.797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24739 16880 0,'-27'53'15,"54"-106"-15,-80 159 0,106-79 16,79-54 15,53-26-15,80-52-1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5-27T18:53:59.229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26141 16272 0,'-53'106'32,"26"0"-17,1-27 1,26-26 15,26-53 0,27-27-15,53-26 0,0 1-1,53 52 1,-80 52 0,-52-52-16,-1 106 15,1 80 1,-27-160-16,-27 106 15,-52 27 1,-27-80 0,0-26-1,80-53 1,-27-26-16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5-27T18:53:59.446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26061 16140 0,'0'0'0,"80"-27"15,-54 1-15,80-27 16,106-27-1,-159 54-15,185-27 16,0-26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5-27T18:54:00.262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20082 19764 0,'-27'106'31,"1"53"-15,-1-27 0,1-52-1,26-54 1,0 1-16,0-1 16,-26-79 30,26-53-30,26 53-16,-26 27 0,0-27 16,53-79-1,26-27 1,-52 159-16,-27-27 0,26 27 0,27-52 16,27 25-1,-54 27-15,53 27 16,-52-1-16,-1 0 15,-26 1-15,27-1 0,-27 1 0,0-1 16,26 54-16,-26 52 16,0 0-1,0-79 1,0 0 15,27-53-31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4.png"/><Relationship Id="rId21" Type="http://schemas.openxmlformats.org/officeDocument/2006/relationships/image" Target="../media/image15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28.png"/><Relationship Id="rId50" Type="http://schemas.openxmlformats.org/officeDocument/2006/relationships/customXml" Target="../ink/ink24.xml"/><Relationship Id="rId55" Type="http://schemas.openxmlformats.org/officeDocument/2006/relationships/image" Target="../media/image32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6" Type="http://schemas.openxmlformats.org/officeDocument/2006/relationships/customXml" Target="../ink/ink7.xml"/><Relationship Id="rId29" Type="http://schemas.openxmlformats.org/officeDocument/2006/relationships/image" Target="../media/image19.png"/><Relationship Id="rId11" Type="http://schemas.openxmlformats.org/officeDocument/2006/relationships/image" Target="../media/image10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3.png"/><Relationship Id="rId40" Type="http://schemas.openxmlformats.org/officeDocument/2006/relationships/customXml" Target="../ink/ink19.xml"/><Relationship Id="rId45" Type="http://schemas.openxmlformats.org/officeDocument/2006/relationships/image" Target="../media/image27.png"/><Relationship Id="rId53" Type="http://schemas.openxmlformats.org/officeDocument/2006/relationships/image" Target="../media/image31.png"/><Relationship Id="rId5" Type="http://schemas.openxmlformats.org/officeDocument/2006/relationships/image" Target="../media/image7.png"/><Relationship Id="rId19" Type="http://schemas.openxmlformats.org/officeDocument/2006/relationships/image" Target="../media/image14.png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8.png"/><Relationship Id="rId30" Type="http://schemas.openxmlformats.org/officeDocument/2006/relationships/customXml" Target="../ink/ink14.xml"/><Relationship Id="rId35" Type="http://schemas.openxmlformats.org/officeDocument/2006/relationships/image" Target="../media/image22.png"/><Relationship Id="rId43" Type="http://schemas.openxmlformats.org/officeDocument/2006/relationships/image" Target="../media/image26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8" Type="http://schemas.openxmlformats.org/officeDocument/2006/relationships/customXml" Target="../ink/ink3.xml"/><Relationship Id="rId51" Type="http://schemas.openxmlformats.org/officeDocument/2006/relationships/image" Target="../media/image30.png"/><Relationship Id="rId3" Type="http://schemas.openxmlformats.org/officeDocument/2006/relationships/image" Target="../media/image6.svg"/><Relationship Id="rId12" Type="http://schemas.openxmlformats.org/officeDocument/2006/relationships/customXml" Target="../ink/ink5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20" Type="http://schemas.openxmlformats.org/officeDocument/2006/relationships/customXml" Target="../ink/ink9.xml"/><Relationship Id="rId41" Type="http://schemas.openxmlformats.org/officeDocument/2006/relationships/image" Target="../media/image25.png"/><Relationship Id="rId54" Type="http://schemas.openxmlformats.org/officeDocument/2006/relationships/customXml" Target="../ink/ink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9.png"/><Relationship Id="rId57" Type="http://schemas.openxmlformats.org/officeDocument/2006/relationships/image" Target="../media/image33.png"/><Relationship Id="rId10" Type="http://schemas.openxmlformats.org/officeDocument/2006/relationships/customXml" Target="../ink/ink4.xml"/><Relationship Id="rId31" Type="http://schemas.openxmlformats.org/officeDocument/2006/relationships/image" Target="../media/image20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scii-code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1F7DA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5094942" y="1749770"/>
            <a:ext cx="12046307" cy="564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C++ &amp; DSA PLACEMENT COURSE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441325" y="879348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Khaiser Khanam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359709" y="4310323"/>
            <a:ext cx="9568583" cy="198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2"/>
              </a:lnSpc>
            </a:pPr>
            <a:r>
              <a:rPr lang="en-US" sz="5680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Control Statements- Conditional Statements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89512" y="1303505"/>
            <a:ext cx="14508975" cy="796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8"/>
              </a:lnSpc>
            </a:pPr>
            <a:r>
              <a:rPr lang="en-US" sz="4684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What we will learn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585571" y="3896363"/>
            <a:ext cx="5116858" cy="3980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if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if-else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elseif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Nested if-else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Ternary Operator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Switch Statement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06869" y="3448709"/>
            <a:ext cx="12674262" cy="3313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1️)Decision </a:t>
            </a:r>
            <a:r>
              <a:rPr lang="en-US" sz="3801" dirty="0" err="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lene</a:t>
            </a: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 wale (Jaise: "Agar yeh ho to karo")</a:t>
            </a:r>
          </a:p>
          <a:p>
            <a:pPr algn="l">
              <a:lnSpc>
                <a:spcPts val="5322"/>
              </a:lnSpc>
            </a:pPr>
            <a:endParaRPr lang="en-US" sz="3801" dirty="0">
              <a:solidFill>
                <a:srgbClr val="404748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2️)Repeat </a:t>
            </a:r>
            <a:r>
              <a:rPr lang="en-US" sz="3801" dirty="0" err="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karne</a:t>
            </a: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 wale (Jo </a:t>
            </a:r>
            <a:r>
              <a:rPr lang="en-US" sz="3801" dirty="0" err="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baar</a:t>
            </a: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801" dirty="0" err="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baar</a:t>
            </a: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801" dirty="0" err="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kaam</a:t>
            </a: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801" dirty="0" err="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karte</a:t>
            </a: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801" dirty="0" err="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hain</a:t>
            </a: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)</a:t>
            </a:r>
          </a:p>
          <a:p>
            <a:pPr algn="l">
              <a:lnSpc>
                <a:spcPts val="5322"/>
              </a:lnSpc>
            </a:pPr>
            <a:endParaRPr lang="en-US" sz="3801" dirty="0">
              <a:solidFill>
                <a:srgbClr val="404748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3️)Jump </a:t>
            </a:r>
            <a:r>
              <a:rPr lang="en-US" sz="3801" dirty="0" err="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karne</a:t>
            </a: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 wale (Beech me se skip </a:t>
            </a:r>
            <a:r>
              <a:rPr lang="en-US" sz="3801" dirty="0" err="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ya</a:t>
            </a: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 jump </a:t>
            </a:r>
            <a:r>
              <a:rPr lang="en-US" sz="3801" dirty="0" err="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kar</a:t>
            </a: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801" dirty="0" err="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jaate</a:t>
            </a: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801" dirty="0" err="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hain</a:t>
            </a: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073259">
            <a:off x="-2152485" y="833380"/>
            <a:ext cx="7315200" cy="798022"/>
          </a:xfrm>
          <a:custGeom>
            <a:avLst/>
            <a:gdLst/>
            <a:ahLst/>
            <a:cxnLst/>
            <a:rect l="l" t="t" r="r" b="b"/>
            <a:pathLst>
              <a:path w="7315200" h="798022">
                <a:moveTo>
                  <a:pt x="0" y="0"/>
                </a:moveTo>
                <a:lnTo>
                  <a:pt x="7315200" y="0"/>
                </a:lnTo>
                <a:lnTo>
                  <a:pt x="7315200" y="798022"/>
                </a:lnTo>
                <a:lnTo>
                  <a:pt x="0" y="798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 rot="-2196983">
            <a:off x="330176" y="741603"/>
            <a:ext cx="2550193" cy="646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Homework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51314" y="4448834"/>
            <a:ext cx="14385372" cy="637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Take two integer inputs from the user and print which one is greater.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C15D090-7DD6-6F2E-2EF8-9FACAB03C0EB}"/>
                  </a:ext>
                </a:extLst>
              </p14:cNvPr>
              <p14:cNvContentPartPr/>
              <p14:nvPr/>
            </p14:nvContentPartPr>
            <p14:xfrm>
              <a:off x="7029360" y="5886360"/>
              <a:ext cx="171720" cy="238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C15D090-7DD6-6F2E-2EF8-9FACAB03C0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13520" y="5823000"/>
                <a:ext cx="20304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4B74E2-EAB4-1531-377A-EE09CBF5868F}"/>
                  </a:ext>
                </a:extLst>
              </p14:cNvPr>
              <p14:cNvContentPartPr/>
              <p14:nvPr/>
            </p14:nvContentPartPr>
            <p14:xfrm>
              <a:off x="7372440" y="5886360"/>
              <a:ext cx="152640" cy="228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4B74E2-EAB4-1531-377A-EE09CBF586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6600" y="5823000"/>
                <a:ext cx="18396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E3D727C-D96E-1571-B4E2-DD0B176271AA}"/>
                  </a:ext>
                </a:extLst>
              </p14:cNvPr>
              <p14:cNvContentPartPr/>
              <p14:nvPr/>
            </p14:nvContentPartPr>
            <p14:xfrm>
              <a:off x="7715160" y="5934240"/>
              <a:ext cx="362520" cy="276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E3D727C-D96E-1571-B4E2-DD0B176271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99320" y="5870880"/>
                <a:ext cx="39384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71E62E8-51AE-E20D-F951-DD1415FD9BCC}"/>
                  </a:ext>
                </a:extLst>
              </p14:cNvPr>
              <p14:cNvContentPartPr/>
              <p14:nvPr/>
            </p14:nvContentPartPr>
            <p14:xfrm>
              <a:off x="8305920" y="5829120"/>
              <a:ext cx="360" cy="286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71E62E8-51AE-E20D-F951-DD1415FD9B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90080" y="5765760"/>
                <a:ext cx="3168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FC3899B-3CAB-7DF7-C53E-CFEF757C1AF9}"/>
                  </a:ext>
                </a:extLst>
              </p14:cNvPr>
              <p14:cNvContentPartPr/>
              <p14:nvPr/>
            </p14:nvContentPartPr>
            <p14:xfrm>
              <a:off x="8906040" y="5943600"/>
              <a:ext cx="142920" cy="38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FC3899B-3CAB-7DF7-C53E-CFEF757C1A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90200" y="5880240"/>
                <a:ext cx="1742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9E04027-FED2-620B-5A9A-51F3ED76C76E}"/>
                  </a:ext>
                </a:extLst>
              </p14:cNvPr>
              <p14:cNvContentPartPr/>
              <p14:nvPr/>
            </p14:nvContentPartPr>
            <p14:xfrm>
              <a:off x="8886960" y="6058080"/>
              <a:ext cx="228960" cy="66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9E04027-FED2-620B-5A9A-51F3ED76C76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71120" y="5994720"/>
                <a:ext cx="2602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8DE6D3D-EB79-FCEA-6DDF-1FA0C1C327BD}"/>
                  </a:ext>
                </a:extLst>
              </p14:cNvPr>
              <p14:cNvContentPartPr/>
              <p14:nvPr/>
            </p14:nvContentPartPr>
            <p14:xfrm>
              <a:off x="9372600" y="5857920"/>
              <a:ext cx="219600" cy="362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8DE6D3D-EB79-FCEA-6DDF-1FA0C1C327B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56760" y="5794560"/>
                <a:ext cx="25092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4309495-377E-C4BF-3EA5-0B8C75A877E1}"/>
                  </a:ext>
                </a:extLst>
              </p14:cNvPr>
              <p14:cNvContentPartPr/>
              <p14:nvPr/>
            </p14:nvContentPartPr>
            <p14:xfrm>
              <a:off x="9381960" y="5686560"/>
              <a:ext cx="343440" cy="124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4309495-377E-C4BF-3EA5-0B8C75A877E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66120" y="5623200"/>
                <a:ext cx="37476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A622C8-B7F6-8964-25AF-39F0429E9EC4}"/>
                  </a:ext>
                </a:extLst>
              </p14:cNvPr>
              <p14:cNvContentPartPr/>
              <p14:nvPr/>
            </p14:nvContentPartPr>
            <p14:xfrm>
              <a:off x="7182000" y="7067520"/>
              <a:ext cx="209880" cy="248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A622C8-B7F6-8964-25AF-39F0429E9EC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66160" y="7004160"/>
                <a:ext cx="24120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430C416-A486-85A1-07B0-A1457571F233}"/>
                  </a:ext>
                </a:extLst>
              </p14:cNvPr>
              <p14:cNvContentPartPr/>
              <p14:nvPr/>
            </p14:nvContentPartPr>
            <p14:xfrm>
              <a:off x="7486560" y="7029360"/>
              <a:ext cx="190800" cy="267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430C416-A486-85A1-07B0-A1457571F23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70720" y="6966000"/>
                <a:ext cx="2221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650DCF7-850C-2CFA-92E7-247D4F8871D8}"/>
                  </a:ext>
                </a:extLst>
              </p14:cNvPr>
              <p14:cNvContentPartPr/>
              <p14:nvPr/>
            </p14:nvContentPartPr>
            <p14:xfrm>
              <a:off x="7829640" y="7048440"/>
              <a:ext cx="381240" cy="219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650DCF7-850C-2CFA-92E7-247D4F8871D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13800" y="6985080"/>
                <a:ext cx="41256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C43CDE9-06C8-C6FD-34C3-010448BE2638}"/>
                  </a:ext>
                </a:extLst>
              </p14:cNvPr>
              <p14:cNvContentPartPr/>
              <p14:nvPr/>
            </p14:nvContentPartPr>
            <p14:xfrm>
              <a:off x="8391600" y="6905520"/>
              <a:ext cx="352800" cy="324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C43CDE9-06C8-C6FD-34C3-010448BE263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75760" y="6842160"/>
                <a:ext cx="38412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F582B47-A1B6-7BEE-DC1A-372EEBAED992}"/>
                  </a:ext>
                </a:extLst>
              </p14:cNvPr>
              <p14:cNvContentPartPr/>
              <p14:nvPr/>
            </p14:nvContentPartPr>
            <p14:xfrm>
              <a:off x="9229680" y="6991200"/>
              <a:ext cx="181440" cy="48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F582B47-A1B6-7BEE-DC1A-372EEBAED99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213840" y="6927840"/>
                <a:ext cx="2127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F9A8ABD-A616-9764-3EA3-684FC5911A95}"/>
                  </a:ext>
                </a:extLst>
              </p14:cNvPr>
              <p14:cNvContentPartPr/>
              <p14:nvPr/>
            </p14:nvContentPartPr>
            <p14:xfrm>
              <a:off x="9220320" y="7182000"/>
              <a:ext cx="276480" cy="95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F9A8ABD-A616-9764-3EA3-684FC5911A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04480" y="7118640"/>
                <a:ext cx="3078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9EB7C8E-3FDB-92B5-D960-B7E89387CC1E}"/>
                  </a:ext>
                </a:extLst>
              </p14:cNvPr>
              <p14:cNvContentPartPr/>
              <p14:nvPr/>
            </p14:nvContentPartPr>
            <p14:xfrm>
              <a:off x="9839160" y="6829560"/>
              <a:ext cx="29160" cy="362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9EB7C8E-3FDB-92B5-D960-B7E89387CC1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823320" y="6766200"/>
                <a:ext cx="6048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926C112-6192-99E0-B3F6-C1817632F5F6}"/>
                  </a:ext>
                </a:extLst>
              </p14:cNvPr>
              <p14:cNvContentPartPr/>
              <p14:nvPr/>
            </p14:nvContentPartPr>
            <p14:xfrm>
              <a:off x="9991800" y="6819840"/>
              <a:ext cx="248040" cy="343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926C112-6192-99E0-B3F6-C1817632F5F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975960" y="6756480"/>
                <a:ext cx="27936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F285061-E2F2-C535-3399-1EFFE9548B4D}"/>
                  </a:ext>
                </a:extLst>
              </p14:cNvPr>
              <p14:cNvContentPartPr/>
              <p14:nvPr/>
            </p14:nvContentPartPr>
            <p14:xfrm>
              <a:off x="12030120" y="6039000"/>
              <a:ext cx="162360" cy="238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F285061-E2F2-C535-3399-1EFFE9548B4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014280" y="5975640"/>
                <a:ext cx="1936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8143025-7058-7014-E25D-FBF162646119}"/>
                  </a:ext>
                </a:extLst>
              </p14:cNvPr>
              <p14:cNvContentPartPr/>
              <p14:nvPr/>
            </p14:nvContentPartPr>
            <p14:xfrm>
              <a:off x="12335040" y="6039000"/>
              <a:ext cx="142920" cy="219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8143025-7058-7014-E25D-FBF16264611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319200" y="5975640"/>
                <a:ext cx="17424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063AB2-6D31-C9E5-EC52-51B9FC9CF9B1}"/>
                  </a:ext>
                </a:extLst>
              </p14:cNvPr>
              <p14:cNvContentPartPr/>
              <p14:nvPr/>
            </p14:nvContentPartPr>
            <p14:xfrm>
              <a:off x="12706200" y="6048360"/>
              <a:ext cx="410040" cy="228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063AB2-6D31-C9E5-EC52-51B9FC9CF9B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690360" y="5985000"/>
                <a:ext cx="44136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A10471B-04F7-1B30-94B9-747AD38C361F}"/>
                  </a:ext>
                </a:extLst>
              </p14:cNvPr>
              <p14:cNvContentPartPr/>
              <p14:nvPr/>
            </p14:nvContentPartPr>
            <p14:xfrm>
              <a:off x="13239720" y="5981760"/>
              <a:ext cx="38520" cy="248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A10471B-04F7-1B30-94B9-747AD38C361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3223880" y="5918400"/>
                <a:ext cx="6984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916C3B4-F1DF-64DF-5EC2-6195F1F983AF}"/>
                  </a:ext>
                </a:extLst>
              </p14:cNvPr>
              <p14:cNvContentPartPr/>
              <p14:nvPr/>
            </p14:nvContentPartPr>
            <p14:xfrm>
              <a:off x="13639680" y="5924520"/>
              <a:ext cx="295920" cy="324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916C3B4-F1DF-64DF-5EC2-6195F1F983A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3623840" y="5861160"/>
                <a:ext cx="32724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FC12BC8-4177-9B50-54E7-3E33113CDE45}"/>
                  </a:ext>
                </a:extLst>
              </p14:cNvPr>
              <p14:cNvContentPartPr/>
              <p14:nvPr/>
            </p14:nvContentPartPr>
            <p14:xfrm>
              <a:off x="14316120" y="5896080"/>
              <a:ext cx="248040" cy="295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FC12BC8-4177-9B50-54E7-3E33113CDE4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4300280" y="5832720"/>
                <a:ext cx="27936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EDC5B38-2CD4-5480-C5CD-66A55FC45181}"/>
                  </a:ext>
                </a:extLst>
              </p14:cNvPr>
              <p14:cNvContentPartPr/>
              <p14:nvPr/>
            </p14:nvContentPartPr>
            <p14:xfrm>
              <a:off x="14725800" y="5867280"/>
              <a:ext cx="162000" cy="257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EDC5B38-2CD4-5480-C5CD-66A55FC4518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709960" y="5803920"/>
                <a:ext cx="19332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A81FD66-B2C1-01FD-10B0-C90F2E09A11E}"/>
                  </a:ext>
                </a:extLst>
              </p14:cNvPr>
              <p14:cNvContentPartPr/>
              <p14:nvPr/>
            </p14:nvContentPartPr>
            <p14:xfrm>
              <a:off x="15030360" y="5877000"/>
              <a:ext cx="371880" cy="228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A81FD66-B2C1-01FD-10B0-C90F2E09A11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5014520" y="5813640"/>
                <a:ext cx="40320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803A114-9A7C-23D9-BF11-5ABD165B022A}"/>
                  </a:ext>
                </a:extLst>
              </p14:cNvPr>
              <p14:cNvContentPartPr/>
              <p14:nvPr/>
            </p14:nvContentPartPr>
            <p14:xfrm>
              <a:off x="15602040" y="5743440"/>
              <a:ext cx="466920" cy="267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803A114-9A7C-23D9-BF11-5ABD165B022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586200" y="5680080"/>
                <a:ext cx="49824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B2B002E-609B-EF37-CAF5-90E2E5F146E2}"/>
                  </a:ext>
                </a:extLst>
              </p14:cNvPr>
              <p14:cNvContentPartPr/>
              <p14:nvPr/>
            </p14:nvContentPartPr>
            <p14:xfrm>
              <a:off x="12220560" y="6505560"/>
              <a:ext cx="886320" cy="105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B2B002E-609B-EF37-CAF5-90E2E5F146E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204720" y="6442200"/>
                <a:ext cx="9176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C45F092-564F-808D-D6F6-0E3109E1A42D}"/>
                  </a:ext>
                </a:extLst>
              </p14:cNvPr>
              <p14:cNvContentPartPr/>
              <p14:nvPr/>
            </p14:nvContentPartPr>
            <p14:xfrm>
              <a:off x="14411160" y="6257880"/>
              <a:ext cx="1448280" cy="219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C45F092-564F-808D-D6F6-0E3109E1A42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4395320" y="6194520"/>
                <a:ext cx="1479600" cy="346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073259">
            <a:off x="-2152485" y="833380"/>
            <a:ext cx="7315200" cy="798022"/>
          </a:xfrm>
          <a:custGeom>
            <a:avLst/>
            <a:gdLst/>
            <a:ahLst/>
            <a:cxnLst/>
            <a:rect l="l" t="t" r="r" b="b"/>
            <a:pathLst>
              <a:path w="7315200" h="798022">
                <a:moveTo>
                  <a:pt x="0" y="0"/>
                </a:moveTo>
                <a:lnTo>
                  <a:pt x="7315200" y="0"/>
                </a:lnTo>
                <a:lnTo>
                  <a:pt x="7315200" y="798022"/>
                </a:lnTo>
                <a:lnTo>
                  <a:pt x="0" y="798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 rot="-2196983">
            <a:off x="330176" y="741603"/>
            <a:ext cx="2550193" cy="646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Homework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17981" y="2781959"/>
            <a:ext cx="14385372" cy="4646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Character Type Identifier :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 Take a single character input and determine its type:</a:t>
            </a:r>
          </a:p>
          <a:p>
            <a:pPr marL="820824" lvl="1" indent="-410412" algn="l">
              <a:lnSpc>
                <a:spcPts val="5322"/>
              </a:lnSpc>
              <a:buFont typeface="Arial"/>
              <a:buChar char="•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If it is uppercase alphabet, print: "Uppercase Letter"</a:t>
            </a:r>
          </a:p>
          <a:p>
            <a:pPr marL="820824" lvl="1" indent="-410412" algn="l">
              <a:lnSpc>
                <a:spcPts val="5322"/>
              </a:lnSpc>
              <a:buFont typeface="Arial"/>
              <a:buChar char="•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If it is lowercase alphabet, print: "Lowercase Letter"</a:t>
            </a:r>
          </a:p>
          <a:p>
            <a:pPr marL="820824" lvl="1" indent="-410412" algn="l">
              <a:lnSpc>
                <a:spcPts val="5322"/>
              </a:lnSpc>
              <a:buFont typeface="Arial"/>
              <a:buChar char="•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If it is a digit, print: "Digit"</a:t>
            </a:r>
          </a:p>
          <a:p>
            <a:pPr marL="820824" lvl="1" indent="-410412" algn="l">
              <a:lnSpc>
                <a:spcPts val="5322"/>
              </a:lnSpc>
              <a:buFont typeface="Arial"/>
              <a:buChar char="•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If it is a special character, print: "Special Character"</a:t>
            </a:r>
          </a:p>
          <a:p>
            <a:pPr algn="l">
              <a:lnSpc>
                <a:spcPts val="5322"/>
              </a:lnSpc>
            </a:pPr>
            <a:endParaRPr lang="en-US" sz="3801" dirty="0">
              <a:solidFill>
                <a:srgbClr val="4047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982747" y="7796853"/>
            <a:ext cx="6322506" cy="646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 u="sng" dirty="0">
                <a:solidFill>
                  <a:srgbClr val="428DFF"/>
                </a:solidFill>
                <a:latin typeface="Alatsi"/>
                <a:ea typeface="Alatsi"/>
                <a:cs typeface="Alatsi"/>
                <a:sym typeface="Alatsi"/>
                <a:hlinkClick r:id="rId4" tooltip="https://www.ascii-code.com"/>
              </a:rPr>
              <a:t>https://www.ascii-code.com/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073259">
            <a:off x="-2152485" y="833380"/>
            <a:ext cx="7315200" cy="798022"/>
          </a:xfrm>
          <a:custGeom>
            <a:avLst/>
            <a:gdLst/>
            <a:ahLst/>
            <a:cxnLst/>
            <a:rect l="l" t="t" r="r" b="b"/>
            <a:pathLst>
              <a:path w="7315200" h="798022">
                <a:moveTo>
                  <a:pt x="0" y="0"/>
                </a:moveTo>
                <a:lnTo>
                  <a:pt x="7315200" y="0"/>
                </a:lnTo>
                <a:lnTo>
                  <a:pt x="7315200" y="798022"/>
                </a:lnTo>
                <a:lnTo>
                  <a:pt x="0" y="798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 rot="-2196983">
            <a:off x="330176" y="741603"/>
            <a:ext cx="2550193" cy="646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Homework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735573" y="4413565"/>
            <a:ext cx="12816854" cy="1979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int age = 17;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string msg = (age &gt;= 18) ? "Eligible to vote" : "Not eligible";</a:t>
            </a:r>
          </a:p>
          <a:p>
            <a:pPr algn="l">
              <a:lnSpc>
                <a:spcPts val="5322"/>
              </a:lnSpc>
            </a:pPr>
            <a:r>
              <a:rPr lang="en-US" sz="3801" dirty="0" err="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cout</a:t>
            </a: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 &lt;&lt; msg;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185</Words>
  <Application>Microsoft Office PowerPoint</Application>
  <PresentationFormat>Custom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Alatsi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1-C++</dc:title>
  <cp:lastModifiedBy>khaiser khanam</cp:lastModifiedBy>
  <cp:revision>4</cp:revision>
  <dcterms:created xsi:type="dcterms:W3CDTF">2006-08-16T00:00:00Z</dcterms:created>
  <dcterms:modified xsi:type="dcterms:W3CDTF">2025-05-27T20:14:38Z</dcterms:modified>
  <dc:identifier>DAGl3_Yd62g</dc:identifier>
</cp:coreProperties>
</file>