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701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51571" y="3937762"/>
            <a:ext cx="6184857" cy="228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77"/>
              </a:lnSpc>
            </a:pPr>
            <a:r>
              <a:rPr lang="en-US" sz="6555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Recursion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4659" y="1178495"/>
            <a:ext cx="13295808" cy="8849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Generate All Binary Strings of Length N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Count Ways to Climb Stairs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Print All Balanced Parentheses Combinations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Convert a Decimal Number to Binary Using Recursion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Count Number of Ways to Express N as Sum of 1, 3, and 4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Count Number of Digits in a Number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Sum of Digits of a Number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Product of Digits of a Number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Reverse a Number Using Recursion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Count Zeros in a Number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Count Number of Times a Digit Occurs in a Number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Check if a Number is a Power of 2 Using Recursion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Print sum from 1 to n.</a:t>
            </a:r>
          </a:p>
          <a:p>
            <a:pPr marL="781271" lvl="1" indent="-390636" algn="l">
              <a:lnSpc>
                <a:spcPts val="5066"/>
              </a:lnSpc>
              <a:buAutoNum type="arabicPeriod"/>
            </a:pPr>
            <a:r>
              <a:rPr lang="en-US" sz="3618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Calculate nth Fibonacci number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26380" y="233289"/>
            <a:ext cx="6235241" cy="79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65471B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116</Words>
  <Application>Microsoft Office PowerPoint</Application>
  <PresentationFormat>Custom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Alatsi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2025-06-07T22:24:34Z</dcterms:modified>
  <dc:identifier>DAGl3_Yd62g</dc:identifier>
</cp:coreProperties>
</file>