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2832100"/>
            <a:ext cx="13180039" cy="446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ASYMPTOTIC NOTATIONS:</a:t>
            </a: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BIG O, BIG OMEGA AND BIG THETA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512" y="257779"/>
            <a:ext cx="530993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765333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2512" y="1855250"/>
            <a:ext cx="6177059" cy="125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Q1. Show that:</a:t>
            </a:r>
          </a:p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f(n) = 2n² + 3n + 5 is in O(n²).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2512" y="4005968"/>
            <a:ext cx="6177059" cy="125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Q2. Prove that:</a:t>
            </a:r>
          </a:p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f(n) = 4n² + n is in Ω(n²)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22512" y="6169911"/>
            <a:ext cx="7134226" cy="125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Q3. Determine the tight bound for:</a:t>
            </a:r>
          </a:p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 f(n) = n² + 10n + 50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17086" y="1842025"/>
            <a:ext cx="7134226" cy="1259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Q4. f(n) = n log n. What is the bound?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617086" y="3884432"/>
            <a:ext cx="7134226" cy="61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Q5. Is f(n) = 100n + 500 ∈ O(n²)?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Alatsi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cp:lastModifiedBy>khaiser khanam</cp:lastModifiedBy>
  <cp:revision>2</cp:revision>
  <dcterms:created xsi:type="dcterms:W3CDTF">2006-08-16T00:00:00Z</dcterms:created>
  <dcterms:modified xsi:type="dcterms:W3CDTF">2025-05-22T14:07:34Z</dcterms:modified>
  <dc:identifier>DAGoDcwcXIA</dc:identifier>
</cp:coreProperties>
</file>