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Alatsi" charset="1" panose="000005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1F7DA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5094942" y="1749770"/>
            <a:ext cx="12046307" cy="564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C++ &amp; DSA PLACEMENT COURSE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441325" y="879348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Khaiser Khanam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53980" y="3584575"/>
            <a:ext cx="13180039" cy="2955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BEST CASE, WORST CASE AND AVERAGE CASE ANALYSIS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8612" y="3516810"/>
            <a:ext cx="14410776" cy="2564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649">
                <a:solidFill>
                  <a:srgbClr val="845E3A"/>
                </a:solidFill>
                <a:latin typeface="Alatsi"/>
                <a:ea typeface="Alatsi"/>
                <a:cs typeface="Alatsi"/>
                <a:sym typeface="Alatsi"/>
              </a:rPr>
              <a:t>💡 Final Takeaway :</a:t>
            </a:r>
          </a:p>
          <a:p>
            <a:pPr algn="l" marL="787935" indent="-393968" lvl="1">
              <a:lnSpc>
                <a:spcPts val="5109"/>
              </a:lnSpc>
              <a:buFont typeface="Arial"/>
              <a:buChar char="•"/>
            </a:pPr>
            <a:r>
              <a:rPr lang="en-US" sz="3649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Best case mein aapka answer turant mil jaata hai 😍</a:t>
            </a:r>
          </a:p>
          <a:p>
            <a:pPr algn="l" marL="787935" indent="-393968" lvl="1">
              <a:lnSpc>
                <a:spcPts val="5109"/>
              </a:lnSpc>
              <a:buFont typeface="Arial"/>
              <a:buChar char="•"/>
            </a:pPr>
            <a:r>
              <a:rPr lang="en-US" sz="3649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Worst case mein pura array scan karna padta hai 😫</a:t>
            </a:r>
          </a:p>
          <a:p>
            <a:pPr algn="l" marL="787935" indent="-393968" lvl="1">
              <a:lnSpc>
                <a:spcPts val="5109"/>
              </a:lnSpc>
              <a:buFont typeface="Arial"/>
              <a:buChar char="•"/>
            </a:pPr>
            <a:r>
              <a:rPr lang="en-US" sz="3649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Average case mein aapko lagbhag aadha array dekhna padta hai 😅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41306" y="4167376"/>
            <a:ext cx="7205388" cy="1269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649">
                <a:solidFill>
                  <a:srgbClr val="845E3A"/>
                </a:solidFill>
                <a:latin typeface="Alatsi"/>
                <a:ea typeface="Alatsi"/>
                <a:cs typeface="Alatsi"/>
                <a:sym typeface="Alatsi"/>
              </a:rPr>
              <a:t>Linear Search on Unsorted Array</a:t>
            </a:r>
          </a:p>
          <a:p>
            <a:pPr algn="l" marL="787935" indent="-393968" lvl="1">
              <a:lnSpc>
                <a:spcPts val="5109"/>
              </a:lnSpc>
              <a:buFont typeface="Arial"/>
              <a:buChar char="•"/>
            </a:pPr>
            <a:r>
              <a:rPr lang="en-US" sz="3649">
                <a:solidFill>
                  <a:srgbClr val="1B1B1B"/>
                </a:solidFill>
                <a:latin typeface="Alatsi"/>
                <a:ea typeface="Alatsi"/>
                <a:cs typeface="Alatsi"/>
                <a:sym typeface="Alatsi"/>
              </a:rPr>
              <a:t>Array: [4, 1, 9, 3, 7]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72546" y="407023"/>
            <a:ext cx="2468459" cy="621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649">
                <a:solidFill>
                  <a:srgbClr val="845E3A"/>
                </a:solidFill>
                <a:latin typeface="Alatsi"/>
                <a:ea typeface="Alatsi"/>
                <a:cs typeface="Alatsi"/>
                <a:sym typeface="Alatsi"/>
              </a:rPr>
              <a:t>Homework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DAGoDcwcXIA</dc:identifier>
  <dcterms:modified xsi:type="dcterms:W3CDTF">2011-08-01T06:04:30Z</dcterms:modified>
  <cp:revision>1</cp:revision>
  <dc:title>DSA</dc:title>
</cp:coreProperties>
</file>