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atsi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13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7943" y="1252272"/>
            <a:ext cx="3623852" cy="3498664"/>
          </a:xfrm>
          <a:custGeom>
            <a:avLst/>
            <a:gdLst/>
            <a:ahLst/>
            <a:cxnLst/>
            <a:rect l="l" t="t" r="r" b="b"/>
            <a:pathLst>
              <a:path w="3623852" h="3498664">
                <a:moveTo>
                  <a:pt x="0" y="0"/>
                </a:moveTo>
                <a:lnTo>
                  <a:pt x="3623851" y="0"/>
                </a:lnTo>
                <a:lnTo>
                  <a:pt x="3623851" y="3498664"/>
                </a:lnTo>
                <a:lnTo>
                  <a:pt x="0" y="3498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50985" y="1252272"/>
            <a:ext cx="2231465" cy="5159456"/>
          </a:xfrm>
          <a:custGeom>
            <a:avLst/>
            <a:gdLst/>
            <a:ahLst/>
            <a:cxnLst/>
            <a:rect l="l" t="t" r="r" b="b"/>
            <a:pathLst>
              <a:path w="2231465" h="5159456">
                <a:moveTo>
                  <a:pt x="0" y="0"/>
                </a:moveTo>
                <a:lnTo>
                  <a:pt x="2231465" y="0"/>
                </a:lnTo>
                <a:lnTo>
                  <a:pt x="2231465" y="5159456"/>
                </a:lnTo>
                <a:lnTo>
                  <a:pt x="0" y="5159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776111" y="3362388"/>
            <a:ext cx="5647127" cy="178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198" lvl="1" indent="-364599" algn="l">
              <a:lnSpc>
                <a:spcPts val="4728"/>
              </a:lnSpc>
              <a:buFont typeface="Arial"/>
              <a:buChar char="•"/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Best Algorithm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?</a:t>
            </a:r>
          </a:p>
          <a:p>
            <a:pPr marL="729198" lvl="1" indent="-364599" algn="l">
              <a:lnSpc>
                <a:spcPts val="4728"/>
              </a:lnSpc>
              <a:buFont typeface="Arial"/>
              <a:buChar char="•"/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Another Algorithm?</a:t>
            </a:r>
          </a:p>
          <a:p>
            <a:pPr marL="729198" lvl="1" indent="-364599" algn="l">
              <a:lnSpc>
                <a:spcPts val="4728"/>
              </a:lnSpc>
              <a:buFont typeface="Arial"/>
              <a:buChar char="•"/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Can be performed well?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1544" y="7575955"/>
            <a:ext cx="11158109" cy="118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✅ Input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badhne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par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humara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solution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kitna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slow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hota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?</a:t>
            </a:r>
          </a:p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✅ Ya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phir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same speed se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chalta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377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?</a:t>
            </a:r>
          </a:p>
        </p:txBody>
      </p:sp>
      <p:sp>
        <p:nvSpPr>
          <p:cNvPr id="6" name="Freeform 6"/>
          <p:cNvSpPr/>
          <p:nvPr/>
        </p:nvSpPr>
        <p:spPr>
          <a:xfrm>
            <a:off x="11449653" y="7949403"/>
            <a:ext cx="1424332" cy="807588"/>
          </a:xfrm>
          <a:custGeom>
            <a:avLst/>
            <a:gdLst/>
            <a:ahLst/>
            <a:cxnLst/>
            <a:rect l="l" t="t" r="r" b="b"/>
            <a:pathLst>
              <a:path w="1424332" h="807588">
                <a:moveTo>
                  <a:pt x="0" y="0"/>
                </a:moveTo>
                <a:lnTo>
                  <a:pt x="1424333" y="0"/>
                </a:lnTo>
                <a:lnTo>
                  <a:pt x="1424333" y="807589"/>
                </a:lnTo>
                <a:lnTo>
                  <a:pt x="0" y="8075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025210" y="8002385"/>
            <a:ext cx="3977938" cy="61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 dirty="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Time Complexity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512" y="276829"/>
            <a:ext cx="5309930" cy="61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 dirty="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Time Complexity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2512" y="1401886"/>
            <a:ext cx="2654965" cy="60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Algorithm 1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77477" y="1401886"/>
            <a:ext cx="8721488" cy="60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Traditional Tareeke se chai banati hai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8125" y="3370735"/>
            <a:ext cx="4158704" cy="3739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1.Heat water</a:t>
            </a:r>
          </a:p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2.Add tea leaves</a:t>
            </a:r>
          </a:p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3.Add milk</a:t>
            </a:r>
          </a:p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4.Add sugar</a:t>
            </a:r>
          </a:p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5.Pour in cup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512" y="276829"/>
            <a:ext cx="5309930" cy="61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Time Complexity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2512" y="1401886"/>
            <a:ext cx="2654965" cy="61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Algorithm 2 </a:t>
            </a:r>
            <a:endParaRPr lang="en-US" sz="3630" dirty="0">
              <a:solidFill>
                <a:srgbClr val="2B231A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77477" y="1401886"/>
            <a:ext cx="8721488" cy="603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3"/>
              </a:lnSpc>
            </a:pPr>
            <a:r>
              <a:rPr lang="en-US" sz="363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Machine ka working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8281" y="3297025"/>
            <a:ext cx="8145875" cy="184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4258" lvl="1" indent="-382129" algn="l">
              <a:lnSpc>
                <a:spcPts val="4955"/>
              </a:lnSpc>
              <a:buAutoNum type="arabicPeriod"/>
            </a:pPr>
            <a:r>
              <a:rPr lang="en-US" sz="3539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User input dena</a:t>
            </a:r>
          </a:p>
          <a:p>
            <a:pPr marL="764258" lvl="1" indent="-382129" algn="l">
              <a:lnSpc>
                <a:spcPts val="4955"/>
              </a:lnSpc>
              <a:buAutoNum type="arabicPeriod"/>
            </a:pPr>
            <a:r>
              <a:rPr lang="en-US" sz="3539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Button press karna</a:t>
            </a:r>
          </a:p>
          <a:p>
            <a:pPr marL="764258" lvl="1" indent="-382129" algn="l">
              <a:lnSpc>
                <a:spcPts val="4955"/>
              </a:lnSpc>
              <a:buAutoNum type="arabicPeriod"/>
            </a:pPr>
            <a:r>
              <a:rPr lang="en-US" sz="3539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Machine ka kaam (internal process)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2832100"/>
            <a:ext cx="13180039" cy="295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TIME COMPLEXITY EXPLAINED WITH EXAMPLES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4520" y="2939435"/>
            <a:ext cx="6080178" cy="4408129"/>
          </a:xfrm>
          <a:custGeom>
            <a:avLst/>
            <a:gdLst/>
            <a:ahLst/>
            <a:cxnLst/>
            <a:rect l="l" t="t" r="r" b="b"/>
            <a:pathLst>
              <a:path w="6080178" h="4408129">
                <a:moveTo>
                  <a:pt x="0" y="0"/>
                </a:moveTo>
                <a:lnTo>
                  <a:pt x="6080178" y="0"/>
                </a:lnTo>
                <a:lnTo>
                  <a:pt x="6080178" y="4408130"/>
                </a:lnTo>
                <a:lnTo>
                  <a:pt x="0" y="4408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34698" y="1431523"/>
            <a:ext cx="415870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Complexity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63388" y="3530681"/>
            <a:ext cx="415870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Complexity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63388" y="6408543"/>
            <a:ext cx="415870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Complexity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34698" y="8364256"/>
            <a:ext cx="415870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Complexity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33860" y="1028700"/>
            <a:ext cx="6820281" cy="8229600"/>
          </a:xfrm>
          <a:custGeom>
            <a:avLst/>
            <a:gdLst/>
            <a:ahLst/>
            <a:cxnLst/>
            <a:rect l="l" t="t" r="r" b="b"/>
            <a:pathLst>
              <a:path w="6820281" h="8229600">
                <a:moveTo>
                  <a:pt x="0" y="0"/>
                </a:moveTo>
                <a:lnTo>
                  <a:pt x="6820280" y="0"/>
                </a:lnTo>
                <a:lnTo>
                  <a:pt x="68202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684" y="4345213"/>
            <a:ext cx="2924379" cy="2525600"/>
          </a:xfrm>
          <a:custGeom>
            <a:avLst/>
            <a:gdLst/>
            <a:ahLst/>
            <a:cxnLst/>
            <a:rect l="l" t="t" r="r" b="b"/>
            <a:pathLst>
              <a:path w="2924379" h="2525600">
                <a:moveTo>
                  <a:pt x="0" y="0"/>
                </a:moveTo>
                <a:lnTo>
                  <a:pt x="2924379" y="0"/>
                </a:lnTo>
                <a:lnTo>
                  <a:pt x="2924379" y="2525600"/>
                </a:lnTo>
                <a:lnTo>
                  <a:pt x="0" y="252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31738" y="839026"/>
            <a:ext cx="1949430" cy="3054663"/>
          </a:xfrm>
          <a:custGeom>
            <a:avLst/>
            <a:gdLst/>
            <a:ahLst/>
            <a:cxnLst/>
            <a:rect l="l" t="t" r="r" b="b"/>
            <a:pathLst>
              <a:path w="1949430" h="3054663">
                <a:moveTo>
                  <a:pt x="0" y="0"/>
                </a:moveTo>
                <a:lnTo>
                  <a:pt x="1949430" y="0"/>
                </a:lnTo>
                <a:lnTo>
                  <a:pt x="1949430" y="3054662"/>
                </a:lnTo>
                <a:lnTo>
                  <a:pt x="0" y="3054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93273" y="649352"/>
            <a:ext cx="2918909" cy="3434011"/>
          </a:xfrm>
          <a:custGeom>
            <a:avLst/>
            <a:gdLst/>
            <a:ahLst/>
            <a:cxnLst/>
            <a:rect l="l" t="t" r="r" b="b"/>
            <a:pathLst>
              <a:path w="2918909" h="3434011">
                <a:moveTo>
                  <a:pt x="0" y="0"/>
                </a:moveTo>
                <a:lnTo>
                  <a:pt x="2918909" y="0"/>
                </a:lnTo>
                <a:lnTo>
                  <a:pt x="2918909" y="3434011"/>
                </a:lnTo>
                <a:lnTo>
                  <a:pt x="0" y="3434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412506">
            <a:off x="7810011" y="5143500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2"/>
                </a:lnTo>
                <a:lnTo>
                  <a:pt x="0" y="580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440972" y="6339625"/>
            <a:ext cx="3659384" cy="117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Ek Automatic Chai Machine </a:t>
            </a:r>
            <a:r>
              <a:rPr lang="en-US" sz="3377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endParaRPr lang="en-US" sz="3377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7" name="Freeform 7"/>
          <p:cNvSpPr/>
          <p:nvPr/>
        </p:nvSpPr>
        <p:spPr>
          <a:xfrm rot="2412506">
            <a:off x="13997367" y="5323155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2"/>
                </a:lnTo>
                <a:lnTo>
                  <a:pt x="0" y="580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328652">
            <a:off x="8531063" y="7829029"/>
            <a:ext cx="1424332" cy="807588"/>
          </a:xfrm>
          <a:custGeom>
            <a:avLst/>
            <a:gdLst/>
            <a:ahLst/>
            <a:cxnLst/>
            <a:rect l="l" t="t" r="r" b="b"/>
            <a:pathLst>
              <a:path w="1424332" h="807588">
                <a:moveTo>
                  <a:pt x="0" y="0"/>
                </a:moveTo>
                <a:lnTo>
                  <a:pt x="1424332" y="0"/>
                </a:lnTo>
                <a:lnTo>
                  <a:pt x="1424332" y="807588"/>
                </a:lnTo>
                <a:lnTo>
                  <a:pt x="0" y="8075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31738" y="3997638"/>
            <a:ext cx="2129977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Khanam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919390" y="3997638"/>
            <a:ext cx="135127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Riya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51476" y="6251073"/>
            <a:ext cx="3659384" cy="117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Traditional </a:t>
            </a:r>
            <a:r>
              <a:rPr lang="en-US" sz="3377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Tareeke</a:t>
            </a: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se chai </a:t>
            </a:r>
            <a:r>
              <a:rPr lang="en-US" sz="3377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banati</a:t>
            </a: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377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endParaRPr lang="en-US" sz="3377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" name="Freeform 12"/>
          <p:cNvSpPr/>
          <p:nvPr/>
        </p:nvSpPr>
        <p:spPr>
          <a:xfrm rot="5328652">
            <a:off x="13882861" y="7829029"/>
            <a:ext cx="1424332" cy="807588"/>
          </a:xfrm>
          <a:custGeom>
            <a:avLst/>
            <a:gdLst/>
            <a:ahLst/>
            <a:cxnLst/>
            <a:rect l="l" t="t" r="r" b="b"/>
            <a:pathLst>
              <a:path w="1424332" h="807588">
                <a:moveTo>
                  <a:pt x="0" y="0"/>
                </a:moveTo>
                <a:lnTo>
                  <a:pt x="1424333" y="0"/>
                </a:lnTo>
                <a:lnTo>
                  <a:pt x="1424333" y="807588"/>
                </a:lnTo>
                <a:lnTo>
                  <a:pt x="0" y="8075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946334" y="8972266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ALGORITHM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298132" y="8936539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ALGORITHM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9471" y="548214"/>
            <a:ext cx="1949430" cy="3054663"/>
          </a:xfrm>
          <a:custGeom>
            <a:avLst/>
            <a:gdLst/>
            <a:ahLst/>
            <a:cxnLst/>
            <a:rect l="l" t="t" r="r" b="b"/>
            <a:pathLst>
              <a:path w="1949430" h="3054663">
                <a:moveTo>
                  <a:pt x="0" y="0"/>
                </a:moveTo>
                <a:lnTo>
                  <a:pt x="1949430" y="0"/>
                </a:lnTo>
                <a:lnTo>
                  <a:pt x="1949430" y="3054663"/>
                </a:lnTo>
                <a:lnTo>
                  <a:pt x="0" y="3054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412506">
            <a:off x="637744" y="4852688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3"/>
                </a:lnTo>
                <a:lnTo>
                  <a:pt x="0" y="580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652">
            <a:off x="1358796" y="7538217"/>
            <a:ext cx="1424332" cy="807588"/>
          </a:xfrm>
          <a:custGeom>
            <a:avLst/>
            <a:gdLst/>
            <a:ahLst/>
            <a:cxnLst/>
            <a:rect l="l" t="t" r="r" b="b"/>
            <a:pathLst>
              <a:path w="1424332" h="807588">
                <a:moveTo>
                  <a:pt x="0" y="0"/>
                </a:moveTo>
                <a:lnTo>
                  <a:pt x="1424332" y="0"/>
                </a:lnTo>
                <a:lnTo>
                  <a:pt x="1424332" y="807589"/>
                </a:lnTo>
                <a:lnTo>
                  <a:pt x="0" y="807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9471" y="3706826"/>
            <a:ext cx="2129977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Khanam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9209" y="5960262"/>
            <a:ext cx="3659384" cy="117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Traditional Tareeke se chai banati hai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4067" y="8681454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ALGORITHM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42290" y="624781"/>
            <a:ext cx="9917010" cy="59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Fridge se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doodh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nikaalna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Gas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jalana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Paani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ubalna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Chai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patti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doodh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adrak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cheeni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– sab add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Strainer se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chhanna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Cup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mai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daalna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Aur finally… serve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!</a:t>
            </a:r>
          </a:p>
        </p:txBody>
      </p:sp>
      <p:sp>
        <p:nvSpPr>
          <p:cNvPr id="9" name="Freeform 9"/>
          <p:cNvSpPr/>
          <p:nvPr/>
        </p:nvSpPr>
        <p:spPr>
          <a:xfrm>
            <a:off x="7116609" y="7317074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959570" y="7745377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5 minutes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973164" y="8748129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420388" y="8748129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867612" y="8748129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314836" y="8748129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762060" y="8748129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5" y="0"/>
                </a:lnTo>
                <a:lnTo>
                  <a:pt x="1447225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4460432" y="9191625"/>
            <a:ext cx="3352001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15 to 20 minutes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1749" y="3505526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5"/>
                </a:lnTo>
                <a:lnTo>
                  <a:pt x="0" y="124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8303" y="4936581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6"/>
                </a:lnTo>
                <a:lnTo>
                  <a:pt x="0" y="124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05527" y="4936581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5" y="0"/>
                </a:lnTo>
                <a:lnTo>
                  <a:pt x="1447225" y="1249876"/>
                </a:lnTo>
                <a:lnTo>
                  <a:pt x="0" y="124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52752" y="4936581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6"/>
                </a:lnTo>
                <a:lnTo>
                  <a:pt x="0" y="124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99976" y="4936581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6"/>
                </a:lnTo>
                <a:lnTo>
                  <a:pt x="0" y="124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47200" y="4936581"/>
            <a:ext cx="1447224" cy="1249875"/>
          </a:xfrm>
          <a:custGeom>
            <a:avLst/>
            <a:gdLst/>
            <a:ahLst/>
            <a:cxnLst/>
            <a:rect l="l" t="t" r="r" b="b"/>
            <a:pathLst>
              <a:path w="1447224" h="1249875">
                <a:moveTo>
                  <a:pt x="0" y="0"/>
                </a:moveTo>
                <a:lnTo>
                  <a:pt x="1447224" y="0"/>
                </a:lnTo>
                <a:lnTo>
                  <a:pt x="1447224" y="1249876"/>
                </a:lnTo>
                <a:lnTo>
                  <a:pt x="0" y="124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722107" y="1665595"/>
            <a:ext cx="2464869" cy="2464869"/>
          </a:xfrm>
          <a:custGeom>
            <a:avLst/>
            <a:gdLst/>
            <a:ahLst/>
            <a:cxnLst/>
            <a:rect l="l" t="t" r="r" b="b"/>
            <a:pathLst>
              <a:path w="2464869" h="2464869">
                <a:moveTo>
                  <a:pt x="0" y="0"/>
                </a:moveTo>
                <a:lnTo>
                  <a:pt x="2464869" y="0"/>
                </a:lnTo>
                <a:lnTo>
                  <a:pt x="2464869" y="2464869"/>
                </a:lnTo>
                <a:lnTo>
                  <a:pt x="0" y="246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01749" y="661508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44710" y="3933830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5 minutes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45572" y="5380077"/>
            <a:ext cx="3352001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15 to 20 minutes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20504" y="6708011"/>
            <a:ext cx="1138845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Input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17850" y="8681454"/>
            <a:ext cx="865230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Algorithm1 directly input pe depend </a:t>
            </a:r>
            <a:r>
              <a:rPr lang="en-US" sz="3377" dirty="0" err="1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karta</a:t>
            </a:r>
            <a:r>
              <a:rPr lang="en-US" sz="3377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377" dirty="0" err="1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endParaRPr lang="en-US" sz="3377" dirty="0">
              <a:solidFill>
                <a:srgbClr val="BA6526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7090" y="573303"/>
            <a:ext cx="4431169" cy="1293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7"/>
              </a:lnSpc>
            </a:pPr>
            <a:r>
              <a:rPr lang="en-US" sz="7562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Runtime?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8259" y="3962463"/>
            <a:ext cx="7716838" cy="178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Input</a:t>
            </a: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= number of cups</a:t>
            </a:r>
          </a:p>
          <a:p>
            <a:pPr algn="l">
              <a:lnSpc>
                <a:spcPts val="4728"/>
              </a:lnSpc>
            </a:pPr>
            <a:endParaRPr lang="en-US" sz="3377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Runtime</a:t>
            </a: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= total chai </a:t>
            </a:r>
            <a:r>
              <a:rPr lang="en-US" sz="3377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banane</a:t>
            </a: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ka time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61771" y="7622681"/>
            <a:ext cx="8598002" cy="580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🟢 Runtime = Time taken by algorithm to run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169946" y="3971558"/>
            <a:ext cx="3559142" cy="614761"/>
            <a:chOff x="0" y="0"/>
            <a:chExt cx="4745523" cy="8196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9105" cy="819681"/>
            </a:xfrm>
            <a:custGeom>
              <a:avLst/>
              <a:gdLst/>
              <a:ahLst/>
              <a:cxnLst/>
              <a:rect l="l" t="t" r="r" b="b"/>
              <a:pathLst>
                <a:path w="949105" h="819681">
                  <a:moveTo>
                    <a:pt x="0" y="0"/>
                  </a:moveTo>
                  <a:lnTo>
                    <a:pt x="949105" y="0"/>
                  </a:lnTo>
                  <a:lnTo>
                    <a:pt x="949105" y="819681"/>
                  </a:lnTo>
                  <a:lnTo>
                    <a:pt x="0" y="81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949105" y="0"/>
              <a:ext cx="949105" cy="819681"/>
            </a:xfrm>
            <a:custGeom>
              <a:avLst/>
              <a:gdLst/>
              <a:ahLst/>
              <a:cxnLst/>
              <a:rect l="l" t="t" r="r" b="b"/>
              <a:pathLst>
                <a:path w="949105" h="819681">
                  <a:moveTo>
                    <a:pt x="0" y="0"/>
                  </a:moveTo>
                  <a:lnTo>
                    <a:pt x="949104" y="0"/>
                  </a:lnTo>
                  <a:lnTo>
                    <a:pt x="949104" y="819681"/>
                  </a:lnTo>
                  <a:lnTo>
                    <a:pt x="0" y="81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898209" y="0"/>
              <a:ext cx="949105" cy="819681"/>
            </a:xfrm>
            <a:custGeom>
              <a:avLst/>
              <a:gdLst/>
              <a:ahLst/>
              <a:cxnLst/>
              <a:rect l="l" t="t" r="r" b="b"/>
              <a:pathLst>
                <a:path w="949105" h="819681">
                  <a:moveTo>
                    <a:pt x="0" y="0"/>
                  </a:moveTo>
                  <a:lnTo>
                    <a:pt x="949105" y="0"/>
                  </a:lnTo>
                  <a:lnTo>
                    <a:pt x="949105" y="819681"/>
                  </a:lnTo>
                  <a:lnTo>
                    <a:pt x="0" y="81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847314" y="0"/>
              <a:ext cx="949105" cy="819681"/>
            </a:xfrm>
            <a:custGeom>
              <a:avLst/>
              <a:gdLst/>
              <a:ahLst/>
              <a:cxnLst/>
              <a:rect l="l" t="t" r="r" b="b"/>
              <a:pathLst>
                <a:path w="949105" h="819681">
                  <a:moveTo>
                    <a:pt x="0" y="0"/>
                  </a:moveTo>
                  <a:lnTo>
                    <a:pt x="949105" y="0"/>
                  </a:lnTo>
                  <a:lnTo>
                    <a:pt x="949105" y="819681"/>
                  </a:lnTo>
                  <a:lnTo>
                    <a:pt x="0" y="81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3796419" y="0"/>
              <a:ext cx="949105" cy="819681"/>
            </a:xfrm>
            <a:custGeom>
              <a:avLst/>
              <a:gdLst/>
              <a:ahLst/>
              <a:cxnLst/>
              <a:rect l="l" t="t" r="r" b="b"/>
              <a:pathLst>
                <a:path w="949105" h="819681">
                  <a:moveTo>
                    <a:pt x="0" y="0"/>
                  </a:moveTo>
                  <a:lnTo>
                    <a:pt x="949104" y="0"/>
                  </a:lnTo>
                  <a:lnTo>
                    <a:pt x="949104" y="819681"/>
                  </a:lnTo>
                  <a:lnTo>
                    <a:pt x="0" y="81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2357233" y="5041035"/>
            <a:ext cx="702540" cy="702540"/>
          </a:xfrm>
          <a:custGeom>
            <a:avLst/>
            <a:gdLst/>
            <a:ahLst/>
            <a:cxnLst/>
            <a:rect l="l" t="t" r="r" b="b"/>
            <a:pathLst>
              <a:path w="702540" h="702540">
                <a:moveTo>
                  <a:pt x="0" y="0"/>
                </a:moveTo>
                <a:lnTo>
                  <a:pt x="702540" y="0"/>
                </a:lnTo>
                <a:lnTo>
                  <a:pt x="702540" y="702540"/>
                </a:lnTo>
                <a:lnTo>
                  <a:pt x="0" y="702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9435" y="711483"/>
            <a:ext cx="2918909" cy="3434011"/>
          </a:xfrm>
          <a:custGeom>
            <a:avLst/>
            <a:gdLst/>
            <a:ahLst/>
            <a:cxnLst/>
            <a:rect l="l" t="t" r="r" b="b"/>
            <a:pathLst>
              <a:path w="2918909" h="3434011">
                <a:moveTo>
                  <a:pt x="0" y="0"/>
                </a:moveTo>
                <a:lnTo>
                  <a:pt x="2918909" y="0"/>
                </a:lnTo>
                <a:lnTo>
                  <a:pt x="2918909" y="3434011"/>
                </a:lnTo>
                <a:lnTo>
                  <a:pt x="0" y="3434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07134" y="6401757"/>
            <a:ext cx="3659384" cy="117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Ek Automatic Chai Machine hai</a:t>
            </a:r>
          </a:p>
        </p:txBody>
      </p:sp>
      <p:sp>
        <p:nvSpPr>
          <p:cNvPr id="4" name="Freeform 4"/>
          <p:cNvSpPr/>
          <p:nvPr/>
        </p:nvSpPr>
        <p:spPr>
          <a:xfrm rot="2412506">
            <a:off x="1763529" y="5385286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3"/>
                </a:lnTo>
                <a:lnTo>
                  <a:pt x="0" y="580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328652">
            <a:off x="1649023" y="7891160"/>
            <a:ext cx="1424332" cy="807588"/>
          </a:xfrm>
          <a:custGeom>
            <a:avLst/>
            <a:gdLst/>
            <a:ahLst/>
            <a:cxnLst/>
            <a:rect l="l" t="t" r="r" b="b"/>
            <a:pathLst>
              <a:path w="1424332" h="807588">
                <a:moveTo>
                  <a:pt x="0" y="0"/>
                </a:moveTo>
                <a:lnTo>
                  <a:pt x="1424332" y="0"/>
                </a:lnTo>
                <a:lnTo>
                  <a:pt x="1424332" y="807589"/>
                </a:lnTo>
                <a:lnTo>
                  <a:pt x="0" y="8075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66359" y="4411032"/>
            <a:ext cx="2079844" cy="4114800"/>
          </a:xfrm>
          <a:custGeom>
            <a:avLst/>
            <a:gdLst/>
            <a:ahLst/>
            <a:cxnLst/>
            <a:rect l="l" t="t" r="r" b="b"/>
            <a:pathLst>
              <a:path w="2079844" h="4114800">
                <a:moveTo>
                  <a:pt x="0" y="0"/>
                </a:moveTo>
                <a:lnTo>
                  <a:pt x="2079844" y="0"/>
                </a:lnTo>
                <a:lnTo>
                  <a:pt x="20798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85552" y="4059769"/>
            <a:ext cx="1351274" cy="73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4273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Riya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4294" y="8998671"/>
            <a:ext cx="2593790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ALGORITHM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48821" y="942975"/>
            <a:ext cx="11310479" cy="2234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Machine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mai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bas number of cups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daalo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Ek button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dabao</a:t>
            </a:r>
            <a:endParaRPr lang="en-US" sz="4273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22738" lvl="1" indent="-461369" algn="l">
              <a:lnSpc>
                <a:spcPts val="5983"/>
              </a:lnSpc>
              <a:buAutoNum type="arabicPeriod"/>
            </a:pP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1 ho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10 cup, machine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sirf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5 minute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leti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427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427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!</a:t>
            </a:r>
          </a:p>
        </p:txBody>
      </p:sp>
      <p:sp>
        <p:nvSpPr>
          <p:cNvPr id="10" name="Freeform 10"/>
          <p:cNvSpPr/>
          <p:nvPr/>
        </p:nvSpPr>
        <p:spPr>
          <a:xfrm rot="-112692">
            <a:off x="9455157" y="6961038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3"/>
                </a:lnTo>
                <a:lnTo>
                  <a:pt x="0" y="5800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101350" y="6860872"/>
            <a:ext cx="1856071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fix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17323" y="7507887"/>
            <a:ext cx="3024126" cy="576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Constant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246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Alatsi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cp:lastModifiedBy>khaiser khanam</cp:lastModifiedBy>
  <cp:revision>4</cp:revision>
  <dcterms:created xsi:type="dcterms:W3CDTF">2006-08-16T00:00:00Z</dcterms:created>
  <dcterms:modified xsi:type="dcterms:W3CDTF">2025-05-22T08:10:42Z</dcterms:modified>
  <dc:identifier>DAGoDcwcXIA</dc:identifier>
</cp:coreProperties>
</file>