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Alatsi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22" autoAdjust="0"/>
  </p:normalViewPr>
  <p:slideViewPr>
    <p:cSldViewPr>
      <p:cViewPr varScale="1">
        <p:scale>
          <a:sx n="56" d="100"/>
          <a:sy n="56" d="100"/>
        </p:scale>
        <p:origin x="6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52484" y="1821643"/>
            <a:ext cx="11183033" cy="2374379"/>
          </a:xfrm>
          <a:custGeom>
            <a:avLst/>
            <a:gdLst/>
            <a:ahLst/>
            <a:cxnLst/>
            <a:rect l="l" t="t" r="r" b="b"/>
            <a:pathLst>
              <a:path w="11183033" h="2374379">
                <a:moveTo>
                  <a:pt x="0" y="0"/>
                </a:moveTo>
                <a:lnTo>
                  <a:pt x="11183032" y="0"/>
                </a:lnTo>
                <a:lnTo>
                  <a:pt x="11183032" y="2374379"/>
                </a:lnTo>
                <a:lnTo>
                  <a:pt x="0" y="237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Problem 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45327" y="1808445"/>
            <a:ext cx="8597347" cy="3051340"/>
          </a:xfrm>
          <a:custGeom>
            <a:avLst/>
            <a:gdLst/>
            <a:ahLst/>
            <a:cxnLst/>
            <a:rect l="l" t="t" r="r" b="b"/>
            <a:pathLst>
              <a:path w="8597347" h="3051340">
                <a:moveTo>
                  <a:pt x="0" y="0"/>
                </a:moveTo>
                <a:lnTo>
                  <a:pt x="8597346" y="0"/>
                </a:lnTo>
                <a:lnTo>
                  <a:pt x="8597346" y="3051340"/>
                </a:lnTo>
                <a:lnTo>
                  <a:pt x="0" y="3051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145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Problem 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8802" y="2457354"/>
            <a:ext cx="8731325" cy="5656915"/>
          </a:xfrm>
          <a:custGeom>
            <a:avLst/>
            <a:gdLst/>
            <a:ahLst/>
            <a:cxnLst/>
            <a:rect l="l" t="t" r="r" b="b"/>
            <a:pathLst>
              <a:path w="8731325" h="5656915">
                <a:moveTo>
                  <a:pt x="0" y="0"/>
                </a:moveTo>
                <a:lnTo>
                  <a:pt x="8731325" y="0"/>
                </a:lnTo>
                <a:lnTo>
                  <a:pt x="8731325" y="5656915"/>
                </a:lnTo>
                <a:lnTo>
                  <a:pt x="0" y="56569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Problem 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81749" y="1977952"/>
            <a:ext cx="10924501" cy="2468364"/>
          </a:xfrm>
          <a:custGeom>
            <a:avLst/>
            <a:gdLst/>
            <a:ahLst/>
            <a:cxnLst/>
            <a:rect l="l" t="t" r="r" b="b"/>
            <a:pathLst>
              <a:path w="10924501" h="2468364">
                <a:moveTo>
                  <a:pt x="0" y="0"/>
                </a:moveTo>
                <a:lnTo>
                  <a:pt x="10924502" y="0"/>
                </a:lnTo>
                <a:lnTo>
                  <a:pt x="10924502" y="2468364"/>
                </a:lnTo>
                <a:lnTo>
                  <a:pt x="0" y="24683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Problem 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76993" y="1882989"/>
            <a:ext cx="11134013" cy="3959422"/>
          </a:xfrm>
          <a:custGeom>
            <a:avLst/>
            <a:gdLst/>
            <a:ahLst/>
            <a:cxnLst/>
            <a:rect l="l" t="t" r="r" b="b"/>
            <a:pathLst>
              <a:path w="11134013" h="3959422">
                <a:moveTo>
                  <a:pt x="0" y="0"/>
                </a:moveTo>
                <a:lnTo>
                  <a:pt x="11134014" y="0"/>
                </a:lnTo>
                <a:lnTo>
                  <a:pt x="11134014" y="3959421"/>
                </a:lnTo>
                <a:lnTo>
                  <a:pt x="0" y="3959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Problem 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04409" y="1968896"/>
            <a:ext cx="11279181" cy="3584305"/>
          </a:xfrm>
          <a:custGeom>
            <a:avLst/>
            <a:gdLst/>
            <a:ahLst/>
            <a:cxnLst/>
            <a:rect l="l" t="t" r="r" b="b"/>
            <a:pathLst>
              <a:path w="11279181" h="3584305">
                <a:moveTo>
                  <a:pt x="0" y="0"/>
                </a:moveTo>
                <a:lnTo>
                  <a:pt x="11279182" y="0"/>
                </a:lnTo>
                <a:lnTo>
                  <a:pt x="11279182" y="3584305"/>
                </a:lnTo>
                <a:lnTo>
                  <a:pt x="0" y="35843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Problem 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39541" y="2512094"/>
            <a:ext cx="11208917" cy="5262812"/>
          </a:xfrm>
          <a:custGeom>
            <a:avLst/>
            <a:gdLst/>
            <a:ahLst/>
            <a:cxnLst/>
            <a:rect l="l" t="t" r="r" b="b"/>
            <a:pathLst>
              <a:path w="11208917" h="5262812">
                <a:moveTo>
                  <a:pt x="0" y="0"/>
                </a:moveTo>
                <a:lnTo>
                  <a:pt x="11208918" y="0"/>
                </a:lnTo>
                <a:lnTo>
                  <a:pt x="11208918" y="5262812"/>
                </a:lnTo>
                <a:lnTo>
                  <a:pt x="0" y="526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780636" y="1568924"/>
            <a:ext cx="9214652" cy="5685380"/>
          </a:xfrm>
          <a:custGeom>
            <a:avLst/>
            <a:gdLst/>
            <a:ahLst/>
            <a:cxnLst/>
            <a:rect l="l" t="t" r="r" b="b"/>
            <a:pathLst>
              <a:path w="9214652" h="5685380">
                <a:moveTo>
                  <a:pt x="0" y="0"/>
                </a:moveTo>
                <a:lnTo>
                  <a:pt x="9214652" y="0"/>
                </a:lnTo>
                <a:lnTo>
                  <a:pt x="9214652" y="5685380"/>
                </a:lnTo>
                <a:lnTo>
                  <a:pt x="0" y="5685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Homework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2832100"/>
            <a:ext cx="13180039" cy="446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TIME COMPLEXITY CALCULATION GUIDE AND PRACTICE PROBLEMS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8612" y="3638791"/>
            <a:ext cx="14410776" cy="321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 dirty="0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1. Drop Non-Dominant Terms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When you have multiple terms, keep only the term that grows the fastest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Example: O(n² + n) → O(n²)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Example: O(n³ + n² + n) → O(n³)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8612" y="3638791"/>
            <a:ext cx="14410776" cy="321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 dirty="0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2. Drop Constant Factors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Remove constant multipliers as they don't affect asymptotic growth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Example: O(3n) → O(n)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Example: O(1/2 · n²) → O(n²)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8612" y="3827774"/>
            <a:ext cx="14410776" cy="25647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 dirty="0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3. Break Code into Fragments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Analyze different sections of code separately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For sequential operations, add the complexities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For nested operations, multiply the complexities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8612" y="3827774"/>
            <a:ext cx="14410776" cy="32124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 dirty="0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4. Common Rules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Simple statements: O(1)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Single loops: O(n) where n is the loop variable's range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Nested loops: O(</a:t>
            </a:r>
            <a:r>
              <a:rPr lang="en-US" sz="3649" dirty="0" err="1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n×m</a:t>
            </a: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) where n and m are the respective ranges</a:t>
            </a:r>
          </a:p>
          <a:p>
            <a:pPr marL="787935" lvl="1" indent="-393968" algn="l">
              <a:lnSpc>
                <a:spcPts val="5109"/>
              </a:lnSpc>
              <a:buFont typeface="Arial"/>
              <a:buChar char="•"/>
            </a:pPr>
            <a:r>
              <a:rPr lang="en-US" sz="3649" dirty="0">
                <a:solidFill>
                  <a:srgbClr val="32312B"/>
                </a:solidFill>
                <a:latin typeface="Alatsi"/>
                <a:ea typeface="Alatsi"/>
                <a:cs typeface="Alatsi"/>
                <a:sym typeface="Alatsi"/>
              </a:rPr>
              <a:t>Logarithmic algorithms (like binary search): O(log 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44234" y="1974860"/>
            <a:ext cx="10599533" cy="2596530"/>
          </a:xfrm>
          <a:custGeom>
            <a:avLst/>
            <a:gdLst/>
            <a:ahLst/>
            <a:cxnLst/>
            <a:rect l="l" t="t" r="r" b="b"/>
            <a:pathLst>
              <a:path w="10599533" h="2596530">
                <a:moveTo>
                  <a:pt x="0" y="0"/>
                </a:moveTo>
                <a:lnTo>
                  <a:pt x="10599532" y="0"/>
                </a:lnTo>
                <a:lnTo>
                  <a:pt x="10599532" y="2596530"/>
                </a:lnTo>
                <a:lnTo>
                  <a:pt x="0" y="2596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Problem 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86818" y="1787019"/>
            <a:ext cx="10714364" cy="2443627"/>
          </a:xfrm>
          <a:custGeom>
            <a:avLst/>
            <a:gdLst/>
            <a:ahLst/>
            <a:cxnLst/>
            <a:rect l="l" t="t" r="r" b="b"/>
            <a:pathLst>
              <a:path w="10714364" h="2443627">
                <a:moveTo>
                  <a:pt x="0" y="0"/>
                </a:moveTo>
                <a:lnTo>
                  <a:pt x="10714364" y="0"/>
                </a:lnTo>
                <a:lnTo>
                  <a:pt x="10714364" y="2443627"/>
                </a:lnTo>
                <a:lnTo>
                  <a:pt x="0" y="2443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Problem 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28667" y="1636887"/>
            <a:ext cx="11030665" cy="3923040"/>
          </a:xfrm>
          <a:custGeom>
            <a:avLst/>
            <a:gdLst/>
            <a:ahLst/>
            <a:cxnLst/>
            <a:rect l="l" t="t" r="r" b="b"/>
            <a:pathLst>
              <a:path w="11030665" h="3923040">
                <a:moveTo>
                  <a:pt x="0" y="0"/>
                </a:moveTo>
                <a:lnTo>
                  <a:pt x="11030666" y="0"/>
                </a:lnTo>
                <a:lnTo>
                  <a:pt x="11030666" y="3923040"/>
                </a:lnTo>
                <a:lnTo>
                  <a:pt x="0" y="3923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18802" y="534287"/>
            <a:ext cx="3778100" cy="621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9"/>
              </a:lnSpc>
            </a:pPr>
            <a:r>
              <a:rPr lang="en-US" sz="3649">
                <a:solidFill>
                  <a:srgbClr val="845E3A"/>
                </a:solidFill>
                <a:latin typeface="Alatsi"/>
                <a:ea typeface="Alatsi"/>
                <a:cs typeface="Alatsi"/>
                <a:sym typeface="Alatsi"/>
              </a:rPr>
              <a:t>Problem Solving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</Words>
  <Application>Microsoft Office PowerPoint</Application>
  <PresentationFormat>Custom</PresentationFormat>
  <Paragraphs>31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DSA</dc:title>
  <cp:lastModifiedBy>khaiser khanam</cp:lastModifiedBy>
  <cp:revision>2</cp:revision>
  <dcterms:created xsi:type="dcterms:W3CDTF">2006-08-16T00:00:00Z</dcterms:created>
  <dcterms:modified xsi:type="dcterms:W3CDTF">2025-05-22T19:16:57Z</dcterms:modified>
  <dc:identifier>DAGoDcwcXIA</dc:identifier>
</cp:coreProperties>
</file>