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84" r:id="rId4"/>
    <p:sldId id="287" r:id="rId5"/>
    <p:sldId id="288" r:id="rId6"/>
    <p:sldId id="290" r:id="rId7"/>
    <p:sldId id="259" r:id="rId8"/>
    <p:sldId id="292" r:id="rId9"/>
    <p:sldId id="295" r:id="rId10"/>
    <p:sldId id="285" r:id="rId11"/>
    <p:sldId id="296" r:id="rId12"/>
    <p:sldId id="298" r:id="rId13"/>
    <p:sldId id="309" r:id="rId14"/>
    <p:sldId id="310" r:id="rId15"/>
    <p:sldId id="311" r:id="rId16"/>
    <p:sldId id="299" r:id="rId17"/>
    <p:sldId id="303" r:id="rId18"/>
    <p:sldId id="304" r:id="rId19"/>
    <p:sldId id="286" r:id="rId20"/>
    <p:sldId id="262" r:id="rId21"/>
    <p:sldId id="280" r:id="rId22"/>
  </p:sldIdLst>
  <p:sldSz cx="9144000" cy="5143500" type="screen16x9"/>
  <p:notesSz cx="6858000" cy="9144000"/>
  <p:embeddedFontLst>
    <p:embeddedFont>
      <p:font typeface="Source Sans Pro" pitchFamily="34" charset="0"/>
      <p:regular r:id="rId24"/>
      <p:bold r:id="rId25"/>
      <p:italic r:id="rId26"/>
      <p:boldItalic r:id="rId27"/>
    </p:embeddedFont>
    <p:embeddedFont>
      <p:font typeface="Oswald" charset="0"/>
      <p:regular r:id="rId28"/>
      <p:bold r:id="rId29"/>
    </p:embeddedFont>
    <p:embeddedFont>
      <p:font typeface="Tahoma"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6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DA89B-F555-4958-9B0F-C663D5877FC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5F39DC-A538-4F03-BEEE-466C98DD4CC0}">
      <dgm:prSet phldrT="[Text]" custT="1"/>
      <dgm:spPr/>
      <dgm:t>
        <a:bodyPr/>
        <a:lstStyle/>
        <a:p>
          <a:r>
            <a:rPr lang="en-US" sz="1600" i="1" smtClean="0">
              <a:latin typeface="Times New Roman" panose="02020603050405020304" pitchFamily="18" charset="0"/>
              <a:cs typeface="Times New Roman" panose="02020603050405020304" pitchFamily="18" charset="0"/>
            </a:rPr>
            <a:t>L</a:t>
          </a:r>
          <a:r>
            <a:rPr lang="vi-VN" sz="1600" i="1" smtClean="0">
              <a:latin typeface="Times New Roman" panose="02020603050405020304" pitchFamily="18" charset="0"/>
              <a:cs typeface="Times New Roman" panose="02020603050405020304" pitchFamily="18" charset="0"/>
            </a:rPr>
            <a:t>à khâu quan trọng nhất trong quá trình tuyển dụng</a:t>
          </a:r>
          <a:r>
            <a:rPr lang="vi-VN"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dgm:t>
    </dgm:pt>
    <dgm:pt modelId="{F42F53FE-3148-44DE-B97D-BB65E5132B62}" type="parTrans" cxnId="{B5A3C346-6170-48C5-95D2-3B10E0B59703}">
      <dgm:prSet/>
      <dgm:spPr/>
      <dgm:t>
        <a:bodyPr/>
        <a:lstStyle/>
        <a:p>
          <a:endParaRPr lang="en-US"/>
        </a:p>
      </dgm:t>
    </dgm:pt>
    <dgm:pt modelId="{1B317E90-3347-4E72-A443-508DC0F73C96}" type="sibTrans" cxnId="{B5A3C346-6170-48C5-95D2-3B10E0B59703}">
      <dgm:prSet/>
      <dgm:spPr/>
      <dgm:t>
        <a:bodyPr/>
        <a:lstStyle/>
        <a:p>
          <a:endParaRPr lang="en-US"/>
        </a:p>
      </dgm:t>
    </dgm:pt>
    <dgm:pt modelId="{464F399F-39E6-4CB3-8394-58B25E4E783D}">
      <dgm:prSet phldrT="[Text]" custT="1"/>
      <dgm:spPr/>
      <dgm:t>
        <a:bodyPr/>
        <a:lstStyle/>
        <a:p>
          <a:r>
            <a:rPr lang="vi-VN" sz="1600" i="1" smtClean="0">
              <a:latin typeface="Times New Roman" panose="02020603050405020304" pitchFamily="18" charset="0"/>
              <a:cs typeface="Times New Roman" panose="02020603050405020304" pitchFamily="18" charset="0"/>
            </a:rPr>
            <a:t>Là hình thức được áp dụng rộng rãi nhất.</a:t>
          </a:r>
          <a:endParaRPr lang="en-US" sz="1600" i="1">
            <a:latin typeface="Times New Roman" panose="02020603050405020304" pitchFamily="18" charset="0"/>
            <a:cs typeface="Times New Roman" panose="02020603050405020304" pitchFamily="18" charset="0"/>
          </a:endParaRPr>
        </a:p>
      </dgm:t>
    </dgm:pt>
    <dgm:pt modelId="{9C78D15C-D7FF-4E98-9F87-092D8B3ED9CF}" type="parTrans" cxnId="{26CFAE3E-8BAF-4A78-B324-D136480B5C16}">
      <dgm:prSet/>
      <dgm:spPr/>
      <dgm:t>
        <a:bodyPr/>
        <a:lstStyle/>
        <a:p>
          <a:endParaRPr lang="en-US"/>
        </a:p>
      </dgm:t>
    </dgm:pt>
    <dgm:pt modelId="{A2F4F0D6-12A0-4324-B8E1-40BD30848D2A}" type="sibTrans" cxnId="{26CFAE3E-8BAF-4A78-B324-D136480B5C16}">
      <dgm:prSet/>
      <dgm:spPr/>
      <dgm:t>
        <a:bodyPr/>
        <a:lstStyle/>
        <a:p>
          <a:endParaRPr lang="en-US"/>
        </a:p>
      </dgm:t>
    </dgm:pt>
    <dgm:pt modelId="{3CF6C8E9-858A-49D9-90F7-55C97D9721D5}">
      <dgm:prSet phldrT="[Text]" custT="1"/>
      <dgm:spPr/>
      <dgm:t>
        <a:bodyPr/>
        <a:lstStyle/>
        <a:p>
          <a:r>
            <a:rPr lang="en-US" sz="1600" i="1" smtClean="0">
              <a:latin typeface="Times New Roman" panose="02020603050405020304" pitchFamily="18" charset="0"/>
              <a:cs typeface="Times New Roman" panose="02020603050405020304" pitchFamily="18" charset="0"/>
            </a:rPr>
            <a:t>C</a:t>
          </a:r>
          <a:r>
            <a:rPr lang="vi-VN" sz="1600" i="1" smtClean="0">
              <a:latin typeface="Times New Roman" panose="02020603050405020304" pitchFamily="18" charset="0"/>
              <a:cs typeface="Times New Roman" panose="02020603050405020304" pitchFamily="18" charset="0"/>
            </a:rPr>
            <a:t>ho phép nhà tuyển dụng đánh giá ứng viên một cách khách quan và chính xác nhất</a:t>
          </a:r>
          <a:r>
            <a:rPr lang="en-US" sz="1600" i="1" smtClean="0">
              <a:latin typeface="Times New Roman" panose="02020603050405020304" pitchFamily="18" charset="0"/>
              <a:cs typeface="Times New Roman" panose="02020603050405020304" pitchFamily="18" charset="0"/>
            </a:rPr>
            <a:t>, thông qua:</a:t>
          </a:r>
          <a:endParaRPr lang="en-US" sz="1600" i="1">
            <a:latin typeface="Times New Roman" panose="02020603050405020304" pitchFamily="18" charset="0"/>
            <a:cs typeface="Times New Roman" panose="02020603050405020304" pitchFamily="18" charset="0"/>
          </a:endParaRPr>
        </a:p>
      </dgm:t>
    </dgm:pt>
    <dgm:pt modelId="{82224D03-84C3-4DDC-9F86-9387210D9C12}" type="parTrans" cxnId="{7CE60C49-6F66-48EB-A7EF-ADF68C346A31}">
      <dgm:prSet/>
      <dgm:spPr/>
      <dgm:t>
        <a:bodyPr/>
        <a:lstStyle/>
        <a:p>
          <a:endParaRPr lang="en-US"/>
        </a:p>
      </dgm:t>
    </dgm:pt>
    <dgm:pt modelId="{8EA1924A-46D0-4B22-B2FF-E58F8D911709}" type="sibTrans" cxnId="{7CE60C49-6F66-48EB-A7EF-ADF68C346A31}">
      <dgm:prSet/>
      <dgm:spPr/>
      <dgm:t>
        <a:bodyPr/>
        <a:lstStyle/>
        <a:p>
          <a:endParaRPr lang="en-US"/>
        </a:p>
      </dgm:t>
    </dgm:pt>
    <dgm:pt modelId="{2856AF97-AEC6-4EDF-8169-D7AAD6E5137B}">
      <dgm:prSet phldrT="[Text]" custT="1"/>
      <dgm:spPr/>
      <dgm:t>
        <a:bodyPr/>
        <a:lstStyle/>
        <a:p>
          <a:r>
            <a:rPr lang="vi-VN" sz="1200" smtClean="0">
              <a:latin typeface="Times New Roman" panose="02020603050405020304" pitchFamily="18" charset="0"/>
              <a:cs typeface="Times New Roman" panose="02020603050405020304" pitchFamily="18" charset="0"/>
            </a:rPr>
            <a:t>Chế độ lương bỗng</a:t>
          </a:r>
          <a:endParaRPr lang="en-US" sz="1200">
            <a:latin typeface="Times New Roman" panose="02020603050405020304" pitchFamily="18" charset="0"/>
            <a:cs typeface="Times New Roman" panose="02020603050405020304" pitchFamily="18" charset="0"/>
          </a:endParaRPr>
        </a:p>
      </dgm:t>
    </dgm:pt>
    <dgm:pt modelId="{FB387AFE-43FB-40DE-BE2E-6FEF6A1AB473}" type="parTrans" cxnId="{F4FC1223-3C6C-4B3E-9DBD-677053548772}">
      <dgm:prSet/>
      <dgm:spPr/>
      <dgm:t>
        <a:bodyPr/>
        <a:lstStyle/>
        <a:p>
          <a:endParaRPr lang="en-US"/>
        </a:p>
      </dgm:t>
    </dgm:pt>
    <dgm:pt modelId="{B78A1AC3-2D98-4DCD-89D1-2413DBD90998}" type="sibTrans" cxnId="{F4FC1223-3C6C-4B3E-9DBD-677053548772}">
      <dgm:prSet/>
      <dgm:spPr/>
      <dgm:t>
        <a:bodyPr/>
        <a:lstStyle/>
        <a:p>
          <a:endParaRPr lang="en-US"/>
        </a:p>
      </dgm:t>
    </dgm:pt>
    <dgm:pt modelId="{965F9820-A80A-4A79-96AC-B0380D643810}">
      <dgm:prSet phldrT="[Text]" custT="1"/>
      <dgm:spPr/>
      <dgm:t>
        <a:bodyPr/>
        <a:lstStyle/>
        <a:p>
          <a:r>
            <a:rPr lang="vi-VN" sz="1200" smtClean="0">
              <a:latin typeface="Times New Roman" panose="02020603050405020304" pitchFamily="18" charset="0"/>
              <a:cs typeface="Times New Roman" panose="02020603050405020304" pitchFamily="18" charset="0"/>
            </a:rPr>
            <a:t>Tướng mạo, tác phong </a:t>
          </a:r>
          <a:endParaRPr lang="en-US" sz="1200">
            <a:latin typeface="Times New Roman" panose="02020603050405020304" pitchFamily="18" charset="0"/>
            <a:cs typeface="Times New Roman" panose="02020603050405020304" pitchFamily="18" charset="0"/>
          </a:endParaRPr>
        </a:p>
      </dgm:t>
    </dgm:pt>
    <dgm:pt modelId="{94505CBB-D510-468E-A47C-C59DD2A6DF73}" type="parTrans" cxnId="{1A06F379-359A-4378-8E2C-B28DA86A6F19}">
      <dgm:prSet/>
      <dgm:spPr/>
      <dgm:t>
        <a:bodyPr/>
        <a:lstStyle/>
        <a:p>
          <a:endParaRPr lang="en-US"/>
        </a:p>
      </dgm:t>
    </dgm:pt>
    <dgm:pt modelId="{1F06418B-6F6E-43FB-B453-BD6E8633183D}" type="sibTrans" cxnId="{1A06F379-359A-4378-8E2C-B28DA86A6F19}">
      <dgm:prSet/>
      <dgm:spPr/>
      <dgm:t>
        <a:bodyPr/>
        <a:lstStyle/>
        <a:p>
          <a:endParaRPr lang="en-US"/>
        </a:p>
      </dgm:t>
    </dgm:pt>
    <dgm:pt modelId="{78CCFAC5-AF1B-47EE-842D-F35CBF49905A}">
      <dgm:prSet custT="1"/>
      <dgm:spPr/>
      <dgm:t>
        <a:bodyPr/>
        <a:lstStyle/>
        <a:p>
          <a:r>
            <a:rPr lang="en-US" sz="1200" smtClean="0">
              <a:latin typeface="Times New Roman" panose="02020603050405020304" pitchFamily="18" charset="0"/>
              <a:cs typeface="Times New Roman" panose="02020603050405020304" pitchFamily="18" charset="0"/>
            </a:rPr>
            <a:t>Tính tình</a:t>
          </a:r>
        </a:p>
      </dgm:t>
    </dgm:pt>
    <dgm:pt modelId="{D2E5C928-5317-410C-A3B9-722FF8E25BEF}" type="parTrans" cxnId="{FF3023E9-C52E-4264-950D-95B48EB5FAAD}">
      <dgm:prSet/>
      <dgm:spPr/>
      <dgm:t>
        <a:bodyPr/>
        <a:lstStyle/>
        <a:p>
          <a:endParaRPr lang="en-US"/>
        </a:p>
      </dgm:t>
    </dgm:pt>
    <dgm:pt modelId="{1EC11E62-3230-441A-9A0E-AF20DC048368}" type="sibTrans" cxnId="{FF3023E9-C52E-4264-950D-95B48EB5FAAD}">
      <dgm:prSet/>
      <dgm:spPr/>
      <dgm:t>
        <a:bodyPr/>
        <a:lstStyle/>
        <a:p>
          <a:endParaRPr lang="en-US"/>
        </a:p>
      </dgm:t>
    </dgm:pt>
    <dgm:pt modelId="{F14FE3D0-55F2-459E-A4B5-9C842DAD12EA}">
      <dgm:prSet custT="1"/>
      <dgm:spPr/>
      <dgm:t>
        <a:bodyPr/>
        <a:lstStyle/>
        <a:p>
          <a:r>
            <a:rPr lang="vi-VN" sz="1200" smtClean="0">
              <a:latin typeface="Times New Roman" panose="02020603050405020304" pitchFamily="18" charset="0"/>
              <a:cs typeface="Times New Roman" panose="02020603050405020304" pitchFamily="18" charset="0"/>
            </a:rPr>
            <a:t> Mức độ đáng tin cậy </a:t>
          </a:r>
          <a:endParaRPr lang="en-US" sz="1200" smtClean="0">
            <a:latin typeface="Times New Roman" panose="02020603050405020304" pitchFamily="18" charset="0"/>
            <a:cs typeface="Times New Roman" panose="02020603050405020304" pitchFamily="18" charset="0"/>
          </a:endParaRPr>
        </a:p>
      </dgm:t>
    </dgm:pt>
    <dgm:pt modelId="{2D63DB40-64FA-4B71-B4FF-AEB4FF3B4E83}" type="parTrans" cxnId="{E7CB8951-F9E4-4FC4-99C0-C9B1C81910F1}">
      <dgm:prSet/>
      <dgm:spPr/>
      <dgm:t>
        <a:bodyPr/>
        <a:lstStyle/>
        <a:p>
          <a:endParaRPr lang="en-US"/>
        </a:p>
      </dgm:t>
    </dgm:pt>
    <dgm:pt modelId="{DF5A3B36-424E-4B99-867E-45F8BC1ABB93}" type="sibTrans" cxnId="{E7CB8951-F9E4-4FC4-99C0-C9B1C81910F1}">
      <dgm:prSet/>
      <dgm:spPr/>
      <dgm:t>
        <a:bodyPr/>
        <a:lstStyle/>
        <a:p>
          <a:endParaRPr lang="en-US"/>
        </a:p>
      </dgm:t>
    </dgm:pt>
    <dgm:pt modelId="{366560F4-A084-4428-AF61-771AC1D6D346}">
      <dgm:prSet custT="1"/>
      <dgm:spPr/>
      <dgm:t>
        <a:bodyPr/>
        <a:lstStyle/>
        <a:p>
          <a:r>
            <a:rPr lang="vi-VN" sz="1200" smtClean="0">
              <a:latin typeface="Times New Roman" panose="02020603050405020304" pitchFamily="18" charset="0"/>
              <a:cs typeface="Times New Roman" panose="02020603050405020304" pitchFamily="18" charset="0"/>
            </a:rPr>
            <a:t>Khả năng chuyên môn, điểm mạnh yếu.</a:t>
          </a:r>
          <a:endParaRPr lang="en-US" sz="1200" smtClean="0">
            <a:latin typeface="Times New Roman" panose="02020603050405020304" pitchFamily="18" charset="0"/>
            <a:cs typeface="Times New Roman" panose="02020603050405020304" pitchFamily="18" charset="0"/>
          </a:endParaRPr>
        </a:p>
      </dgm:t>
    </dgm:pt>
    <dgm:pt modelId="{B281B33A-D9E7-44EC-BD72-78152DDB4E3E}" type="parTrans" cxnId="{F4D7E8C6-5099-4BA7-B1EB-4E21FF6FB5EC}">
      <dgm:prSet/>
      <dgm:spPr/>
      <dgm:t>
        <a:bodyPr/>
        <a:lstStyle/>
        <a:p>
          <a:endParaRPr lang="en-US"/>
        </a:p>
      </dgm:t>
    </dgm:pt>
    <dgm:pt modelId="{36944D76-15BE-4304-A8FA-BF9724992CCE}" type="sibTrans" cxnId="{F4D7E8C6-5099-4BA7-B1EB-4E21FF6FB5EC}">
      <dgm:prSet/>
      <dgm:spPr/>
      <dgm:t>
        <a:bodyPr/>
        <a:lstStyle/>
        <a:p>
          <a:endParaRPr lang="en-US"/>
        </a:p>
      </dgm:t>
    </dgm:pt>
    <dgm:pt modelId="{4D22EAD8-B586-4383-BCB5-9CBA3C18D04E}">
      <dgm:prSet custT="1"/>
      <dgm:spPr/>
      <dgm:t>
        <a:bodyPr/>
        <a:lstStyle/>
        <a:p>
          <a:r>
            <a:rPr lang="vi-VN" sz="1200" smtClean="0">
              <a:latin typeface="Times New Roman" panose="02020603050405020304" pitchFamily="18" charset="0"/>
              <a:cs typeface="Times New Roman" panose="02020603050405020304" pitchFamily="18" charset="0"/>
            </a:rPr>
            <a:t>Động cơ, quá trình công tác </a:t>
          </a:r>
          <a:endParaRPr lang="en-US" sz="1200" smtClean="0">
            <a:latin typeface="Times New Roman" panose="02020603050405020304" pitchFamily="18" charset="0"/>
            <a:cs typeface="Times New Roman" panose="02020603050405020304" pitchFamily="18" charset="0"/>
          </a:endParaRPr>
        </a:p>
      </dgm:t>
    </dgm:pt>
    <dgm:pt modelId="{9802F7F9-DA6B-42FF-89B7-E87C4492F7C8}" type="parTrans" cxnId="{1E61BCBD-1D98-4F49-921D-628756A0811C}">
      <dgm:prSet/>
      <dgm:spPr/>
      <dgm:t>
        <a:bodyPr/>
        <a:lstStyle/>
        <a:p>
          <a:endParaRPr lang="en-US"/>
        </a:p>
      </dgm:t>
    </dgm:pt>
    <dgm:pt modelId="{EC73ADA3-39D5-4985-8409-251323350844}" type="sibTrans" cxnId="{1E61BCBD-1D98-4F49-921D-628756A0811C}">
      <dgm:prSet/>
      <dgm:spPr/>
      <dgm:t>
        <a:bodyPr/>
        <a:lstStyle/>
        <a:p>
          <a:endParaRPr lang="en-US"/>
        </a:p>
      </dgm:t>
    </dgm:pt>
    <dgm:pt modelId="{AA926AAC-1843-4680-8648-83D92DE4B120}">
      <dgm:prSet custT="1"/>
      <dgm:spPr/>
      <dgm:t>
        <a:bodyPr/>
        <a:lstStyle/>
        <a:p>
          <a:r>
            <a:rPr lang="en-US" sz="1600" i="1" smtClean="0">
              <a:latin typeface="Times New Roman" panose="02020603050405020304" pitchFamily="18" charset="0"/>
              <a:cs typeface="Times New Roman" panose="02020603050405020304" pitchFamily="18" charset="0"/>
            </a:rPr>
            <a:t>C</a:t>
          </a:r>
          <a:r>
            <a:rPr lang="vi-VN" sz="1600" i="1" smtClean="0">
              <a:latin typeface="Times New Roman" panose="02020603050405020304" pitchFamily="18" charset="0"/>
              <a:cs typeface="Times New Roman" panose="02020603050405020304" pitchFamily="18" charset="0"/>
            </a:rPr>
            <a:t>ho phép ứng viên tìm hiểu doanh nghiệp về :</a:t>
          </a:r>
          <a:endParaRPr lang="en-US" sz="1600" i="1" smtClean="0">
            <a:latin typeface="Times New Roman" panose="02020603050405020304" pitchFamily="18" charset="0"/>
            <a:cs typeface="Times New Roman" panose="02020603050405020304" pitchFamily="18" charset="0"/>
          </a:endParaRPr>
        </a:p>
      </dgm:t>
    </dgm:pt>
    <dgm:pt modelId="{C03F4E0F-509A-4353-9DA6-226010E16A29}" type="parTrans" cxnId="{48F50BFD-5D9A-41B8-9AA1-840BD5C8B971}">
      <dgm:prSet/>
      <dgm:spPr/>
      <dgm:t>
        <a:bodyPr/>
        <a:lstStyle/>
        <a:p>
          <a:endParaRPr lang="en-US"/>
        </a:p>
      </dgm:t>
    </dgm:pt>
    <dgm:pt modelId="{F9085520-8FB9-4B61-8918-D706E388ACE4}" type="sibTrans" cxnId="{48F50BFD-5D9A-41B8-9AA1-840BD5C8B971}">
      <dgm:prSet/>
      <dgm:spPr/>
      <dgm:t>
        <a:bodyPr/>
        <a:lstStyle/>
        <a:p>
          <a:endParaRPr lang="en-US"/>
        </a:p>
      </dgm:t>
    </dgm:pt>
    <dgm:pt modelId="{F919ED8F-0921-445B-B49C-09F8149BF215}">
      <dgm:prSet custT="1"/>
      <dgm:spPr/>
      <dgm:t>
        <a:bodyPr/>
        <a:lstStyle/>
        <a:p>
          <a:r>
            <a:rPr lang="vi-VN" sz="1200" smtClean="0">
              <a:latin typeface="Times New Roman" panose="02020603050405020304" pitchFamily="18" charset="0"/>
              <a:cs typeface="Times New Roman" panose="02020603050405020304" pitchFamily="18" charset="0"/>
            </a:rPr>
            <a:t>Khả năng hoà đồng </a:t>
          </a:r>
          <a:endParaRPr lang="en-US" sz="1200" smtClean="0">
            <a:latin typeface="Times New Roman" panose="02020603050405020304" pitchFamily="18" charset="0"/>
            <a:cs typeface="Times New Roman" panose="02020603050405020304" pitchFamily="18" charset="0"/>
          </a:endParaRPr>
        </a:p>
      </dgm:t>
    </dgm:pt>
    <dgm:pt modelId="{A4DD4EF6-E872-40EA-A94E-0B1B7D982D5A}" type="parTrans" cxnId="{C75C5222-5440-4267-B2A7-0349768A3735}">
      <dgm:prSet/>
      <dgm:spPr/>
      <dgm:t>
        <a:bodyPr/>
        <a:lstStyle/>
        <a:p>
          <a:endParaRPr lang="en-US"/>
        </a:p>
      </dgm:t>
    </dgm:pt>
    <dgm:pt modelId="{349F5A87-6A47-442D-896C-12A4F394981F}" type="sibTrans" cxnId="{C75C5222-5440-4267-B2A7-0349768A3735}">
      <dgm:prSet/>
      <dgm:spPr/>
      <dgm:t>
        <a:bodyPr/>
        <a:lstStyle/>
        <a:p>
          <a:endParaRPr lang="en-US"/>
        </a:p>
      </dgm:t>
    </dgm:pt>
    <dgm:pt modelId="{0AB05184-E25A-402F-8587-4664F6EF83E6}">
      <dgm:prSet phldrT="[Text]" custT="1"/>
      <dgm:spPr/>
      <dgm:t>
        <a:bodyPr/>
        <a:lstStyle/>
        <a:p>
          <a:r>
            <a:rPr lang="vi-VN" sz="1200" smtClean="0">
              <a:latin typeface="Times New Roman" panose="02020603050405020304" pitchFamily="18" charset="0"/>
              <a:cs typeface="Times New Roman" panose="02020603050405020304" pitchFamily="18" charset="0"/>
            </a:rPr>
            <a:t> Cơ hội phát triển </a:t>
          </a:r>
          <a:endParaRPr lang="en-US" sz="1200">
            <a:latin typeface="Times New Roman" panose="02020603050405020304" pitchFamily="18" charset="0"/>
            <a:cs typeface="Times New Roman" panose="02020603050405020304" pitchFamily="18" charset="0"/>
          </a:endParaRPr>
        </a:p>
      </dgm:t>
    </dgm:pt>
    <dgm:pt modelId="{EA3D224B-018D-4315-92AA-DA47AFE929FC}" type="parTrans" cxnId="{0624072E-4708-4E9B-8DFF-3D3955CAAC61}">
      <dgm:prSet/>
      <dgm:spPr/>
      <dgm:t>
        <a:bodyPr/>
        <a:lstStyle/>
        <a:p>
          <a:endParaRPr lang="en-US"/>
        </a:p>
      </dgm:t>
    </dgm:pt>
    <dgm:pt modelId="{0507CF61-71C4-474A-9E97-BE61B224F362}" type="sibTrans" cxnId="{0624072E-4708-4E9B-8DFF-3D3955CAAC61}">
      <dgm:prSet/>
      <dgm:spPr/>
      <dgm:t>
        <a:bodyPr/>
        <a:lstStyle/>
        <a:p>
          <a:endParaRPr lang="en-US"/>
        </a:p>
      </dgm:t>
    </dgm:pt>
    <dgm:pt modelId="{E23359B8-FE58-4764-BEA7-5C023FD76185}">
      <dgm:prSet phldrT="[Text]" custT="1"/>
      <dgm:spPr/>
      <dgm:t>
        <a:bodyPr/>
        <a:lstStyle/>
        <a:p>
          <a:r>
            <a:rPr lang="vi-VN" sz="1200" smtClean="0">
              <a:latin typeface="Times New Roman" panose="02020603050405020304" pitchFamily="18" charset="0"/>
              <a:cs typeface="Times New Roman" panose="02020603050405020304" pitchFamily="18" charset="0"/>
            </a:rPr>
            <a:t>Những thách thức </a:t>
          </a:r>
          <a:endParaRPr lang="en-US" sz="1200">
            <a:latin typeface="Times New Roman" panose="02020603050405020304" pitchFamily="18" charset="0"/>
            <a:cs typeface="Times New Roman" panose="02020603050405020304" pitchFamily="18" charset="0"/>
          </a:endParaRPr>
        </a:p>
      </dgm:t>
    </dgm:pt>
    <dgm:pt modelId="{0F6C3666-0B38-4E41-A71D-243282C401CA}" type="parTrans" cxnId="{4FCAD813-486C-43B3-A819-135477853F78}">
      <dgm:prSet/>
      <dgm:spPr/>
      <dgm:t>
        <a:bodyPr/>
        <a:lstStyle/>
        <a:p>
          <a:endParaRPr lang="en-US"/>
        </a:p>
      </dgm:t>
    </dgm:pt>
    <dgm:pt modelId="{7DBCCCB4-C0FA-4C7E-9A12-80675C13A203}" type="sibTrans" cxnId="{4FCAD813-486C-43B3-A819-135477853F78}">
      <dgm:prSet/>
      <dgm:spPr/>
      <dgm:t>
        <a:bodyPr/>
        <a:lstStyle/>
        <a:p>
          <a:endParaRPr lang="en-US"/>
        </a:p>
      </dgm:t>
    </dgm:pt>
    <dgm:pt modelId="{16879301-8242-42C4-BFC4-88E96FA0734E}">
      <dgm:prSet phldrT="[Text]" custT="1"/>
      <dgm:spPr/>
      <dgm:t>
        <a:bodyPr/>
        <a:lstStyle/>
        <a:p>
          <a:r>
            <a:rPr lang="en-US" sz="1200" smtClean="0">
              <a:latin typeface="Times New Roman" panose="02020603050405020304" pitchFamily="18" charset="0"/>
              <a:cs typeface="Times New Roman" panose="02020603050405020304" pitchFamily="18" charset="0"/>
            </a:rPr>
            <a:t>Điều kiện làm việc </a:t>
          </a:r>
          <a:endParaRPr lang="en-US" sz="1200">
            <a:latin typeface="Times New Roman" panose="02020603050405020304" pitchFamily="18" charset="0"/>
            <a:cs typeface="Times New Roman" panose="02020603050405020304" pitchFamily="18" charset="0"/>
          </a:endParaRPr>
        </a:p>
      </dgm:t>
    </dgm:pt>
    <dgm:pt modelId="{96260B1F-AF11-4CFA-8A21-74EDEBA19FD1}" type="parTrans" cxnId="{84EA450A-5352-48E2-9FE1-28F77389B522}">
      <dgm:prSet/>
      <dgm:spPr/>
      <dgm:t>
        <a:bodyPr/>
        <a:lstStyle/>
        <a:p>
          <a:endParaRPr lang="en-US"/>
        </a:p>
      </dgm:t>
    </dgm:pt>
    <dgm:pt modelId="{D9DC6695-3D59-4BFF-A136-43498BE7C8DC}" type="sibTrans" cxnId="{84EA450A-5352-48E2-9FE1-28F77389B522}">
      <dgm:prSet/>
      <dgm:spPr/>
      <dgm:t>
        <a:bodyPr/>
        <a:lstStyle/>
        <a:p>
          <a:endParaRPr lang="en-US"/>
        </a:p>
      </dgm:t>
    </dgm:pt>
    <dgm:pt modelId="{D0CF32D3-0567-4842-8EBE-DDF5246F7C26}" type="pres">
      <dgm:prSet presAssocID="{08FDA89B-F555-4958-9B0F-C663D5877FC3}" presName="linear" presStyleCnt="0">
        <dgm:presLayoutVars>
          <dgm:animLvl val="lvl"/>
          <dgm:resizeHandles val="exact"/>
        </dgm:presLayoutVars>
      </dgm:prSet>
      <dgm:spPr/>
      <dgm:t>
        <a:bodyPr/>
        <a:lstStyle/>
        <a:p>
          <a:endParaRPr lang="en-US"/>
        </a:p>
      </dgm:t>
    </dgm:pt>
    <dgm:pt modelId="{85397D6D-259E-4AE7-93F9-4BD4711C8020}" type="pres">
      <dgm:prSet presAssocID="{AE5F39DC-A538-4F03-BEEE-466C98DD4CC0}" presName="parentText" presStyleLbl="node1" presStyleIdx="0" presStyleCnt="4">
        <dgm:presLayoutVars>
          <dgm:chMax val="0"/>
          <dgm:bulletEnabled val="1"/>
        </dgm:presLayoutVars>
      </dgm:prSet>
      <dgm:spPr/>
      <dgm:t>
        <a:bodyPr/>
        <a:lstStyle/>
        <a:p>
          <a:endParaRPr lang="en-US"/>
        </a:p>
      </dgm:t>
    </dgm:pt>
    <dgm:pt modelId="{EF76B9A4-3B3D-4C52-8762-43086AC9E30A}" type="pres">
      <dgm:prSet presAssocID="{1B317E90-3347-4E72-A443-508DC0F73C96}" presName="spacer" presStyleCnt="0"/>
      <dgm:spPr/>
    </dgm:pt>
    <dgm:pt modelId="{27E83ECD-E4ED-4941-A904-4091CB6166BA}" type="pres">
      <dgm:prSet presAssocID="{464F399F-39E6-4CB3-8394-58B25E4E783D}" presName="parentText" presStyleLbl="node1" presStyleIdx="1" presStyleCnt="4">
        <dgm:presLayoutVars>
          <dgm:chMax val="0"/>
          <dgm:bulletEnabled val="1"/>
        </dgm:presLayoutVars>
      </dgm:prSet>
      <dgm:spPr/>
      <dgm:t>
        <a:bodyPr/>
        <a:lstStyle/>
        <a:p>
          <a:endParaRPr lang="en-US"/>
        </a:p>
      </dgm:t>
    </dgm:pt>
    <dgm:pt modelId="{FC3C4163-23E1-4B6B-9F39-275F1F09AB97}" type="pres">
      <dgm:prSet presAssocID="{A2F4F0D6-12A0-4324-B8E1-40BD30848D2A}" presName="spacer" presStyleCnt="0"/>
      <dgm:spPr/>
    </dgm:pt>
    <dgm:pt modelId="{46D0A598-4397-4D9A-8B43-EB8E7EE1E69D}" type="pres">
      <dgm:prSet presAssocID="{3CF6C8E9-858A-49D9-90F7-55C97D9721D5}" presName="parentText" presStyleLbl="node1" presStyleIdx="2" presStyleCnt="4">
        <dgm:presLayoutVars>
          <dgm:chMax val="0"/>
          <dgm:bulletEnabled val="1"/>
        </dgm:presLayoutVars>
      </dgm:prSet>
      <dgm:spPr/>
      <dgm:t>
        <a:bodyPr/>
        <a:lstStyle/>
        <a:p>
          <a:endParaRPr lang="en-US"/>
        </a:p>
      </dgm:t>
    </dgm:pt>
    <dgm:pt modelId="{C7079580-CF40-4E79-B23A-DBC602D967AF}" type="pres">
      <dgm:prSet presAssocID="{3CF6C8E9-858A-49D9-90F7-55C97D9721D5}" presName="childText" presStyleLbl="revTx" presStyleIdx="0" presStyleCnt="2" custScaleY="83436">
        <dgm:presLayoutVars>
          <dgm:bulletEnabled val="1"/>
        </dgm:presLayoutVars>
      </dgm:prSet>
      <dgm:spPr/>
      <dgm:t>
        <a:bodyPr/>
        <a:lstStyle/>
        <a:p>
          <a:endParaRPr lang="en-US"/>
        </a:p>
      </dgm:t>
    </dgm:pt>
    <dgm:pt modelId="{70491F2C-5015-454D-A843-83CF652B4497}" type="pres">
      <dgm:prSet presAssocID="{AA926AAC-1843-4680-8648-83D92DE4B120}" presName="parentText" presStyleLbl="node1" presStyleIdx="3" presStyleCnt="4" custScaleY="74582">
        <dgm:presLayoutVars>
          <dgm:chMax val="0"/>
          <dgm:bulletEnabled val="1"/>
        </dgm:presLayoutVars>
      </dgm:prSet>
      <dgm:spPr/>
      <dgm:t>
        <a:bodyPr/>
        <a:lstStyle/>
        <a:p>
          <a:endParaRPr lang="en-US"/>
        </a:p>
      </dgm:t>
    </dgm:pt>
    <dgm:pt modelId="{8E7E3D25-86DA-4658-8C57-5544CEE0D391}" type="pres">
      <dgm:prSet presAssocID="{AA926AAC-1843-4680-8648-83D92DE4B120}" presName="childText" presStyleLbl="revTx" presStyleIdx="1" presStyleCnt="2">
        <dgm:presLayoutVars>
          <dgm:bulletEnabled val="1"/>
        </dgm:presLayoutVars>
      </dgm:prSet>
      <dgm:spPr/>
      <dgm:t>
        <a:bodyPr/>
        <a:lstStyle/>
        <a:p>
          <a:endParaRPr lang="en-US"/>
        </a:p>
      </dgm:t>
    </dgm:pt>
  </dgm:ptLst>
  <dgm:cxnLst>
    <dgm:cxn modelId="{326EDB0B-A286-45B8-B3FF-102B919A52D7}" type="presOf" srcId="{AE5F39DC-A538-4F03-BEEE-466C98DD4CC0}" destId="{85397D6D-259E-4AE7-93F9-4BD4711C8020}" srcOrd="0" destOrd="0" presId="urn:microsoft.com/office/officeart/2005/8/layout/vList2"/>
    <dgm:cxn modelId="{5669E654-2A1C-4BE8-BD7D-D7F165FE08FA}" type="presOf" srcId="{78CCFAC5-AF1B-47EE-842D-F35CBF49905A}" destId="{C7079580-CF40-4E79-B23A-DBC602D967AF}" srcOrd="0" destOrd="1" presId="urn:microsoft.com/office/officeart/2005/8/layout/vList2"/>
    <dgm:cxn modelId="{83BE495B-BAC9-4D5E-9ADE-CAAC1F2BFB66}" type="presOf" srcId="{0AB05184-E25A-402F-8587-4664F6EF83E6}" destId="{8E7E3D25-86DA-4658-8C57-5544CEE0D391}" srcOrd="0" destOrd="1" presId="urn:microsoft.com/office/officeart/2005/8/layout/vList2"/>
    <dgm:cxn modelId="{F4FC1223-3C6C-4B3E-9DBD-677053548772}" srcId="{AA926AAC-1843-4680-8648-83D92DE4B120}" destId="{2856AF97-AEC6-4EDF-8169-D7AAD6E5137B}" srcOrd="0" destOrd="0" parTransId="{FB387AFE-43FB-40DE-BE2E-6FEF6A1AB473}" sibTransId="{B78A1AC3-2D98-4DCD-89D1-2413DBD90998}"/>
    <dgm:cxn modelId="{B5A3C346-6170-48C5-95D2-3B10E0B59703}" srcId="{08FDA89B-F555-4958-9B0F-C663D5877FC3}" destId="{AE5F39DC-A538-4F03-BEEE-466C98DD4CC0}" srcOrd="0" destOrd="0" parTransId="{F42F53FE-3148-44DE-B97D-BB65E5132B62}" sibTransId="{1B317E90-3347-4E72-A443-508DC0F73C96}"/>
    <dgm:cxn modelId="{F671C744-F526-4077-BDA2-28141DC67D97}" type="presOf" srcId="{4D22EAD8-B586-4383-BCB5-9CBA3C18D04E}" destId="{C7079580-CF40-4E79-B23A-DBC602D967AF}" srcOrd="0" destOrd="5" presId="urn:microsoft.com/office/officeart/2005/8/layout/vList2"/>
    <dgm:cxn modelId="{1E61BCBD-1D98-4F49-921D-628756A0811C}" srcId="{3CF6C8E9-858A-49D9-90F7-55C97D9721D5}" destId="{4D22EAD8-B586-4383-BCB5-9CBA3C18D04E}" srcOrd="5" destOrd="0" parTransId="{9802F7F9-DA6B-42FF-89B7-E87C4492F7C8}" sibTransId="{EC73ADA3-39D5-4985-8409-251323350844}"/>
    <dgm:cxn modelId="{94222CF1-AC55-4A3D-8490-BBC5951CB8C7}" type="presOf" srcId="{366560F4-A084-4428-AF61-771AC1D6D346}" destId="{C7079580-CF40-4E79-B23A-DBC602D967AF}" srcOrd="0" destOrd="4" presId="urn:microsoft.com/office/officeart/2005/8/layout/vList2"/>
    <dgm:cxn modelId="{84EA450A-5352-48E2-9FE1-28F77389B522}" srcId="{AA926AAC-1843-4680-8648-83D92DE4B120}" destId="{16879301-8242-42C4-BFC4-88E96FA0734E}" srcOrd="3" destOrd="0" parTransId="{96260B1F-AF11-4CFA-8A21-74EDEBA19FD1}" sibTransId="{D9DC6695-3D59-4BFF-A136-43498BE7C8DC}"/>
    <dgm:cxn modelId="{1A06F379-359A-4378-8E2C-B28DA86A6F19}" srcId="{3CF6C8E9-858A-49D9-90F7-55C97D9721D5}" destId="{965F9820-A80A-4A79-96AC-B0380D643810}" srcOrd="0" destOrd="0" parTransId="{94505CBB-D510-468E-A47C-C59DD2A6DF73}" sibTransId="{1F06418B-6F6E-43FB-B453-BD6E8633183D}"/>
    <dgm:cxn modelId="{2D09BA6F-F365-46C1-863E-684FF54F6939}" type="presOf" srcId="{965F9820-A80A-4A79-96AC-B0380D643810}" destId="{C7079580-CF40-4E79-B23A-DBC602D967AF}" srcOrd="0" destOrd="0" presId="urn:microsoft.com/office/officeart/2005/8/layout/vList2"/>
    <dgm:cxn modelId="{794200F8-F997-4EDC-8D41-63241ADB4DA4}" type="presOf" srcId="{F14FE3D0-55F2-459E-A4B5-9C842DAD12EA}" destId="{C7079580-CF40-4E79-B23A-DBC602D967AF}" srcOrd="0" destOrd="3" presId="urn:microsoft.com/office/officeart/2005/8/layout/vList2"/>
    <dgm:cxn modelId="{77E0E897-4460-4D7B-B60C-E934E8B5C8F0}" type="presOf" srcId="{2856AF97-AEC6-4EDF-8169-D7AAD6E5137B}" destId="{8E7E3D25-86DA-4658-8C57-5544CEE0D391}" srcOrd="0" destOrd="0" presId="urn:microsoft.com/office/officeart/2005/8/layout/vList2"/>
    <dgm:cxn modelId="{E7CB8951-F9E4-4FC4-99C0-C9B1C81910F1}" srcId="{3CF6C8E9-858A-49D9-90F7-55C97D9721D5}" destId="{F14FE3D0-55F2-459E-A4B5-9C842DAD12EA}" srcOrd="3" destOrd="0" parTransId="{2D63DB40-64FA-4B71-B4FF-AEB4FF3B4E83}" sibTransId="{DF5A3B36-424E-4B99-867E-45F8BC1ABB93}"/>
    <dgm:cxn modelId="{F4D7E8C6-5099-4BA7-B1EB-4E21FF6FB5EC}" srcId="{3CF6C8E9-858A-49D9-90F7-55C97D9721D5}" destId="{366560F4-A084-4428-AF61-771AC1D6D346}" srcOrd="4" destOrd="0" parTransId="{B281B33A-D9E7-44EC-BD72-78152DDB4E3E}" sibTransId="{36944D76-15BE-4304-A8FA-BF9724992CCE}"/>
    <dgm:cxn modelId="{7CE60C49-6F66-48EB-A7EF-ADF68C346A31}" srcId="{08FDA89B-F555-4958-9B0F-C663D5877FC3}" destId="{3CF6C8E9-858A-49D9-90F7-55C97D9721D5}" srcOrd="2" destOrd="0" parTransId="{82224D03-84C3-4DDC-9F86-9387210D9C12}" sibTransId="{8EA1924A-46D0-4B22-B2FF-E58F8D911709}"/>
    <dgm:cxn modelId="{4FCAD813-486C-43B3-A819-135477853F78}" srcId="{AA926AAC-1843-4680-8648-83D92DE4B120}" destId="{E23359B8-FE58-4764-BEA7-5C023FD76185}" srcOrd="2" destOrd="0" parTransId="{0F6C3666-0B38-4E41-A71D-243282C401CA}" sibTransId="{7DBCCCB4-C0FA-4C7E-9A12-80675C13A203}"/>
    <dgm:cxn modelId="{C75C5222-5440-4267-B2A7-0349768A3735}" srcId="{3CF6C8E9-858A-49D9-90F7-55C97D9721D5}" destId="{F919ED8F-0921-445B-B49C-09F8149BF215}" srcOrd="2" destOrd="0" parTransId="{A4DD4EF6-E872-40EA-A94E-0B1B7D982D5A}" sibTransId="{349F5A87-6A47-442D-896C-12A4F394981F}"/>
    <dgm:cxn modelId="{6D02908F-4CA0-4890-ADAE-9C9CFEBCE1CA}" type="presOf" srcId="{AA926AAC-1843-4680-8648-83D92DE4B120}" destId="{70491F2C-5015-454D-A843-83CF652B4497}" srcOrd="0" destOrd="0" presId="urn:microsoft.com/office/officeart/2005/8/layout/vList2"/>
    <dgm:cxn modelId="{26CFAE3E-8BAF-4A78-B324-D136480B5C16}" srcId="{08FDA89B-F555-4958-9B0F-C663D5877FC3}" destId="{464F399F-39E6-4CB3-8394-58B25E4E783D}" srcOrd="1" destOrd="0" parTransId="{9C78D15C-D7FF-4E98-9F87-092D8B3ED9CF}" sibTransId="{A2F4F0D6-12A0-4324-B8E1-40BD30848D2A}"/>
    <dgm:cxn modelId="{62E26CD4-114A-4319-A4C7-29B0AED4B69B}" type="presOf" srcId="{3CF6C8E9-858A-49D9-90F7-55C97D9721D5}" destId="{46D0A598-4397-4D9A-8B43-EB8E7EE1E69D}" srcOrd="0" destOrd="0" presId="urn:microsoft.com/office/officeart/2005/8/layout/vList2"/>
    <dgm:cxn modelId="{48F50BFD-5D9A-41B8-9AA1-840BD5C8B971}" srcId="{08FDA89B-F555-4958-9B0F-C663D5877FC3}" destId="{AA926AAC-1843-4680-8648-83D92DE4B120}" srcOrd="3" destOrd="0" parTransId="{C03F4E0F-509A-4353-9DA6-226010E16A29}" sibTransId="{F9085520-8FB9-4B61-8918-D706E388ACE4}"/>
    <dgm:cxn modelId="{2C1A398B-BBEB-47B8-B3C7-1A6F48C3CB8A}" type="presOf" srcId="{464F399F-39E6-4CB3-8394-58B25E4E783D}" destId="{27E83ECD-E4ED-4941-A904-4091CB6166BA}" srcOrd="0" destOrd="0" presId="urn:microsoft.com/office/officeart/2005/8/layout/vList2"/>
    <dgm:cxn modelId="{FF3023E9-C52E-4264-950D-95B48EB5FAAD}" srcId="{3CF6C8E9-858A-49D9-90F7-55C97D9721D5}" destId="{78CCFAC5-AF1B-47EE-842D-F35CBF49905A}" srcOrd="1" destOrd="0" parTransId="{D2E5C928-5317-410C-A3B9-722FF8E25BEF}" sibTransId="{1EC11E62-3230-441A-9A0E-AF20DC048368}"/>
    <dgm:cxn modelId="{CE6638B8-1F2C-47E5-8C93-2783955A75E6}" type="presOf" srcId="{16879301-8242-42C4-BFC4-88E96FA0734E}" destId="{8E7E3D25-86DA-4658-8C57-5544CEE0D391}" srcOrd="0" destOrd="3" presId="urn:microsoft.com/office/officeart/2005/8/layout/vList2"/>
    <dgm:cxn modelId="{19492819-D95B-4CBA-B13E-8759940BB68B}" type="presOf" srcId="{08FDA89B-F555-4958-9B0F-C663D5877FC3}" destId="{D0CF32D3-0567-4842-8EBE-DDF5246F7C26}" srcOrd="0" destOrd="0" presId="urn:microsoft.com/office/officeart/2005/8/layout/vList2"/>
    <dgm:cxn modelId="{05A7D4B2-9AE3-4A2A-93F2-920C7EE91DA7}" type="presOf" srcId="{E23359B8-FE58-4764-BEA7-5C023FD76185}" destId="{8E7E3D25-86DA-4658-8C57-5544CEE0D391}" srcOrd="0" destOrd="2" presId="urn:microsoft.com/office/officeart/2005/8/layout/vList2"/>
    <dgm:cxn modelId="{EAFD4761-1B90-4A37-9669-E8B8483A02D4}" type="presOf" srcId="{F919ED8F-0921-445B-B49C-09F8149BF215}" destId="{C7079580-CF40-4E79-B23A-DBC602D967AF}" srcOrd="0" destOrd="2" presId="urn:microsoft.com/office/officeart/2005/8/layout/vList2"/>
    <dgm:cxn modelId="{0624072E-4708-4E9B-8DFF-3D3955CAAC61}" srcId="{AA926AAC-1843-4680-8648-83D92DE4B120}" destId="{0AB05184-E25A-402F-8587-4664F6EF83E6}" srcOrd="1" destOrd="0" parTransId="{EA3D224B-018D-4315-92AA-DA47AFE929FC}" sibTransId="{0507CF61-71C4-474A-9E97-BE61B224F362}"/>
    <dgm:cxn modelId="{D11F451F-6029-45FA-B407-AD54F213FBA8}" type="presParOf" srcId="{D0CF32D3-0567-4842-8EBE-DDF5246F7C26}" destId="{85397D6D-259E-4AE7-93F9-4BD4711C8020}" srcOrd="0" destOrd="0" presId="urn:microsoft.com/office/officeart/2005/8/layout/vList2"/>
    <dgm:cxn modelId="{631E411F-E086-4366-9645-6D0F8D792F07}" type="presParOf" srcId="{D0CF32D3-0567-4842-8EBE-DDF5246F7C26}" destId="{EF76B9A4-3B3D-4C52-8762-43086AC9E30A}" srcOrd="1" destOrd="0" presId="urn:microsoft.com/office/officeart/2005/8/layout/vList2"/>
    <dgm:cxn modelId="{7F9EE351-9783-4208-AE71-FC0FBFE1C60F}" type="presParOf" srcId="{D0CF32D3-0567-4842-8EBE-DDF5246F7C26}" destId="{27E83ECD-E4ED-4941-A904-4091CB6166BA}" srcOrd="2" destOrd="0" presId="urn:microsoft.com/office/officeart/2005/8/layout/vList2"/>
    <dgm:cxn modelId="{25275F30-B02F-4DFE-896E-3D9148A2C910}" type="presParOf" srcId="{D0CF32D3-0567-4842-8EBE-DDF5246F7C26}" destId="{FC3C4163-23E1-4B6B-9F39-275F1F09AB97}" srcOrd="3" destOrd="0" presId="urn:microsoft.com/office/officeart/2005/8/layout/vList2"/>
    <dgm:cxn modelId="{EB4D7070-6CAE-45F9-9AE8-0791183E7E80}" type="presParOf" srcId="{D0CF32D3-0567-4842-8EBE-DDF5246F7C26}" destId="{46D0A598-4397-4D9A-8B43-EB8E7EE1E69D}" srcOrd="4" destOrd="0" presId="urn:microsoft.com/office/officeart/2005/8/layout/vList2"/>
    <dgm:cxn modelId="{C26A4674-A5EE-4F4D-89CC-7304BC2218B9}" type="presParOf" srcId="{D0CF32D3-0567-4842-8EBE-DDF5246F7C26}" destId="{C7079580-CF40-4E79-B23A-DBC602D967AF}" srcOrd="5" destOrd="0" presId="urn:microsoft.com/office/officeart/2005/8/layout/vList2"/>
    <dgm:cxn modelId="{8BA753D9-2214-428A-B280-17B816B110CC}" type="presParOf" srcId="{D0CF32D3-0567-4842-8EBE-DDF5246F7C26}" destId="{70491F2C-5015-454D-A843-83CF652B4497}" srcOrd="6" destOrd="0" presId="urn:microsoft.com/office/officeart/2005/8/layout/vList2"/>
    <dgm:cxn modelId="{0F8BD768-6FAA-4750-BF66-CA243B6C356C}" type="presParOf" srcId="{D0CF32D3-0567-4842-8EBE-DDF5246F7C26}" destId="{8E7E3D25-86DA-4658-8C57-5544CEE0D39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27CB1-3A89-4A2D-9239-10C90E6B589D}"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507A7ED-8619-4EA0-9AED-9CFFA4FCE24F}">
      <dgm:prSet phldrT="[Text]" custT="1"/>
      <dgm:spPr/>
      <dgm:t>
        <a:bodyPr/>
        <a:lstStyle/>
        <a:p>
          <a:r>
            <a:rPr lang="en-US" sz="1400" i="1" smtClean="0">
              <a:latin typeface="Times New Roman" panose="02020603050405020304" pitchFamily="18" charset="0"/>
              <a:cs typeface="Times New Roman" panose="02020603050405020304" pitchFamily="18" charset="0"/>
            </a:rPr>
            <a:t>Gọi  ứng viên vào </a:t>
          </a:r>
          <a:endParaRPr lang="en-US" sz="1400" i="1">
            <a:latin typeface="Times New Roman" panose="02020603050405020304" pitchFamily="18" charset="0"/>
            <a:cs typeface="Times New Roman" panose="02020603050405020304" pitchFamily="18" charset="0"/>
          </a:endParaRPr>
        </a:p>
      </dgm:t>
    </dgm:pt>
    <dgm:pt modelId="{3699543A-CE83-4F47-8835-16F8E64AAF49}" type="parTrans" cxnId="{6D2318B9-FC69-4D55-8713-F977ABAF359A}">
      <dgm:prSet/>
      <dgm:spPr/>
      <dgm:t>
        <a:bodyPr/>
        <a:lstStyle/>
        <a:p>
          <a:endParaRPr lang="en-US"/>
        </a:p>
      </dgm:t>
    </dgm:pt>
    <dgm:pt modelId="{45777155-9452-42B4-B161-324248089D0E}" type="sibTrans" cxnId="{6D2318B9-FC69-4D55-8713-F977ABAF359A}">
      <dgm:prSet/>
      <dgm:spPr/>
      <dgm:t>
        <a:bodyPr/>
        <a:lstStyle/>
        <a:p>
          <a:endParaRPr lang="en-US"/>
        </a:p>
      </dgm:t>
    </dgm:pt>
    <dgm:pt modelId="{2A1E90A6-9557-43F4-AA57-D829C6FD04BC}">
      <dgm:prSet phldrT="[Text]" custT="1"/>
      <dgm:spPr/>
      <dgm:t>
        <a:bodyPr/>
        <a:lstStyle/>
        <a:p>
          <a:r>
            <a:rPr lang="en-US" sz="1400" i="1" smtClean="0">
              <a:latin typeface="Times New Roman" panose="02020603050405020304" pitchFamily="18" charset="0"/>
              <a:cs typeface="Times New Roman" panose="02020603050405020304" pitchFamily="18" charset="0"/>
            </a:rPr>
            <a:t>Chào hỏi, làm quen </a:t>
          </a:r>
          <a:endParaRPr lang="en-US" sz="1400" i="1">
            <a:latin typeface="Times New Roman" panose="02020603050405020304" pitchFamily="18" charset="0"/>
            <a:cs typeface="Times New Roman" panose="02020603050405020304" pitchFamily="18" charset="0"/>
          </a:endParaRPr>
        </a:p>
      </dgm:t>
    </dgm:pt>
    <dgm:pt modelId="{B61B37D0-7F73-4A79-A5C0-F9168219FEB0}" type="parTrans" cxnId="{DD22AD92-71A5-4F54-8700-A2DE32C1548D}">
      <dgm:prSet/>
      <dgm:spPr/>
      <dgm:t>
        <a:bodyPr/>
        <a:lstStyle/>
        <a:p>
          <a:endParaRPr lang="en-US"/>
        </a:p>
      </dgm:t>
    </dgm:pt>
    <dgm:pt modelId="{4DF47B5D-A1B5-41B2-8BC6-3AD74009A84F}" type="sibTrans" cxnId="{DD22AD92-71A5-4F54-8700-A2DE32C1548D}">
      <dgm:prSet/>
      <dgm:spPr/>
      <dgm:t>
        <a:bodyPr/>
        <a:lstStyle/>
        <a:p>
          <a:endParaRPr lang="en-US"/>
        </a:p>
      </dgm:t>
    </dgm:pt>
    <dgm:pt modelId="{D3AF53CA-8003-45C6-9F3C-D1ED363D5C89}">
      <dgm:prSet phldrT="[Text]" custT="1"/>
      <dgm:spPr/>
      <dgm:t>
        <a:bodyPr/>
        <a:lstStyle/>
        <a:p>
          <a:r>
            <a:rPr lang="en-US" sz="1400" i="1" smtClean="0">
              <a:latin typeface="Times New Roman" panose="02020603050405020304" pitchFamily="18" charset="0"/>
              <a:cs typeface="Times New Roman" panose="02020603050405020304" pitchFamily="18" charset="0"/>
            </a:rPr>
            <a:t>Đặt câu hỏi </a:t>
          </a:r>
          <a:endParaRPr lang="en-US" sz="1400" i="1">
            <a:latin typeface="Times New Roman" panose="02020603050405020304" pitchFamily="18" charset="0"/>
            <a:cs typeface="Times New Roman" panose="02020603050405020304" pitchFamily="18" charset="0"/>
          </a:endParaRPr>
        </a:p>
      </dgm:t>
    </dgm:pt>
    <dgm:pt modelId="{CF941335-60A8-44A5-95F4-4DA5765B0A52}" type="parTrans" cxnId="{7B787253-015B-473E-8B5C-E172BD951E8D}">
      <dgm:prSet/>
      <dgm:spPr/>
      <dgm:t>
        <a:bodyPr/>
        <a:lstStyle/>
        <a:p>
          <a:endParaRPr lang="en-US"/>
        </a:p>
      </dgm:t>
    </dgm:pt>
    <dgm:pt modelId="{8D0527D3-FA5E-406E-A651-E8DB4209E1B0}" type="sibTrans" cxnId="{7B787253-015B-473E-8B5C-E172BD951E8D}">
      <dgm:prSet/>
      <dgm:spPr/>
      <dgm:t>
        <a:bodyPr/>
        <a:lstStyle/>
        <a:p>
          <a:endParaRPr lang="en-US"/>
        </a:p>
      </dgm:t>
    </dgm:pt>
    <dgm:pt modelId="{72127CFE-0F9E-4A93-9B72-18FFF43FB0C1}">
      <dgm:prSet phldrT="[Text]" custT="1"/>
      <dgm:spPr/>
      <dgm:t>
        <a:bodyPr/>
        <a:lstStyle/>
        <a:p>
          <a:r>
            <a:rPr lang="en-US" sz="1400" i="1" smtClean="0">
              <a:latin typeface="Times New Roman" panose="02020603050405020304" pitchFamily="18" charset="0"/>
              <a:cs typeface="Times New Roman" panose="02020603050405020304" pitchFamily="18" charset="0"/>
            </a:rPr>
            <a:t>Lắng nghe, quan sát và ghi chép câu trả lời của ứng viên </a:t>
          </a:r>
          <a:endParaRPr lang="en-US" sz="1400" i="1">
            <a:latin typeface="Times New Roman" panose="02020603050405020304" pitchFamily="18" charset="0"/>
            <a:cs typeface="Times New Roman" panose="02020603050405020304" pitchFamily="18" charset="0"/>
          </a:endParaRPr>
        </a:p>
      </dgm:t>
    </dgm:pt>
    <dgm:pt modelId="{46060A9E-2F6B-4FF7-AB41-7FE8ABB0817B}" type="parTrans" cxnId="{513A75C0-446E-486B-AB5D-3E206A859199}">
      <dgm:prSet/>
      <dgm:spPr/>
      <dgm:t>
        <a:bodyPr/>
        <a:lstStyle/>
        <a:p>
          <a:endParaRPr lang="en-US"/>
        </a:p>
      </dgm:t>
    </dgm:pt>
    <dgm:pt modelId="{F4C40436-4A4E-4C1E-97FC-F82133A0066F}" type="sibTrans" cxnId="{513A75C0-446E-486B-AB5D-3E206A859199}">
      <dgm:prSet/>
      <dgm:spPr/>
      <dgm:t>
        <a:bodyPr/>
        <a:lstStyle/>
        <a:p>
          <a:endParaRPr lang="en-US"/>
        </a:p>
      </dgm:t>
    </dgm:pt>
    <dgm:pt modelId="{CFBED704-E42A-4E93-A8DF-CAC771AAF31E}">
      <dgm:prSet phldrT="[Text]" custT="1"/>
      <dgm:spPr/>
      <dgm:t>
        <a:bodyPr/>
        <a:lstStyle/>
        <a:p>
          <a:endParaRPr lang="en-US" sz="1400" i="1">
            <a:latin typeface="Times New Roman" panose="02020603050405020304" pitchFamily="18" charset="0"/>
            <a:cs typeface="Times New Roman" panose="02020603050405020304" pitchFamily="18" charset="0"/>
          </a:endParaRPr>
        </a:p>
      </dgm:t>
    </dgm:pt>
    <dgm:pt modelId="{E4DE953A-4340-41C7-A104-51334EB87747}" type="parTrans" cxnId="{DA325D79-E4CE-4ABF-9E3B-483163A81965}">
      <dgm:prSet/>
      <dgm:spPr/>
      <dgm:t>
        <a:bodyPr/>
        <a:lstStyle/>
        <a:p>
          <a:endParaRPr lang="en-US"/>
        </a:p>
      </dgm:t>
    </dgm:pt>
    <dgm:pt modelId="{EE8B6D20-6D87-489E-9573-2EEA04245681}" type="sibTrans" cxnId="{DA325D79-E4CE-4ABF-9E3B-483163A81965}">
      <dgm:prSet/>
      <dgm:spPr/>
      <dgm:t>
        <a:bodyPr/>
        <a:lstStyle/>
        <a:p>
          <a:endParaRPr lang="en-US"/>
        </a:p>
      </dgm:t>
    </dgm:pt>
    <dgm:pt modelId="{50D68440-0718-43BB-9F3F-84BC246FAB45}">
      <dgm:prSet phldrT="[Text]" custT="1"/>
      <dgm:spPr/>
      <dgm:t>
        <a:bodyPr/>
        <a:lstStyle/>
        <a:p>
          <a:r>
            <a:rPr lang="en-US" sz="1400" i="1" smtClean="0">
              <a:latin typeface="Times New Roman" panose="02020603050405020304" pitchFamily="18" charset="0"/>
              <a:cs typeface="Times New Roman" panose="02020603050405020304" pitchFamily="18" charset="0"/>
            </a:rPr>
            <a:t>Tổng hợp đánh giá sau mỗi đợt, mỗi vòng phỏng vấn </a:t>
          </a:r>
          <a:endParaRPr lang="en-US" sz="1400" i="1">
            <a:latin typeface="Times New Roman" panose="02020603050405020304" pitchFamily="18" charset="0"/>
            <a:cs typeface="Times New Roman" panose="02020603050405020304" pitchFamily="18" charset="0"/>
          </a:endParaRPr>
        </a:p>
      </dgm:t>
    </dgm:pt>
    <dgm:pt modelId="{18BDF2CE-634A-4BD4-814D-2499331C46BE}" type="parTrans" cxnId="{98475DBA-4303-4E67-B8B4-ECB30D002199}">
      <dgm:prSet/>
      <dgm:spPr/>
      <dgm:t>
        <a:bodyPr/>
        <a:lstStyle/>
        <a:p>
          <a:endParaRPr lang="en-US"/>
        </a:p>
      </dgm:t>
    </dgm:pt>
    <dgm:pt modelId="{F0DD1155-AF07-4688-8ED3-3E57E708BA4F}" type="sibTrans" cxnId="{98475DBA-4303-4E67-B8B4-ECB30D002199}">
      <dgm:prSet/>
      <dgm:spPr/>
      <dgm:t>
        <a:bodyPr/>
        <a:lstStyle/>
        <a:p>
          <a:endParaRPr lang="en-US"/>
        </a:p>
      </dgm:t>
    </dgm:pt>
    <dgm:pt modelId="{DD24366F-3BDF-4FFD-B890-05C24528EC0A}">
      <dgm:prSet phldrT="[Text]" custT="1"/>
      <dgm:spPr/>
      <dgm:t>
        <a:bodyPr/>
        <a:lstStyle/>
        <a:p>
          <a:endParaRPr lang="en-US" sz="1400" i="1">
            <a:latin typeface="Times New Roman" panose="02020603050405020304" pitchFamily="18" charset="0"/>
            <a:cs typeface="Times New Roman" panose="02020603050405020304" pitchFamily="18" charset="0"/>
          </a:endParaRPr>
        </a:p>
      </dgm:t>
    </dgm:pt>
    <dgm:pt modelId="{AA322C16-13F2-4E54-916A-1401F2316BC0}" type="parTrans" cxnId="{00F6ED58-2A7A-4CAF-ADC5-9B29A0C9907F}">
      <dgm:prSet/>
      <dgm:spPr/>
      <dgm:t>
        <a:bodyPr/>
        <a:lstStyle/>
        <a:p>
          <a:endParaRPr lang="en-US"/>
        </a:p>
      </dgm:t>
    </dgm:pt>
    <dgm:pt modelId="{B8611123-DBA4-4AFE-B766-163DA774662E}" type="sibTrans" cxnId="{00F6ED58-2A7A-4CAF-ADC5-9B29A0C9907F}">
      <dgm:prSet/>
      <dgm:spPr/>
      <dgm:t>
        <a:bodyPr/>
        <a:lstStyle/>
        <a:p>
          <a:endParaRPr lang="en-US"/>
        </a:p>
      </dgm:t>
    </dgm:pt>
    <dgm:pt modelId="{8E61C5F4-2A52-4222-A104-AA1ECC7D7DBD}" type="pres">
      <dgm:prSet presAssocID="{34B27CB1-3A89-4A2D-9239-10C90E6B589D}" presName="Name0" presStyleCnt="0">
        <dgm:presLayoutVars>
          <dgm:chMax/>
          <dgm:chPref/>
          <dgm:dir/>
        </dgm:presLayoutVars>
      </dgm:prSet>
      <dgm:spPr/>
      <dgm:t>
        <a:bodyPr/>
        <a:lstStyle/>
        <a:p>
          <a:endParaRPr lang="en-US"/>
        </a:p>
      </dgm:t>
    </dgm:pt>
    <dgm:pt modelId="{50B7861D-C953-4F6D-976F-ABBD9BF9AEB0}" type="pres">
      <dgm:prSet presAssocID="{8507A7ED-8619-4EA0-9AED-9CFFA4FCE24F}" presName="parenttextcomposite" presStyleCnt="0"/>
      <dgm:spPr/>
    </dgm:pt>
    <dgm:pt modelId="{1E8E55D3-EB91-4137-A46F-2FDF6C2B9F61}" type="pres">
      <dgm:prSet presAssocID="{8507A7ED-8619-4EA0-9AED-9CFFA4FCE24F}" presName="parenttext" presStyleLbl="revTx" presStyleIdx="0" presStyleCnt="7" custScaleX="180458">
        <dgm:presLayoutVars>
          <dgm:chMax/>
          <dgm:chPref val="2"/>
          <dgm:bulletEnabled val="1"/>
        </dgm:presLayoutVars>
      </dgm:prSet>
      <dgm:spPr/>
      <dgm:t>
        <a:bodyPr/>
        <a:lstStyle/>
        <a:p>
          <a:endParaRPr lang="en-US"/>
        </a:p>
      </dgm:t>
    </dgm:pt>
    <dgm:pt modelId="{84D2002D-F329-4613-9EC8-2595FFAFDDF3}" type="pres">
      <dgm:prSet presAssocID="{8507A7ED-8619-4EA0-9AED-9CFFA4FCE24F}" presName="parallelogramComposite" presStyleCnt="0"/>
      <dgm:spPr/>
    </dgm:pt>
    <dgm:pt modelId="{27D2DC20-D690-426D-B508-DE34345E9903}" type="pres">
      <dgm:prSet presAssocID="{8507A7ED-8619-4EA0-9AED-9CFFA4FCE24F}" presName="parallelogram1" presStyleLbl="alignNode1" presStyleIdx="0" presStyleCnt="49" custScaleX="108335"/>
      <dgm:spPr/>
    </dgm:pt>
    <dgm:pt modelId="{F10E94D2-A011-4142-8D36-FBF2C13400FC}" type="pres">
      <dgm:prSet presAssocID="{8507A7ED-8619-4EA0-9AED-9CFFA4FCE24F}" presName="parallelogram2" presStyleLbl="alignNode1" presStyleIdx="1" presStyleCnt="49" custScaleX="108335"/>
      <dgm:spPr/>
    </dgm:pt>
    <dgm:pt modelId="{8B60D73C-7724-4F24-9441-654E98F73B4A}" type="pres">
      <dgm:prSet presAssocID="{8507A7ED-8619-4EA0-9AED-9CFFA4FCE24F}" presName="parallelogram3" presStyleLbl="alignNode1" presStyleIdx="2" presStyleCnt="49" custScaleX="108335"/>
      <dgm:spPr/>
    </dgm:pt>
    <dgm:pt modelId="{ED8518DB-32C0-4840-8961-3AF35ACDE223}" type="pres">
      <dgm:prSet presAssocID="{8507A7ED-8619-4EA0-9AED-9CFFA4FCE24F}" presName="parallelogram4" presStyleLbl="alignNode1" presStyleIdx="3" presStyleCnt="49" custScaleX="108335"/>
      <dgm:spPr/>
    </dgm:pt>
    <dgm:pt modelId="{23B52757-7402-4372-B324-AC324B92EA0E}" type="pres">
      <dgm:prSet presAssocID="{8507A7ED-8619-4EA0-9AED-9CFFA4FCE24F}" presName="parallelogram5" presStyleLbl="alignNode1" presStyleIdx="4" presStyleCnt="49" custScaleX="108335"/>
      <dgm:spPr/>
    </dgm:pt>
    <dgm:pt modelId="{BC900203-90A0-4973-B295-54666DF13027}" type="pres">
      <dgm:prSet presAssocID="{8507A7ED-8619-4EA0-9AED-9CFFA4FCE24F}" presName="parallelogram6" presStyleLbl="alignNode1" presStyleIdx="5" presStyleCnt="49" custScaleX="108335"/>
      <dgm:spPr/>
    </dgm:pt>
    <dgm:pt modelId="{0EFE1EDE-F3E2-417B-8FC3-57B421834F71}" type="pres">
      <dgm:prSet presAssocID="{8507A7ED-8619-4EA0-9AED-9CFFA4FCE24F}" presName="parallelogram7" presStyleLbl="alignNode1" presStyleIdx="6" presStyleCnt="49" custScaleX="108335"/>
      <dgm:spPr/>
    </dgm:pt>
    <dgm:pt modelId="{D58C7396-7A55-49B3-B786-0CAD2D4A7FBC}" type="pres">
      <dgm:prSet presAssocID="{45777155-9452-42B4-B161-324248089D0E}" presName="sibTrans" presStyleCnt="0"/>
      <dgm:spPr/>
    </dgm:pt>
    <dgm:pt modelId="{1A237A45-AFD2-44C6-A2D6-979EC6192CCC}" type="pres">
      <dgm:prSet presAssocID="{2A1E90A6-9557-43F4-AA57-D829C6FD04BC}" presName="parenttextcomposite" presStyleCnt="0"/>
      <dgm:spPr/>
    </dgm:pt>
    <dgm:pt modelId="{2F2D3F3A-40DF-4D55-938F-2F20B1F2FECD}" type="pres">
      <dgm:prSet presAssocID="{2A1E90A6-9557-43F4-AA57-D829C6FD04BC}" presName="parenttext" presStyleLbl="revTx" presStyleIdx="1" presStyleCnt="7" custScaleX="180458">
        <dgm:presLayoutVars>
          <dgm:chMax/>
          <dgm:chPref val="2"/>
          <dgm:bulletEnabled val="1"/>
        </dgm:presLayoutVars>
      </dgm:prSet>
      <dgm:spPr/>
      <dgm:t>
        <a:bodyPr/>
        <a:lstStyle/>
        <a:p>
          <a:endParaRPr lang="en-US"/>
        </a:p>
      </dgm:t>
    </dgm:pt>
    <dgm:pt modelId="{CB73C450-0A71-4B3E-99B6-DA27743319DD}" type="pres">
      <dgm:prSet presAssocID="{2A1E90A6-9557-43F4-AA57-D829C6FD04BC}" presName="parallelogramComposite" presStyleCnt="0"/>
      <dgm:spPr/>
    </dgm:pt>
    <dgm:pt modelId="{DAE4A0B4-2F07-48FA-A7B7-E9CC7B6136F1}" type="pres">
      <dgm:prSet presAssocID="{2A1E90A6-9557-43F4-AA57-D829C6FD04BC}" presName="parallelogram1" presStyleLbl="alignNode1" presStyleIdx="7" presStyleCnt="49" custScaleX="108335"/>
      <dgm:spPr/>
    </dgm:pt>
    <dgm:pt modelId="{6E46898B-565A-4E0C-A6D5-D5E8A4FD6A38}" type="pres">
      <dgm:prSet presAssocID="{2A1E90A6-9557-43F4-AA57-D829C6FD04BC}" presName="parallelogram2" presStyleLbl="alignNode1" presStyleIdx="8" presStyleCnt="49" custScaleX="108335"/>
      <dgm:spPr/>
    </dgm:pt>
    <dgm:pt modelId="{217804C1-C355-40D6-97DE-244EB08C259B}" type="pres">
      <dgm:prSet presAssocID="{2A1E90A6-9557-43F4-AA57-D829C6FD04BC}" presName="parallelogram3" presStyleLbl="alignNode1" presStyleIdx="9" presStyleCnt="49" custScaleX="108335"/>
      <dgm:spPr/>
    </dgm:pt>
    <dgm:pt modelId="{507C02D2-892A-4652-ACDC-42E7DD456789}" type="pres">
      <dgm:prSet presAssocID="{2A1E90A6-9557-43F4-AA57-D829C6FD04BC}" presName="parallelogram4" presStyleLbl="alignNode1" presStyleIdx="10" presStyleCnt="49" custScaleX="108335"/>
      <dgm:spPr/>
    </dgm:pt>
    <dgm:pt modelId="{36BCC28A-507E-4131-9E66-B458CE9E3961}" type="pres">
      <dgm:prSet presAssocID="{2A1E90A6-9557-43F4-AA57-D829C6FD04BC}" presName="parallelogram5" presStyleLbl="alignNode1" presStyleIdx="11" presStyleCnt="49" custScaleX="108335"/>
      <dgm:spPr/>
    </dgm:pt>
    <dgm:pt modelId="{6F9CE407-A0C4-40FD-961E-28DA23037419}" type="pres">
      <dgm:prSet presAssocID="{2A1E90A6-9557-43F4-AA57-D829C6FD04BC}" presName="parallelogram6" presStyleLbl="alignNode1" presStyleIdx="12" presStyleCnt="49" custScaleX="108335"/>
      <dgm:spPr/>
    </dgm:pt>
    <dgm:pt modelId="{9239E4CB-3EBC-4250-9D2E-7E4480EF51C3}" type="pres">
      <dgm:prSet presAssocID="{2A1E90A6-9557-43F4-AA57-D829C6FD04BC}" presName="parallelogram7" presStyleLbl="alignNode1" presStyleIdx="13" presStyleCnt="49" custScaleX="108335"/>
      <dgm:spPr/>
    </dgm:pt>
    <dgm:pt modelId="{FDF03F2E-0E3A-4352-A43C-B3BF8710BDB1}" type="pres">
      <dgm:prSet presAssocID="{4DF47B5D-A1B5-41B2-8BC6-3AD74009A84F}" presName="sibTrans" presStyleCnt="0"/>
      <dgm:spPr/>
    </dgm:pt>
    <dgm:pt modelId="{9F6EF597-FA4B-4A2F-90CB-7A158F1DCC07}" type="pres">
      <dgm:prSet presAssocID="{D3AF53CA-8003-45C6-9F3C-D1ED363D5C89}" presName="parenttextcomposite" presStyleCnt="0"/>
      <dgm:spPr/>
    </dgm:pt>
    <dgm:pt modelId="{0D7C2664-4B4D-4BCE-B999-19130CEE8457}" type="pres">
      <dgm:prSet presAssocID="{D3AF53CA-8003-45C6-9F3C-D1ED363D5C89}" presName="parenttext" presStyleLbl="revTx" presStyleIdx="2" presStyleCnt="7" custScaleX="180458">
        <dgm:presLayoutVars>
          <dgm:chMax/>
          <dgm:chPref val="2"/>
          <dgm:bulletEnabled val="1"/>
        </dgm:presLayoutVars>
      </dgm:prSet>
      <dgm:spPr/>
      <dgm:t>
        <a:bodyPr/>
        <a:lstStyle/>
        <a:p>
          <a:endParaRPr lang="en-US"/>
        </a:p>
      </dgm:t>
    </dgm:pt>
    <dgm:pt modelId="{E5595EF8-DF7C-4BF5-8979-7B1A46C4AE14}" type="pres">
      <dgm:prSet presAssocID="{D3AF53CA-8003-45C6-9F3C-D1ED363D5C89}" presName="parallelogramComposite" presStyleCnt="0"/>
      <dgm:spPr/>
    </dgm:pt>
    <dgm:pt modelId="{93839526-AB4E-46D0-99C1-9BC2A23790EE}" type="pres">
      <dgm:prSet presAssocID="{D3AF53CA-8003-45C6-9F3C-D1ED363D5C89}" presName="parallelogram1" presStyleLbl="alignNode1" presStyleIdx="14" presStyleCnt="49" custScaleX="108335"/>
      <dgm:spPr/>
    </dgm:pt>
    <dgm:pt modelId="{FF9BDE82-148C-41DA-A812-FC29931C24D6}" type="pres">
      <dgm:prSet presAssocID="{D3AF53CA-8003-45C6-9F3C-D1ED363D5C89}" presName="parallelogram2" presStyleLbl="alignNode1" presStyleIdx="15" presStyleCnt="49" custScaleX="108335"/>
      <dgm:spPr/>
    </dgm:pt>
    <dgm:pt modelId="{7357E937-B99D-4D50-B3C1-BEA46EE06EBB}" type="pres">
      <dgm:prSet presAssocID="{D3AF53CA-8003-45C6-9F3C-D1ED363D5C89}" presName="parallelogram3" presStyleLbl="alignNode1" presStyleIdx="16" presStyleCnt="49" custScaleX="108335"/>
      <dgm:spPr/>
    </dgm:pt>
    <dgm:pt modelId="{A4044926-0A22-4DF7-BBE6-BF91F74C8A82}" type="pres">
      <dgm:prSet presAssocID="{D3AF53CA-8003-45C6-9F3C-D1ED363D5C89}" presName="parallelogram4" presStyleLbl="alignNode1" presStyleIdx="17" presStyleCnt="49" custScaleX="108335"/>
      <dgm:spPr/>
    </dgm:pt>
    <dgm:pt modelId="{A53404B0-79EF-4044-A757-BC28B0AF253D}" type="pres">
      <dgm:prSet presAssocID="{D3AF53CA-8003-45C6-9F3C-D1ED363D5C89}" presName="parallelogram5" presStyleLbl="alignNode1" presStyleIdx="18" presStyleCnt="49" custScaleX="108335"/>
      <dgm:spPr/>
    </dgm:pt>
    <dgm:pt modelId="{1F297A96-D1C8-44B2-BBCD-C344C26F584C}" type="pres">
      <dgm:prSet presAssocID="{D3AF53CA-8003-45C6-9F3C-D1ED363D5C89}" presName="parallelogram6" presStyleLbl="alignNode1" presStyleIdx="19" presStyleCnt="49" custScaleX="108335"/>
      <dgm:spPr/>
    </dgm:pt>
    <dgm:pt modelId="{785BDD09-1A0F-480E-8CC8-238B3884D665}" type="pres">
      <dgm:prSet presAssocID="{D3AF53CA-8003-45C6-9F3C-D1ED363D5C89}" presName="parallelogram7" presStyleLbl="alignNode1" presStyleIdx="20" presStyleCnt="49" custScaleX="108335"/>
      <dgm:spPr/>
    </dgm:pt>
    <dgm:pt modelId="{EA4B8AAE-289E-46CE-B1FE-802141568BDF}" type="pres">
      <dgm:prSet presAssocID="{8D0527D3-FA5E-406E-A651-E8DB4209E1B0}" presName="sibTrans" presStyleCnt="0"/>
      <dgm:spPr/>
    </dgm:pt>
    <dgm:pt modelId="{7CFE0D71-DE2D-4B04-95AE-502DA8650DCD}" type="pres">
      <dgm:prSet presAssocID="{72127CFE-0F9E-4A93-9B72-18FFF43FB0C1}" presName="parenttextcomposite" presStyleCnt="0"/>
      <dgm:spPr/>
    </dgm:pt>
    <dgm:pt modelId="{58CA2B43-77B2-41A1-A6AD-65B04B59B594}" type="pres">
      <dgm:prSet presAssocID="{72127CFE-0F9E-4A93-9B72-18FFF43FB0C1}" presName="parenttext" presStyleLbl="revTx" presStyleIdx="3" presStyleCnt="7" custScaleX="180458">
        <dgm:presLayoutVars>
          <dgm:chMax/>
          <dgm:chPref val="2"/>
          <dgm:bulletEnabled val="1"/>
        </dgm:presLayoutVars>
      </dgm:prSet>
      <dgm:spPr/>
      <dgm:t>
        <a:bodyPr/>
        <a:lstStyle/>
        <a:p>
          <a:endParaRPr lang="en-US"/>
        </a:p>
      </dgm:t>
    </dgm:pt>
    <dgm:pt modelId="{2D1D4E0F-BDEA-43E0-B975-8B2C0304AC9D}" type="pres">
      <dgm:prSet presAssocID="{72127CFE-0F9E-4A93-9B72-18FFF43FB0C1}" presName="parallelogramComposite" presStyleCnt="0"/>
      <dgm:spPr/>
    </dgm:pt>
    <dgm:pt modelId="{55410FAB-224B-40B0-A839-F4E32EA80004}" type="pres">
      <dgm:prSet presAssocID="{72127CFE-0F9E-4A93-9B72-18FFF43FB0C1}" presName="parallelogram1" presStyleLbl="alignNode1" presStyleIdx="21" presStyleCnt="49" custScaleX="108335"/>
      <dgm:spPr/>
    </dgm:pt>
    <dgm:pt modelId="{A49A5C84-958E-422F-88FA-4C856E7C58A9}" type="pres">
      <dgm:prSet presAssocID="{72127CFE-0F9E-4A93-9B72-18FFF43FB0C1}" presName="parallelogram2" presStyleLbl="alignNode1" presStyleIdx="22" presStyleCnt="49" custScaleX="108335"/>
      <dgm:spPr/>
    </dgm:pt>
    <dgm:pt modelId="{56B21ADF-F10E-4AD6-B20D-857A09B11976}" type="pres">
      <dgm:prSet presAssocID="{72127CFE-0F9E-4A93-9B72-18FFF43FB0C1}" presName="parallelogram3" presStyleLbl="alignNode1" presStyleIdx="23" presStyleCnt="49" custScaleX="108335"/>
      <dgm:spPr/>
    </dgm:pt>
    <dgm:pt modelId="{1DAF6E8F-5896-4FFA-9D34-99ACA2236ED6}" type="pres">
      <dgm:prSet presAssocID="{72127CFE-0F9E-4A93-9B72-18FFF43FB0C1}" presName="parallelogram4" presStyleLbl="alignNode1" presStyleIdx="24" presStyleCnt="49" custScaleX="108335"/>
      <dgm:spPr/>
    </dgm:pt>
    <dgm:pt modelId="{824F6476-781D-4CE0-A392-083B970C6301}" type="pres">
      <dgm:prSet presAssocID="{72127CFE-0F9E-4A93-9B72-18FFF43FB0C1}" presName="parallelogram5" presStyleLbl="alignNode1" presStyleIdx="25" presStyleCnt="49" custScaleX="108335"/>
      <dgm:spPr/>
    </dgm:pt>
    <dgm:pt modelId="{A97B7409-4BD0-4E99-B8E1-E43709519CB8}" type="pres">
      <dgm:prSet presAssocID="{72127CFE-0F9E-4A93-9B72-18FFF43FB0C1}" presName="parallelogram6" presStyleLbl="alignNode1" presStyleIdx="26" presStyleCnt="49" custScaleX="108335"/>
      <dgm:spPr/>
    </dgm:pt>
    <dgm:pt modelId="{EFDE8535-7D68-4BB6-807E-CA6021C23512}" type="pres">
      <dgm:prSet presAssocID="{72127CFE-0F9E-4A93-9B72-18FFF43FB0C1}" presName="parallelogram7" presStyleLbl="alignNode1" presStyleIdx="27" presStyleCnt="49" custScaleX="108335"/>
      <dgm:spPr/>
    </dgm:pt>
    <dgm:pt modelId="{613606C9-0013-42FD-8A44-ECB2E14C5BC1}" type="pres">
      <dgm:prSet presAssocID="{F4C40436-4A4E-4C1E-97FC-F82133A0066F}" presName="sibTrans" presStyleCnt="0"/>
      <dgm:spPr/>
    </dgm:pt>
    <dgm:pt modelId="{7FD5929D-F1A0-470C-B730-3AB25C90FC9A}" type="pres">
      <dgm:prSet presAssocID="{50D68440-0718-43BB-9F3F-84BC246FAB45}" presName="parenttextcomposite" presStyleCnt="0"/>
      <dgm:spPr/>
    </dgm:pt>
    <dgm:pt modelId="{724AFFB8-901D-4B06-AA58-13D830D9B0E7}" type="pres">
      <dgm:prSet presAssocID="{50D68440-0718-43BB-9F3F-84BC246FAB45}" presName="parenttext" presStyleLbl="revTx" presStyleIdx="4" presStyleCnt="7" custScaleX="180458">
        <dgm:presLayoutVars>
          <dgm:chMax/>
          <dgm:chPref val="2"/>
          <dgm:bulletEnabled val="1"/>
        </dgm:presLayoutVars>
      </dgm:prSet>
      <dgm:spPr/>
      <dgm:t>
        <a:bodyPr/>
        <a:lstStyle/>
        <a:p>
          <a:endParaRPr lang="en-US"/>
        </a:p>
      </dgm:t>
    </dgm:pt>
    <dgm:pt modelId="{20A2C55E-F9D7-4A2D-9DF3-5C67998DA96D}" type="pres">
      <dgm:prSet presAssocID="{50D68440-0718-43BB-9F3F-84BC246FAB45}" presName="parallelogramComposite" presStyleCnt="0"/>
      <dgm:spPr/>
    </dgm:pt>
    <dgm:pt modelId="{4541932F-1104-4699-ABB4-F4D1A0884D1D}" type="pres">
      <dgm:prSet presAssocID="{50D68440-0718-43BB-9F3F-84BC246FAB45}" presName="parallelogram1" presStyleLbl="alignNode1" presStyleIdx="28" presStyleCnt="49" custScaleX="108335"/>
      <dgm:spPr/>
    </dgm:pt>
    <dgm:pt modelId="{0AB5B25B-B61F-4111-90F4-5A7EB9F8ED1F}" type="pres">
      <dgm:prSet presAssocID="{50D68440-0718-43BB-9F3F-84BC246FAB45}" presName="parallelogram2" presStyleLbl="alignNode1" presStyleIdx="29" presStyleCnt="49" custScaleX="108335"/>
      <dgm:spPr/>
    </dgm:pt>
    <dgm:pt modelId="{02DF9A7D-4FAC-4C54-A0D3-0DB9F15A7234}" type="pres">
      <dgm:prSet presAssocID="{50D68440-0718-43BB-9F3F-84BC246FAB45}" presName="parallelogram3" presStyleLbl="alignNode1" presStyleIdx="30" presStyleCnt="49" custScaleX="108335"/>
      <dgm:spPr/>
    </dgm:pt>
    <dgm:pt modelId="{5CA458FF-5925-4022-9DC1-EE38F8B183FE}" type="pres">
      <dgm:prSet presAssocID="{50D68440-0718-43BB-9F3F-84BC246FAB45}" presName="parallelogram4" presStyleLbl="alignNode1" presStyleIdx="31" presStyleCnt="49" custScaleX="108335"/>
      <dgm:spPr/>
    </dgm:pt>
    <dgm:pt modelId="{C17D4A42-15F1-4335-A5AB-5CA10B1795B0}" type="pres">
      <dgm:prSet presAssocID="{50D68440-0718-43BB-9F3F-84BC246FAB45}" presName="parallelogram5" presStyleLbl="alignNode1" presStyleIdx="32" presStyleCnt="49" custScaleX="108335"/>
      <dgm:spPr/>
    </dgm:pt>
    <dgm:pt modelId="{3AFB77DD-6A30-4667-B03B-EEA91076C4D2}" type="pres">
      <dgm:prSet presAssocID="{50D68440-0718-43BB-9F3F-84BC246FAB45}" presName="parallelogram6" presStyleLbl="alignNode1" presStyleIdx="33" presStyleCnt="49" custScaleX="108335"/>
      <dgm:spPr/>
    </dgm:pt>
    <dgm:pt modelId="{EA37A7D6-0A4A-4D67-8C75-FF03949D35C7}" type="pres">
      <dgm:prSet presAssocID="{50D68440-0718-43BB-9F3F-84BC246FAB45}" presName="parallelogram7" presStyleLbl="alignNode1" presStyleIdx="34" presStyleCnt="49" custScaleX="108335"/>
      <dgm:spPr/>
    </dgm:pt>
    <dgm:pt modelId="{F0204415-E278-4C73-B49C-E65FD93106F9}" type="pres">
      <dgm:prSet presAssocID="{F0DD1155-AF07-4688-8ED3-3E57E708BA4F}" presName="sibTrans" presStyleCnt="0"/>
      <dgm:spPr/>
    </dgm:pt>
    <dgm:pt modelId="{F4C56EA1-A304-4EC4-8F8E-E95E69ADBAFF}" type="pres">
      <dgm:prSet presAssocID="{DD24366F-3BDF-4FFD-B890-05C24528EC0A}" presName="parenttextcomposite" presStyleCnt="0"/>
      <dgm:spPr/>
    </dgm:pt>
    <dgm:pt modelId="{4F36AEBA-8C9B-4CA5-8944-00B7682B4243}" type="pres">
      <dgm:prSet presAssocID="{DD24366F-3BDF-4FFD-B890-05C24528EC0A}" presName="parenttext" presStyleLbl="revTx" presStyleIdx="5" presStyleCnt="7" custScaleX="180458">
        <dgm:presLayoutVars>
          <dgm:chMax/>
          <dgm:chPref val="2"/>
          <dgm:bulletEnabled val="1"/>
        </dgm:presLayoutVars>
      </dgm:prSet>
      <dgm:spPr/>
      <dgm:t>
        <a:bodyPr/>
        <a:lstStyle/>
        <a:p>
          <a:endParaRPr lang="en-US"/>
        </a:p>
      </dgm:t>
    </dgm:pt>
    <dgm:pt modelId="{EB670E25-6157-4A6B-B731-F8B6F2EFB87E}" type="pres">
      <dgm:prSet presAssocID="{DD24366F-3BDF-4FFD-B890-05C24528EC0A}" presName="parallelogramComposite" presStyleCnt="0"/>
      <dgm:spPr/>
    </dgm:pt>
    <dgm:pt modelId="{B9744DFC-EE09-4F43-932E-6DEA42BCD04A}" type="pres">
      <dgm:prSet presAssocID="{DD24366F-3BDF-4FFD-B890-05C24528EC0A}" presName="parallelogram1" presStyleLbl="alignNode1" presStyleIdx="35" presStyleCnt="49" custScaleX="108335"/>
      <dgm:spPr/>
    </dgm:pt>
    <dgm:pt modelId="{30BEC4D1-8821-4489-AA75-7D49040D9D97}" type="pres">
      <dgm:prSet presAssocID="{DD24366F-3BDF-4FFD-B890-05C24528EC0A}" presName="parallelogram2" presStyleLbl="alignNode1" presStyleIdx="36" presStyleCnt="49" custScaleX="108335"/>
      <dgm:spPr/>
    </dgm:pt>
    <dgm:pt modelId="{861B7CAE-7409-4061-A3A9-E46C5353BBD5}" type="pres">
      <dgm:prSet presAssocID="{DD24366F-3BDF-4FFD-B890-05C24528EC0A}" presName="parallelogram3" presStyleLbl="alignNode1" presStyleIdx="37" presStyleCnt="49" custScaleX="108335"/>
      <dgm:spPr/>
    </dgm:pt>
    <dgm:pt modelId="{8665E484-325A-41CD-829F-F10A6A28F178}" type="pres">
      <dgm:prSet presAssocID="{DD24366F-3BDF-4FFD-B890-05C24528EC0A}" presName="parallelogram4" presStyleLbl="alignNode1" presStyleIdx="38" presStyleCnt="49" custScaleX="108335"/>
      <dgm:spPr/>
    </dgm:pt>
    <dgm:pt modelId="{693B8476-9232-4644-87EF-2580F2CF4368}" type="pres">
      <dgm:prSet presAssocID="{DD24366F-3BDF-4FFD-B890-05C24528EC0A}" presName="parallelogram5" presStyleLbl="alignNode1" presStyleIdx="39" presStyleCnt="49" custScaleX="108335"/>
      <dgm:spPr/>
    </dgm:pt>
    <dgm:pt modelId="{15B49F60-A62C-4895-A39C-B8A2046E0407}" type="pres">
      <dgm:prSet presAssocID="{DD24366F-3BDF-4FFD-B890-05C24528EC0A}" presName="parallelogram6" presStyleLbl="alignNode1" presStyleIdx="40" presStyleCnt="49" custScaleX="108335"/>
      <dgm:spPr/>
    </dgm:pt>
    <dgm:pt modelId="{5EE2D0D4-905B-4AE7-91DF-31C9F2A221BE}" type="pres">
      <dgm:prSet presAssocID="{DD24366F-3BDF-4FFD-B890-05C24528EC0A}" presName="parallelogram7" presStyleLbl="alignNode1" presStyleIdx="41" presStyleCnt="49" custScaleX="108335"/>
      <dgm:spPr/>
    </dgm:pt>
    <dgm:pt modelId="{5BE999BE-33B5-4031-8BE4-65F1CD49DA5D}" type="pres">
      <dgm:prSet presAssocID="{B8611123-DBA4-4AFE-B766-163DA774662E}" presName="sibTrans" presStyleCnt="0"/>
      <dgm:spPr/>
    </dgm:pt>
    <dgm:pt modelId="{EC7B6C68-8779-4127-A2AA-AA7EA6F1764C}" type="pres">
      <dgm:prSet presAssocID="{CFBED704-E42A-4E93-A8DF-CAC771AAF31E}" presName="parenttextcomposite" presStyleCnt="0"/>
      <dgm:spPr/>
    </dgm:pt>
    <dgm:pt modelId="{FD8D8A3E-75D8-47F5-8255-69A412A623E3}" type="pres">
      <dgm:prSet presAssocID="{CFBED704-E42A-4E93-A8DF-CAC771AAF31E}" presName="parenttext" presStyleLbl="revTx" presStyleIdx="6" presStyleCnt="7" custScaleX="180458">
        <dgm:presLayoutVars>
          <dgm:chMax/>
          <dgm:chPref val="2"/>
          <dgm:bulletEnabled val="1"/>
        </dgm:presLayoutVars>
      </dgm:prSet>
      <dgm:spPr/>
      <dgm:t>
        <a:bodyPr/>
        <a:lstStyle/>
        <a:p>
          <a:endParaRPr lang="en-US"/>
        </a:p>
      </dgm:t>
    </dgm:pt>
    <dgm:pt modelId="{36AEAECD-DD2B-433B-85AF-42DB0F82B7BA}" type="pres">
      <dgm:prSet presAssocID="{CFBED704-E42A-4E93-A8DF-CAC771AAF31E}" presName="parallelogramComposite" presStyleCnt="0"/>
      <dgm:spPr/>
    </dgm:pt>
    <dgm:pt modelId="{02358C7B-33DA-4033-8F07-F30B5D8B5358}" type="pres">
      <dgm:prSet presAssocID="{CFBED704-E42A-4E93-A8DF-CAC771AAF31E}" presName="parallelogram1" presStyleLbl="alignNode1" presStyleIdx="42" presStyleCnt="49" custScaleX="108335"/>
      <dgm:spPr/>
    </dgm:pt>
    <dgm:pt modelId="{BA1C8033-71F4-43B4-948C-7366834E2946}" type="pres">
      <dgm:prSet presAssocID="{CFBED704-E42A-4E93-A8DF-CAC771AAF31E}" presName="parallelogram2" presStyleLbl="alignNode1" presStyleIdx="43" presStyleCnt="49" custScaleX="108335"/>
      <dgm:spPr/>
    </dgm:pt>
    <dgm:pt modelId="{87AE100D-8373-4CAE-A340-3152E1339C7A}" type="pres">
      <dgm:prSet presAssocID="{CFBED704-E42A-4E93-A8DF-CAC771AAF31E}" presName="parallelogram3" presStyleLbl="alignNode1" presStyleIdx="44" presStyleCnt="49" custScaleX="108335"/>
      <dgm:spPr/>
    </dgm:pt>
    <dgm:pt modelId="{B28D5797-689C-42AA-A20F-3207C6A4DC8F}" type="pres">
      <dgm:prSet presAssocID="{CFBED704-E42A-4E93-A8DF-CAC771AAF31E}" presName="parallelogram4" presStyleLbl="alignNode1" presStyleIdx="45" presStyleCnt="49" custScaleX="108335"/>
      <dgm:spPr/>
    </dgm:pt>
    <dgm:pt modelId="{73CD4C63-E00B-455D-8BD3-CD4CEEB82058}" type="pres">
      <dgm:prSet presAssocID="{CFBED704-E42A-4E93-A8DF-CAC771AAF31E}" presName="parallelogram5" presStyleLbl="alignNode1" presStyleIdx="46" presStyleCnt="49" custScaleX="108335"/>
      <dgm:spPr/>
    </dgm:pt>
    <dgm:pt modelId="{0C394970-38FA-45FC-8DA0-E6E1A38C1D42}" type="pres">
      <dgm:prSet presAssocID="{CFBED704-E42A-4E93-A8DF-CAC771AAF31E}" presName="parallelogram6" presStyleLbl="alignNode1" presStyleIdx="47" presStyleCnt="49" custScaleX="108335"/>
      <dgm:spPr/>
    </dgm:pt>
    <dgm:pt modelId="{14CAE7DB-1F62-41CF-8341-AE66F7FDD157}" type="pres">
      <dgm:prSet presAssocID="{CFBED704-E42A-4E93-A8DF-CAC771AAF31E}" presName="parallelogram7" presStyleLbl="alignNode1" presStyleIdx="48" presStyleCnt="49" custScaleX="108335"/>
      <dgm:spPr/>
    </dgm:pt>
  </dgm:ptLst>
  <dgm:cxnLst>
    <dgm:cxn modelId="{0C7E6C30-5ACD-4E3B-9D73-703BF1862549}" type="presOf" srcId="{DD24366F-3BDF-4FFD-B890-05C24528EC0A}" destId="{4F36AEBA-8C9B-4CA5-8944-00B7682B4243}" srcOrd="0" destOrd="0" presId="urn:microsoft.com/office/officeart/2008/layout/VerticalAccentList"/>
    <dgm:cxn modelId="{513A75C0-446E-486B-AB5D-3E206A859199}" srcId="{34B27CB1-3A89-4A2D-9239-10C90E6B589D}" destId="{72127CFE-0F9E-4A93-9B72-18FFF43FB0C1}" srcOrd="3" destOrd="0" parTransId="{46060A9E-2F6B-4FF7-AB41-7FE8ABB0817B}" sibTransId="{F4C40436-4A4E-4C1E-97FC-F82133A0066F}"/>
    <dgm:cxn modelId="{98475DBA-4303-4E67-B8B4-ECB30D002199}" srcId="{34B27CB1-3A89-4A2D-9239-10C90E6B589D}" destId="{50D68440-0718-43BB-9F3F-84BC246FAB45}" srcOrd="4" destOrd="0" parTransId="{18BDF2CE-634A-4BD4-814D-2499331C46BE}" sibTransId="{F0DD1155-AF07-4688-8ED3-3E57E708BA4F}"/>
    <dgm:cxn modelId="{B1C4192B-B030-40DE-9D13-A03C983A8097}" type="presOf" srcId="{2A1E90A6-9557-43F4-AA57-D829C6FD04BC}" destId="{2F2D3F3A-40DF-4D55-938F-2F20B1F2FECD}" srcOrd="0" destOrd="0" presId="urn:microsoft.com/office/officeart/2008/layout/VerticalAccentList"/>
    <dgm:cxn modelId="{A73BD024-2123-45CB-94CD-B2EC18CCB968}" type="presOf" srcId="{8507A7ED-8619-4EA0-9AED-9CFFA4FCE24F}" destId="{1E8E55D3-EB91-4137-A46F-2FDF6C2B9F61}" srcOrd="0" destOrd="0" presId="urn:microsoft.com/office/officeart/2008/layout/VerticalAccentList"/>
    <dgm:cxn modelId="{00F6ED58-2A7A-4CAF-ADC5-9B29A0C9907F}" srcId="{34B27CB1-3A89-4A2D-9239-10C90E6B589D}" destId="{DD24366F-3BDF-4FFD-B890-05C24528EC0A}" srcOrd="5" destOrd="0" parTransId="{AA322C16-13F2-4E54-916A-1401F2316BC0}" sibTransId="{B8611123-DBA4-4AFE-B766-163DA774662E}"/>
    <dgm:cxn modelId="{7B787253-015B-473E-8B5C-E172BD951E8D}" srcId="{34B27CB1-3A89-4A2D-9239-10C90E6B589D}" destId="{D3AF53CA-8003-45C6-9F3C-D1ED363D5C89}" srcOrd="2" destOrd="0" parTransId="{CF941335-60A8-44A5-95F4-4DA5765B0A52}" sibTransId="{8D0527D3-FA5E-406E-A651-E8DB4209E1B0}"/>
    <dgm:cxn modelId="{431FD15D-B125-4B13-9161-B4FDE20C877C}" type="presOf" srcId="{D3AF53CA-8003-45C6-9F3C-D1ED363D5C89}" destId="{0D7C2664-4B4D-4BCE-B999-19130CEE8457}" srcOrd="0" destOrd="0" presId="urn:microsoft.com/office/officeart/2008/layout/VerticalAccentList"/>
    <dgm:cxn modelId="{DA325D79-E4CE-4ABF-9E3B-483163A81965}" srcId="{34B27CB1-3A89-4A2D-9239-10C90E6B589D}" destId="{CFBED704-E42A-4E93-A8DF-CAC771AAF31E}" srcOrd="6" destOrd="0" parTransId="{E4DE953A-4340-41C7-A104-51334EB87747}" sibTransId="{EE8B6D20-6D87-489E-9573-2EEA04245681}"/>
    <dgm:cxn modelId="{DD22AD92-71A5-4F54-8700-A2DE32C1548D}" srcId="{34B27CB1-3A89-4A2D-9239-10C90E6B589D}" destId="{2A1E90A6-9557-43F4-AA57-D829C6FD04BC}" srcOrd="1" destOrd="0" parTransId="{B61B37D0-7F73-4A79-A5C0-F9168219FEB0}" sibTransId="{4DF47B5D-A1B5-41B2-8BC6-3AD74009A84F}"/>
    <dgm:cxn modelId="{A50E8925-DFD4-4428-BB89-759EFBE69116}" type="presOf" srcId="{50D68440-0718-43BB-9F3F-84BC246FAB45}" destId="{724AFFB8-901D-4B06-AA58-13D830D9B0E7}" srcOrd="0" destOrd="0" presId="urn:microsoft.com/office/officeart/2008/layout/VerticalAccentList"/>
    <dgm:cxn modelId="{BCFE29DC-4401-4C1A-B452-2522885621DD}" type="presOf" srcId="{CFBED704-E42A-4E93-A8DF-CAC771AAF31E}" destId="{FD8D8A3E-75D8-47F5-8255-69A412A623E3}" srcOrd="0" destOrd="0" presId="urn:microsoft.com/office/officeart/2008/layout/VerticalAccentList"/>
    <dgm:cxn modelId="{1423214D-13CB-4E25-BE4B-2F0E88045D23}" type="presOf" srcId="{34B27CB1-3A89-4A2D-9239-10C90E6B589D}" destId="{8E61C5F4-2A52-4222-A104-AA1ECC7D7DBD}" srcOrd="0" destOrd="0" presId="urn:microsoft.com/office/officeart/2008/layout/VerticalAccentList"/>
    <dgm:cxn modelId="{6384C123-FF3A-4792-BC64-A1FE804CE619}" type="presOf" srcId="{72127CFE-0F9E-4A93-9B72-18FFF43FB0C1}" destId="{58CA2B43-77B2-41A1-A6AD-65B04B59B594}" srcOrd="0" destOrd="0" presId="urn:microsoft.com/office/officeart/2008/layout/VerticalAccentList"/>
    <dgm:cxn modelId="{6D2318B9-FC69-4D55-8713-F977ABAF359A}" srcId="{34B27CB1-3A89-4A2D-9239-10C90E6B589D}" destId="{8507A7ED-8619-4EA0-9AED-9CFFA4FCE24F}" srcOrd="0" destOrd="0" parTransId="{3699543A-CE83-4F47-8835-16F8E64AAF49}" sibTransId="{45777155-9452-42B4-B161-324248089D0E}"/>
    <dgm:cxn modelId="{69D1824D-2EF8-4A7B-B8D1-A25B0ABFBC97}" type="presParOf" srcId="{8E61C5F4-2A52-4222-A104-AA1ECC7D7DBD}" destId="{50B7861D-C953-4F6D-976F-ABBD9BF9AEB0}" srcOrd="0" destOrd="0" presId="urn:microsoft.com/office/officeart/2008/layout/VerticalAccentList"/>
    <dgm:cxn modelId="{A9FC13D9-45F4-49E8-9C9E-1E0DC9125756}" type="presParOf" srcId="{50B7861D-C953-4F6D-976F-ABBD9BF9AEB0}" destId="{1E8E55D3-EB91-4137-A46F-2FDF6C2B9F61}" srcOrd="0" destOrd="0" presId="urn:microsoft.com/office/officeart/2008/layout/VerticalAccentList"/>
    <dgm:cxn modelId="{BD616DE5-6606-482B-9510-A03DC6C14C28}" type="presParOf" srcId="{8E61C5F4-2A52-4222-A104-AA1ECC7D7DBD}" destId="{84D2002D-F329-4613-9EC8-2595FFAFDDF3}" srcOrd="1" destOrd="0" presId="urn:microsoft.com/office/officeart/2008/layout/VerticalAccentList"/>
    <dgm:cxn modelId="{4A676C58-8D48-4C35-8CBB-2B9B217A4DB4}" type="presParOf" srcId="{84D2002D-F329-4613-9EC8-2595FFAFDDF3}" destId="{27D2DC20-D690-426D-B508-DE34345E9903}" srcOrd="0" destOrd="0" presId="urn:microsoft.com/office/officeart/2008/layout/VerticalAccentList"/>
    <dgm:cxn modelId="{F99C7A15-4FD3-41AE-B231-D4ACAB46C00C}" type="presParOf" srcId="{84D2002D-F329-4613-9EC8-2595FFAFDDF3}" destId="{F10E94D2-A011-4142-8D36-FBF2C13400FC}" srcOrd="1" destOrd="0" presId="urn:microsoft.com/office/officeart/2008/layout/VerticalAccentList"/>
    <dgm:cxn modelId="{C1AE48FC-9A4D-4A36-9FD7-A0AA8EAFA22F}" type="presParOf" srcId="{84D2002D-F329-4613-9EC8-2595FFAFDDF3}" destId="{8B60D73C-7724-4F24-9441-654E98F73B4A}" srcOrd="2" destOrd="0" presId="urn:microsoft.com/office/officeart/2008/layout/VerticalAccentList"/>
    <dgm:cxn modelId="{C53FAADB-D33E-4261-B867-FCFDF46E09C7}" type="presParOf" srcId="{84D2002D-F329-4613-9EC8-2595FFAFDDF3}" destId="{ED8518DB-32C0-4840-8961-3AF35ACDE223}" srcOrd="3" destOrd="0" presId="urn:microsoft.com/office/officeart/2008/layout/VerticalAccentList"/>
    <dgm:cxn modelId="{09061072-5A7F-45A2-A49C-E3EFE7FD76FE}" type="presParOf" srcId="{84D2002D-F329-4613-9EC8-2595FFAFDDF3}" destId="{23B52757-7402-4372-B324-AC324B92EA0E}" srcOrd="4" destOrd="0" presId="urn:microsoft.com/office/officeart/2008/layout/VerticalAccentList"/>
    <dgm:cxn modelId="{AE6C0E13-8BE5-434A-B015-D695BE1B0E95}" type="presParOf" srcId="{84D2002D-F329-4613-9EC8-2595FFAFDDF3}" destId="{BC900203-90A0-4973-B295-54666DF13027}" srcOrd="5" destOrd="0" presId="urn:microsoft.com/office/officeart/2008/layout/VerticalAccentList"/>
    <dgm:cxn modelId="{DC341A17-7A75-421C-8BE7-F300EC848714}" type="presParOf" srcId="{84D2002D-F329-4613-9EC8-2595FFAFDDF3}" destId="{0EFE1EDE-F3E2-417B-8FC3-57B421834F71}" srcOrd="6" destOrd="0" presId="urn:microsoft.com/office/officeart/2008/layout/VerticalAccentList"/>
    <dgm:cxn modelId="{3E3F643E-0CE3-44D7-B478-9D647A5F330C}" type="presParOf" srcId="{8E61C5F4-2A52-4222-A104-AA1ECC7D7DBD}" destId="{D58C7396-7A55-49B3-B786-0CAD2D4A7FBC}" srcOrd="2" destOrd="0" presId="urn:microsoft.com/office/officeart/2008/layout/VerticalAccentList"/>
    <dgm:cxn modelId="{0ED4BD68-2064-48EC-9A2A-0FF90C58C8EF}" type="presParOf" srcId="{8E61C5F4-2A52-4222-A104-AA1ECC7D7DBD}" destId="{1A237A45-AFD2-44C6-A2D6-979EC6192CCC}" srcOrd="3" destOrd="0" presId="urn:microsoft.com/office/officeart/2008/layout/VerticalAccentList"/>
    <dgm:cxn modelId="{D1B16917-F659-4719-BA79-2F145A8F2318}" type="presParOf" srcId="{1A237A45-AFD2-44C6-A2D6-979EC6192CCC}" destId="{2F2D3F3A-40DF-4D55-938F-2F20B1F2FECD}" srcOrd="0" destOrd="0" presId="urn:microsoft.com/office/officeart/2008/layout/VerticalAccentList"/>
    <dgm:cxn modelId="{FBF026A8-A0E0-4461-ADDE-42CD03FE4389}" type="presParOf" srcId="{8E61C5F4-2A52-4222-A104-AA1ECC7D7DBD}" destId="{CB73C450-0A71-4B3E-99B6-DA27743319DD}" srcOrd="4" destOrd="0" presId="urn:microsoft.com/office/officeart/2008/layout/VerticalAccentList"/>
    <dgm:cxn modelId="{AB9EF278-A6E9-4F3C-B3A6-2BD1241D9C95}" type="presParOf" srcId="{CB73C450-0A71-4B3E-99B6-DA27743319DD}" destId="{DAE4A0B4-2F07-48FA-A7B7-E9CC7B6136F1}" srcOrd="0" destOrd="0" presId="urn:microsoft.com/office/officeart/2008/layout/VerticalAccentList"/>
    <dgm:cxn modelId="{C9014C6D-8691-46F9-997C-37E152A7DF0F}" type="presParOf" srcId="{CB73C450-0A71-4B3E-99B6-DA27743319DD}" destId="{6E46898B-565A-4E0C-A6D5-D5E8A4FD6A38}" srcOrd="1" destOrd="0" presId="urn:microsoft.com/office/officeart/2008/layout/VerticalAccentList"/>
    <dgm:cxn modelId="{B480F94A-9C2E-4EDA-A60A-4AA95D001DA3}" type="presParOf" srcId="{CB73C450-0A71-4B3E-99B6-DA27743319DD}" destId="{217804C1-C355-40D6-97DE-244EB08C259B}" srcOrd="2" destOrd="0" presId="urn:microsoft.com/office/officeart/2008/layout/VerticalAccentList"/>
    <dgm:cxn modelId="{7C5CD514-CAB0-42F1-9797-DA9CF0AE1A35}" type="presParOf" srcId="{CB73C450-0A71-4B3E-99B6-DA27743319DD}" destId="{507C02D2-892A-4652-ACDC-42E7DD456789}" srcOrd="3" destOrd="0" presId="urn:microsoft.com/office/officeart/2008/layout/VerticalAccentList"/>
    <dgm:cxn modelId="{C0F06D81-131A-4949-840B-0DEFAABC650D}" type="presParOf" srcId="{CB73C450-0A71-4B3E-99B6-DA27743319DD}" destId="{36BCC28A-507E-4131-9E66-B458CE9E3961}" srcOrd="4" destOrd="0" presId="urn:microsoft.com/office/officeart/2008/layout/VerticalAccentList"/>
    <dgm:cxn modelId="{D5FF8D84-175E-4CD1-9B86-F51EA4611D4B}" type="presParOf" srcId="{CB73C450-0A71-4B3E-99B6-DA27743319DD}" destId="{6F9CE407-A0C4-40FD-961E-28DA23037419}" srcOrd="5" destOrd="0" presId="urn:microsoft.com/office/officeart/2008/layout/VerticalAccentList"/>
    <dgm:cxn modelId="{27DA6945-8DA6-47F6-A429-C682CD9984BA}" type="presParOf" srcId="{CB73C450-0A71-4B3E-99B6-DA27743319DD}" destId="{9239E4CB-3EBC-4250-9D2E-7E4480EF51C3}" srcOrd="6" destOrd="0" presId="urn:microsoft.com/office/officeart/2008/layout/VerticalAccentList"/>
    <dgm:cxn modelId="{378996D9-1F6E-4F11-A7B6-F472207AFD7B}" type="presParOf" srcId="{8E61C5F4-2A52-4222-A104-AA1ECC7D7DBD}" destId="{FDF03F2E-0E3A-4352-A43C-B3BF8710BDB1}" srcOrd="5" destOrd="0" presId="urn:microsoft.com/office/officeart/2008/layout/VerticalAccentList"/>
    <dgm:cxn modelId="{CAA2C3A8-EF67-4845-9523-075D20F1360A}" type="presParOf" srcId="{8E61C5F4-2A52-4222-A104-AA1ECC7D7DBD}" destId="{9F6EF597-FA4B-4A2F-90CB-7A158F1DCC07}" srcOrd="6" destOrd="0" presId="urn:microsoft.com/office/officeart/2008/layout/VerticalAccentList"/>
    <dgm:cxn modelId="{262AE262-4C4A-4840-91C8-280AE503ADA6}" type="presParOf" srcId="{9F6EF597-FA4B-4A2F-90CB-7A158F1DCC07}" destId="{0D7C2664-4B4D-4BCE-B999-19130CEE8457}" srcOrd="0" destOrd="0" presId="urn:microsoft.com/office/officeart/2008/layout/VerticalAccentList"/>
    <dgm:cxn modelId="{A89C2E2D-E90D-4174-A4CA-7B3F187F1993}" type="presParOf" srcId="{8E61C5F4-2A52-4222-A104-AA1ECC7D7DBD}" destId="{E5595EF8-DF7C-4BF5-8979-7B1A46C4AE14}" srcOrd="7" destOrd="0" presId="urn:microsoft.com/office/officeart/2008/layout/VerticalAccentList"/>
    <dgm:cxn modelId="{E19CEC4D-46ED-47B0-BCD2-C7B9D6D1C27F}" type="presParOf" srcId="{E5595EF8-DF7C-4BF5-8979-7B1A46C4AE14}" destId="{93839526-AB4E-46D0-99C1-9BC2A23790EE}" srcOrd="0" destOrd="0" presId="urn:microsoft.com/office/officeart/2008/layout/VerticalAccentList"/>
    <dgm:cxn modelId="{8783893B-F1F4-469C-ACF2-EC14A32AAFA5}" type="presParOf" srcId="{E5595EF8-DF7C-4BF5-8979-7B1A46C4AE14}" destId="{FF9BDE82-148C-41DA-A812-FC29931C24D6}" srcOrd="1" destOrd="0" presId="urn:microsoft.com/office/officeart/2008/layout/VerticalAccentList"/>
    <dgm:cxn modelId="{D22589C5-9D8A-4E9A-B1B6-3E73323C04F1}" type="presParOf" srcId="{E5595EF8-DF7C-4BF5-8979-7B1A46C4AE14}" destId="{7357E937-B99D-4D50-B3C1-BEA46EE06EBB}" srcOrd="2" destOrd="0" presId="urn:microsoft.com/office/officeart/2008/layout/VerticalAccentList"/>
    <dgm:cxn modelId="{71A82349-3B9B-4A24-A7F2-D091784E6E6D}" type="presParOf" srcId="{E5595EF8-DF7C-4BF5-8979-7B1A46C4AE14}" destId="{A4044926-0A22-4DF7-BBE6-BF91F74C8A82}" srcOrd="3" destOrd="0" presId="urn:microsoft.com/office/officeart/2008/layout/VerticalAccentList"/>
    <dgm:cxn modelId="{F8582CEF-9CFB-42DC-9870-67EDF28743E0}" type="presParOf" srcId="{E5595EF8-DF7C-4BF5-8979-7B1A46C4AE14}" destId="{A53404B0-79EF-4044-A757-BC28B0AF253D}" srcOrd="4" destOrd="0" presId="urn:microsoft.com/office/officeart/2008/layout/VerticalAccentList"/>
    <dgm:cxn modelId="{685B9B9B-6940-4D23-BF1E-99554DDB25A1}" type="presParOf" srcId="{E5595EF8-DF7C-4BF5-8979-7B1A46C4AE14}" destId="{1F297A96-D1C8-44B2-BBCD-C344C26F584C}" srcOrd="5" destOrd="0" presId="urn:microsoft.com/office/officeart/2008/layout/VerticalAccentList"/>
    <dgm:cxn modelId="{EB2BC4E5-47C6-4846-8978-58355DE496F8}" type="presParOf" srcId="{E5595EF8-DF7C-4BF5-8979-7B1A46C4AE14}" destId="{785BDD09-1A0F-480E-8CC8-238B3884D665}" srcOrd="6" destOrd="0" presId="urn:microsoft.com/office/officeart/2008/layout/VerticalAccentList"/>
    <dgm:cxn modelId="{95D07453-DC82-459E-89F0-DDB8B08ED095}" type="presParOf" srcId="{8E61C5F4-2A52-4222-A104-AA1ECC7D7DBD}" destId="{EA4B8AAE-289E-46CE-B1FE-802141568BDF}" srcOrd="8" destOrd="0" presId="urn:microsoft.com/office/officeart/2008/layout/VerticalAccentList"/>
    <dgm:cxn modelId="{2133FA34-AF15-4BFA-96B6-272FB3FC945D}" type="presParOf" srcId="{8E61C5F4-2A52-4222-A104-AA1ECC7D7DBD}" destId="{7CFE0D71-DE2D-4B04-95AE-502DA8650DCD}" srcOrd="9" destOrd="0" presId="urn:microsoft.com/office/officeart/2008/layout/VerticalAccentList"/>
    <dgm:cxn modelId="{B53B9E71-A767-499F-BFCD-ECA4488B9A4A}" type="presParOf" srcId="{7CFE0D71-DE2D-4B04-95AE-502DA8650DCD}" destId="{58CA2B43-77B2-41A1-A6AD-65B04B59B594}" srcOrd="0" destOrd="0" presId="urn:microsoft.com/office/officeart/2008/layout/VerticalAccentList"/>
    <dgm:cxn modelId="{EA179CA4-52BA-40AF-9B86-E71F42432745}" type="presParOf" srcId="{8E61C5F4-2A52-4222-A104-AA1ECC7D7DBD}" destId="{2D1D4E0F-BDEA-43E0-B975-8B2C0304AC9D}" srcOrd="10" destOrd="0" presId="urn:microsoft.com/office/officeart/2008/layout/VerticalAccentList"/>
    <dgm:cxn modelId="{C282B315-56CB-4C94-8F22-1A376F99C9B7}" type="presParOf" srcId="{2D1D4E0F-BDEA-43E0-B975-8B2C0304AC9D}" destId="{55410FAB-224B-40B0-A839-F4E32EA80004}" srcOrd="0" destOrd="0" presId="urn:microsoft.com/office/officeart/2008/layout/VerticalAccentList"/>
    <dgm:cxn modelId="{1D33D79F-E2E1-4AF8-8370-6FF4FF247E74}" type="presParOf" srcId="{2D1D4E0F-BDEA-43E0-B975-8B2C0304AC9D}" destId="{A49A5C84-958E-422F-88FA-4C856E7C58A9}" srcOrd="1" destOrd="0" presId="urn:microsoft.com/office/officeart/2008/layout/VerticalAccentList"/>
    <dgm:cxn modelId="{7E03128C-098F-407D-9BF7-A0A076DC589E}" type="presParOf" srcId="{2D1D4E0F-BDEA-43E0-B975-8B2C0304AC9D}" destId="{56B21ADF-F10E-4AD6-B20D-857A09B11976}" srcOrd="2" destOrd="0" presId="urn:microsoft.com/office/officeart/2008/layout/VerticalAccentList"/>
    <dgm:cxn modelId="{226B1123-B50C-429B-BAAA-137AE95B605B}" type="presParOf" srcId="{2D1D4E0F-BDEA-43E0-B975-8B2C0304AC9D}" destId="{1DAF6E8F-5896-4FFA-9D34-99ACA2236ED6}" srcOrd="3" destOrd="0" presId="urn:microsoft.com/office/officeart/2008/layout/VerticalAccentList"/>
    <dgm:cxn modelId="{89A671B5-4396-4630-B90E-C0DB69CF707E}" type="presParOf" srcId="{2D1D4E0F-BDEA-43E0-B975-8B2C0304AC9D}" destId="{824F6476-781D-4CE0-A392-083B970C6301}" srcOrd="4" destOrd="0" presId="urn:microsoft.com/office/officeart/2008/layout/VerticalAccentList"/>
    <dgm:cxn modelId="{B45FB247-5D00-4AB1-938E-C2DB757CCCC3}" type="presParOf" srcId="{2D1D4E0F-BDEA-43E0-B975-8B2C0304AC9D}" destId="{A97B7409-4BD0-4E99-B8E1-E43709519CB8}" srcOrd="5" destOrd="0" presId="urn:microsoft.com/office/officeart/2008/layout/VerticalAccentList"/>
    <dgm:cxn modelId="{420704D4-1BD8-4868-B370-A1021A946798}" type="presParOf" srcId="{2D1D4E0F-BDEA-43E0-B975-8B2C0304AC9D}" destId="{EFDE8535-7D68-4BB6-807E-CA6021C23512}" srcOrd="6" destOrd="0" presId="urn:microsoft.com/office/officeart/2008/layout/VerticalAccentList"/>
    <dgm:cxn modelId="{CC9ACCCE-71C9-424F-B5EC-96907DFAA634}" type="presParOf" srcId="{8E61C5F4-2A52-4222-A104-AA1ECC7D7DBD}" destId="{613606C9-0013-42FD-8A44-ECB2E14C5BC1}" srcOrd="11" destOrd="0" presId="urn:microsoft.com/office/officeart/2008/layout/VerticalAccentList"/>
    <dgm:cxn modelId="{FDC005F9-CB84-4BB7-AE13-391787ADCF83}" type="presParOf" srcId="{8E61C5F4-2A52-4222-A104-AA1ECC7D7DBD}" destId="{7FD5929D-F1A0-470C-B730-3AB25C90FC9A}" srcOrd="12" destOrd="0" presId="urn:microsoft.com/office/officeart/2008/layout/VerticalAccentList"/>
    <dgm:cxn modelId="{F313E02B-58B3-4ACB-B742-3A664D30A266}" type="presParOf" srcId="{7FD5929D-F1A0-470C-B730-3AB25C90FC9A}" destId="{724AFFB8-901D-4B06-AA58-13D830D9B0E7}" srcOrd="0" destOrd="0" presId="urn:microsoft.com/office/officeart/2008/layout/VerticalAccentList"/>
    <dgm:cxn modelId="{91F46AAF-9CB5-478A-B332-3F4A7AD60C76}" type="presParOf" srcId="{8E61C5F4-2A52-4222-A104-AA1ECC7D7DBD}" destId="{20A2C55E-F9D7-4A2D-9DF3-5C67998DA96D}" srcOrd="13" destOrd="0" presId="urn:microsoft.com/office/officeart/2008/layout/VerticalAccentList"/>
    <dgm:cxn modelId="{467CEF50-9B3F-4935-8C83-6ED20D455B31}" type="presParOf" srcId="{20A2C55E-F9D7-4A2D-9DF3-5C67998DA96D}" destId="{4541932F-1104-4699-ABB4-F4D1A0884D1D}" srcOrd="0" destOrd="0" presId="urn:microsoft.com/office/officeart/2008/layout/VerticalAccentList"/>
    <dgm:cxn modelId="{81EAF2B8-4A6B-4299-8425-3D59ACBEDAFD}" type="presParOf" srcId="{20A2C55E-F9D7-4A2D-9DF3-5C67998DA96D}" destId="{0AB5B25B-B61F-4111-90F4-5A7EB9F8ED1F}" srcOrd="1" destOrd="0" presId="urn:microsoft.com/office/officeart/2008/layout/VerticalAccentList"/>
    <dgm:cxn modelId="{2B27DAB5-7AF3-4E8C-97DD-9E0FA8FB97F1}" type="presParOf" srcId="{20A2C55E-F9D7-4A2D-9DF3-5C67998DA96D}" destId="{02DF9A7D-4FAC-4C54-A0D3-0DB9F15A7234}" srcOrd="2" destOrd="0" presId="urn:microsoft.com/office/officeart/2008/layout/VerticalAccentList"/>
    <dgm:cxn modelId="{A14828CD-6DBD-46DC-8433-33235A880020}" type="presParOf" srcId="{20A2C55E-F9D7-4A2D-9DF3-5C67998DA96D}" destId="{5CA458FF-5925-4022-9DC1-EE38F8B183FE}" srcOrd="3" destOrd="0" presId="urn:microsoft.com/office/officeart/2008/layout/VerticalAccentList"/>
    <dgm:cxn modelId="{1228E6BE-475F-4186-A58D-F429AF5F6383}" type="presParOf" srcId="{20A2C55E-F9D7-4A2D-9DF3-5C67998DA96D}" destId="{C17D4A42-15F1-4335-A5AB-5CA10B1795B0}" srcOrd="4" destOrd="0" presId="urn:microsoft.com/office/officeart/2008/layout/VerticalAccentList"/>
    <dgm:cxn modelId="{580B502D-40BD-48B4-8A30-4BEDC2035D2C}" type="presParOf" srcId="{20A2C55E-F9D7-4A2D-9DF3-5C67998DA96D}" destId="{3AFB77DD-6A30-4667-B03B-EEA91076C4D2}" srcOrd="5" destOrd="0" presId="urn:microsoft.com/office/officeart/2008/layout/VerticalAccentList"/>
    <dgm:cxn modelId="{81D8C539-2C6E-4C4A-BC53-167679B16DE1}" type="presParOf" srcId="{20A2C55E-F9D7-4A2D-9DF3-5C67998DA96D}" destId="{EA37A7D6-0A4A-4D67-8C75-FF03949D35C7}" srcOrd="6" destOrd="0" presId="urn:microsoft.com/office/officeart/2008/layout/VerticalAccentList"/>
    <dgm:cxn modelId="{BCB267E4-E4C8-4D3A-AC65-AA7E38346F63}" type="presParOf" srcId="{8E61C5F4-2A52-4222-A104-AA1ECC7D7DBD}" destId="{F0204415-E278-4C73-B49C-E65FD93106F9}" srcOrd="14" destOrd="0" presId="urn:microsoft.com/office/officeart/2008/layout/VerticalAccentList"/>
    <dgm:cxn modelId="{32558ACD-D39E-474E-AE21-EBB2C2204368}" type="presParOf" srcId="{8E61C5F4-2A52-4222-A104-AA1ECC7D7DBD}" destId="{F4C56EA1-A304-4EC4-8F8E-E95E69ADBAFF}" srcOrd="15" destOrd="0" presId="urn:microsoft.com/office/officeart/2008/layout/VerticalAccentList"/>
    <dgm:cxn modelId="{77E28D97-3762-4146-93CF-EB77436D9322}" type="presParOf" srcId="{F4C56EA1-A304-4EC4-8F8E-E95E69ADBAFF}" destId="{4F36AEBA-8C9B-4CA5-8944-00B7682B4243}" srcOrd="0" destOrd="0" presId="urn:microsoft.com/office/officeart/2008/layout/VerticalAccentList"/>
    <dgm:cxn modelId="{F521980A-E8F0-46C5-81D1-19DD428A2D86}" type="presParOf" srcId="{8E61C5F4-2A52-4222-A104-AA1ECC7D7DBD}" destId="{EB670E25-6157-4A6B-B731-F8B6F2EFB87E}" srcOrd="16" destOrd="0" presId="urn:microsoft.com/office/officeart/2008/layout/VerticalAccentList"/>
    <dgm:cxn modelId="{B55CC491-0443-4C50-9EFD-BD5313F699B3}" type="presParOf" srcId="{EB670E25-6157-4A6B-B731-F8B6F2EFB87E}" destId="{B9744DFC-EE09-4F43-932E-6DEA42BCD04A}" srcOrd="0" destOrd="0" presId="urn:microsoft.com/office/officeart/2008/layout/VerticalAccentList"/>
    <dgm:cxn modelId="{FD166995-8D74-451E-8F00-A65ED8643E5B}" type="presParOf" srcId="{EB670E25-6157-4A6B-B731-F8B6F2EFB87E}" destId="{30BEC4D1-8821-4489-AA75-7D49040D9D97}" srcOrd="1" destOrd="0" presId="urn:microsoft.com/office/officeart/2008/layout/VerticalAccentList"/>
    <dgm:cxn modelId="{D08594D8-3D1B-4228-9427-F0272D33BEE1}" type="presParOf" srcId="{EB670E25-6157-4A6B-B731-F8B6F2EFB87E}" destId="{861B7CAE-7409-4061-A3A9-E46C5353BBD5}" srcOrd="2" destOrd="0" presId="urn:microsoft.com/office/officeart/2008/layout/VerticalAccentList"/>
    <dgm:cxn modelId="{79A18EFB-5CEB-4FD5-92D9-329B288073A2}" type="presParOf" srcId="{EB670E25-6157-4A6B-B731-F8B6F2EFB87E}" destId="{8665E484-325A-41CD-829F-F10A6A28F178}" srcOrd="3" destOrd="0" presId="urn:microsoft.com/office/officeart/2008/layout/VerticalAccentList"/>
    <dgm:cxn modelId="{09FF77B1-406F-4BE1-AF0C-CD681BC4EA32}" type="presParOf" srcId="{EB670E25-6157-4A6B-B731-F8B6F2EFB87E}" destId="{693B8476-9232-4644-87EF-2580F2CF4368}" srcOrd="4" destOrd="0" presId="urn:microsoft.com/office/officeart/2008/layout/VerticalAccentList"/>
    <dgm:cxn modelId="{45C324FF-7906-4C00-A0DC-C68A5F8EDEFA}" type="presParOf" srcId="{EB670E25-6157-4A6B-B731-F8B6F2EFB87E}" destId="{15B49F60-A62C-4895-A39C-B8A2046E0407}" srcOrd="5" destOrd="0" presId="urn:microsoft.com/office/officeart/2008/layout/VerticalAccentList"/>
    <dgm:cxn modelId="{F04F81F8-55C6-43AE-A6E3-BD74F096050F}" type="presParOf" srcId="{EB670E25-6157-4A6B-B731-F8B6F2EFB87E}" destId="{5EE2D0D4-905B-4AE7-91DF-31C9F2A221BE}" srcOrd="6" destOrd="0" presId="urn:microsoft.com/office/officeart/2008/layout/VerticalAccentList"/>
    <dgm:cxn modelId="{F5FDA01E-E0E0-4265-8488-2DAE68198B9C}" type="presParOf" srcId="{8E61C5F4-2A52-4222-A104-AA1ECC7D7DBD}" destId="{5BE999BE-33B5-4031-8BE4-65F1CD49DA5D}" srcOrd="17" destOrd="0" presId="urn:microsoft.com/office/officeart/2008/layout/VerticalAccentList"/>
    <dgm:cxn modelId="{74165B67-1AD6-4731-8219-436A9F357949}" type="presParOf" srcId="{8E61C5F4-2A52-4222-A104-AA1ECC7D7DBD}" destId="{EC7B6C68-8779-4127-A2AA-AA7EA6F1764C}" srcOrd="18" destOrd="0" presId="urn:microsoft.com/office/officeart/2008/layout/VerticalAccentList"/>
    <dgm:cxn modelId="{E5809BCF-7C2E-4048-AA6C-FC1C154B8343}" type="presParOf" srcId="{EC7B6C68-8779-4127-A2AA-AA7EA6F1764C}" destId="{FD8D8A3E-75D8-47F5-8255-69A412A623E3}" srcOrd="0" destOrd="0" presId="urn:microsoft.com/office/officeart/2008/layout/VerticalAccentList"/>
    <dgm:cxn modelId="{A639E0F8-5CB0-40EE-A552-CF940DA25FDB}" type="presParOf" srcId="{8E61C5F4-2A52-4222-A104-AA1ECC7D7DBD}" destId="{36AEAECD-DD2B-433B-85AF-42DB0F82B7BA}" srcOrd="19" destOrd="0" presId="urn:microsoft.com/office/officeart/2008/layout/VerticalAccentList"/>
    <dgm:cxn modelId="{36775E69-BE03-46D1-B095-E345F62375EB}" type="presParOf" srcId="{36AEAECD-DD2B-433B-85AF-42DB0F82B7BA}" destId="{02358C7B-33DA-4033-8F07-F30B5D8B5358}" srcOrd="0" destOrd="0" presId="urn:microsoft.com/office/officeart/2008/layout/VerticalAccentList"/>
    <dgm:cxn modelId="{DE0C1352-EFE6-49A0-B459-8FE3CBEEE654}" type="presParOf" srcId="{36AEAECD-DD2B-433B-85AF-42DB0F82B7BA}" destId="{BA1C8033-71F4-43B4-948C-7366834E2946}" srcOrd="1" destOrd="0" presId="urn:microsoft.com/office/officeart/2008/layout/VerticalAccentList"/>
    <dgm:cxn modelId="{6ACC2930-2B9D-412E-922A-1907B76CE130}" type="presParOf" srcId="{36AEAECD-DD2B-433B-85AF-42DB0F82B7BA}" destId="{87AE100D-8373-4CAE-A340-3152E1339C7A}" srcOrd="2" destOrd="0" presId="urn:microsoft.com/office/officeart/2008/layout/VerticalAccentList"/>
    <dgm:cxn modelId="{1FBEEEC6-8474-4A55-BD20-CD0226989D94}" type="presParOf" srcId="{36AEAECD-DD2B-433B-85AF-42DB0F82B7BA}" destId="{B28D5797-689C-42AA-A20F-3207C6A4DC8F}" srcOrd="3" destOrd="0" presId="urn:microsoft.com/office/officeart/2008/layout/VerticalAccentList"/>
    <dgm:cxn modelId="{CD16E4EE-3CE6-4980-9400-E218DE773F06}" type="presParOf" srcId="{36AEAECD-DD2B-433B-85AF-42DB0F82B7BA}" destId="{73CD4C63-E00B-455D-8BD3-CD4CEEB82058}" srcOrd="4" destOrd="0" presId="urn:microsoft.com/office/officeart/2008/layout/VerticalAccentList"/>
    <dgm:cxn modelId="{6483A77E-39DF-4DE7-9C55-49671D6E6890}" type="presParOf" srcId="{36AEAECD-DD2B-433B-85AF-42DB0F82B7BA}" destId="{0C394970-38FA-45FC-8DA0-E6E1A38C1D42}" srcOrd="5" destOrd="0" presId="urn:microsoft.com/office/officeart/2008/layout/VerticalAccentList"/>
    <dgm:cxn modelId="{061C77B2-B52B-490E-B18B-D9C5DFA3D3AD}" type="presParOf" srcId="{36AEAECD-DD2B-433B-85AF-42DB0F82B7BA}" destId="{14CAE7DB-1F62-41CF-8341-AE66F7FDD157}"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27CB1-3A89-4A2D-9239-10C90E6B589D}" type="doc">
      <dgm:prSet loTypeId="urn:microsoft.com/office/officeart/2008/layout/VerticalAccentList" loCatId="list" qsTypeId="urn:microsoft.com/office/officeart/2005/8/quickstyle/simple1" qsCatId="simple" csTypeId="urn:microsoft.com/office/officeart/2005/8/colors/colorful2" csCatId="colorful" phldr="1"/>
      <dgm:spPr/>
      <dgm:t>
        <a:bodyPr/>
        <a:lstStyle/>
        <a:p>
          <a:endParaRPr lang="en-US"/>
        </a:p>
      </dgm:t>
    </dgm:pt>
    <dgm:pt modelId="{0A014A06-50E3-4B21-91AF-DDC66A30FE64}">
      <dgm:prSet custT="1"/>
      <dgm:spPr/>
      <dgm:t>
        <a:bodyPr/>
        <a:lstStyle/>
        <a:p>
          <a:r>
            <a:rPr lang="en-US" sz="1800" i="1" smtClean="0">
              <a:latin typeface="Times New Roman" panose="02020603050405020304" pitchFamily="18" charset="0"/>
              <a:cs typeface="Times New Roman" panose="02020603050405020304" pitchFamily="18" charset="0"/>
            </a:rPr>
            <a:t>Tiến hành chấm điểm sau vòng cuối cùng </a:t>
          </a:r>
          <a:endParaRPr lang="en-US" sz="1800" i="1">
            <a:latin typeface="Times New Roman" panose="02020603050405020304" pitchFamily="18" charset="0"/>
            <a:cs typeface="Times New Roman" panose="02020603050405020304" pitchFamily="18" charset="0"/>
          </a:endParaRPr>
        </a:p>
      </dgm:t>
    </dgm:pt>
    <dgm:pt modelId="{DC00BB89-AE10-4E8B-A06B-F0766DCE7520}" type="parTrans" cxnId="{92AEC660-D57B-4625-98D5-93645DFBAE65}">
      <dgm:prSet/>
      <dgm:spPr/>
      <dgm:t>
        <a:bodyPr/>
        <a:lstStyle/>
        <a:p>
          <a:endParaRPr lang="en-US"/>
        </a:p>
      </dgm:t>
    </dgm:pt>
    <dgm:pt modelId="{2A352D5E-5680-4714-A2AD-3925F086B590}" type="sibTrans" cxnId="{92AEC660-D57B-4625-98D5-93645DFBAE65}">
      <dgm:prSet/>
      <dgm:spPr/>
      <dgm:t>
        <a:bodyPr/>
        <a:lstStyle/>
        <a:p>
          <a:endParaRPr lang="en-US"/>
        </a:p>
      </dgm:t>
    </dgm:pt>
    <dgm:pt modelId="{ED5D4B68-6270-4CA6-8124-5E030B4E0D44}">
      <dgm:prSet custT="1"/>
      <dgm:spPr/>
      <dgm:t>
        <a:bodyPr/>
        <a:lstStyle/>
        <a:p>
          <a:r>
            <a:rPr lang="en-US" sz="1800" i="1" smtClean="0">
              <a:latin typeface="Times New Roman" panose="02020603050405020304" pitchFamily="18" charset="0"/>
              <a:cs typeface="Times New Roman" panose="02020603050405020304" pitchFamily="18" charset="0"/>
            </a:rPr>
            <a:t>Tổng hợp kết quả, chọn lựa những ứng viên đạt kết quả cao </a:t>
          </a:r>
          <a:endParaRPr lang="en-US" sz="1800" i="1">
            <a:latin typeface="Times New Roman" panose="02020603050405020304" pitchFamily="18" charset="0"/>
            <a:cs typeface="Times New Roman" panose="02020603050405020304" pitchFamily="18" charset="0"/>
          </a:endParaRPr>
        </a:p>
      </dgm:t>
    </dgm:pt>
    <dgm:pt modelId="{C9F8CB11-B389-4DC6-BBE2-29F0503B0F76}" type="parTrans" cxnId="{3E5F6E3E-F281-481D-A019-CFA0CB57DEC4}">
      <dgm:prSet/>
      <dgm:spPr/>
      <dgm:t>
        <a:bodyPr/>
        <a:lstStyle/>
        <a:p>
          <a:endParaRPr lang="en-US"/>
        </a:p>
      </dgm:t>
    </dgm:pt>
    <dgm:pt modelId="{8D05697D-B8C0-4609-9BB6-1A58384F0C1F}" type="sibTrans" cxnId="{3E5F6E3E-F281-481D-A019-CFA0CB57DEC4}">
      <dgm:prSet/>
      <dgm:spPr/>
      <dgm:t>
        <a:bodyPr/>
        <a:lstStyle/>
        <a:p>
          <a:endParaRPr lang="en-US"/>
        </a:p>
      </dgm:t>
    </dgm:pt>
    <dgm:pt modelId="{203BD55E-DD30-4C25-AF0E-F6D36EE0774F}">
      <dgm:prSet custT="1"/>
      <dgm:spPr/>
      <dgm:t>
        <a:bodyPr/>
        <a:lstStyle/>
        <a:p>
          <a:r>
            <a:rPr lang="en-US" sz="1800" i="1" smtClean="0">
              <a:latin typeface="Times New Roman" panose="02020603050405020304" pitchFamily="18" charset="0"/>
              <a:cs typeface="Times New Roman" panose="02020603050405020304" pitchFamily="18" charset="0"/>
            </a:rPr>
            <a:t>Lập danh sách, đề xuất lãnh đạo tuyển dụng ứng viên đạt yêu cầu </a:t>
          </a:r>
          <a:endParaRPr lang="en-US" sz="1800" i="1">
            <a:latin typeface="Times New Roman" panose="02020603050405020304" pitchFamily="18" charset="0"/>
            <a:cs typeface="Times New Roman" panose="02020603050405020304" pitchFamily="18" charset="0"/>
          </a:endParaRPr>
        </a:p>
      </dgm:t>
    </dgm:pt>
    <dgm:pt modelId="{0B83C265-4D92-4E12-A802-F9AA6902EECF}" type="parTrans" cxnId="{CAB8A289-8D8B-4522-B3CC-67ECD44D79FF}">
      <dgm:prSet/>
      <dgm:spPr/>
      <dgm:t>
        <a:bodyPr/>
        <a:lstStyle/>
        <a:p>
          <a:endParaRPr lang="en-US"/>
        </a:p>
      </dgm:t>
    </dgm:pt>
    <dgm:pt modelId="{250A8831-72B9-4245-8354-AA64F2AEC807}" type="sibTrans" cxnId="{CAB8A289-8D8B-4522-B3CC-67ECD44D79FF}">
      <dgm:prSet/>
      <dgm:spPr/>
      <dgm:t>
        <a:bodyPr/>
        <a:lstStyle/>
        <a:p>
          <a:endParaRPr lang="en-US"/>
        </a:p>
      </dgm:t>
    </dgm:pt>
    <dgm:pt modelId="{7420A00D-4BEC-4A57-92A8-55C80B43FA39}">
      <dgm:prSet custT="1"/>
      <dgm:spPr/>
      <dgm:t>
        <a:bodyPr/>
        <a:lstStyle/>
        <a:p>
          <a:r>
            <a:rPr lang="en-US" sz="1800" i="1" smtClean="0">
              <a:latin typeface="Times New Roman" panose="02020603050405020304" pitchFamily="18" charset="0"/>
              <a:cs typeface="Times New Roman" panose="02020603050405020304" pitchFamily="18" charset="0"/>
            </a:rPr>
            <a:t>Phúc đáp những thắc mắc của các ứng viên (nếu có)</a:t>
          </a:r>
          <a:endParaRPr lang="en-US" sz="1800" i="1">
            <a:latin typeface="Times New Roman" panose="02020603050405020304" pitchFamily="18" charset="0"/>
            <a:cs typeface="Times New Roman" panose="02020603050405020304" pitchFamily="18" charset="0"/>
          </a:endParaRPr>
        </a:p>
      </dgm:t>
    </dgm:pt>
    <dgm:pt modelId="{A29AABAC-BADB-4C74-ABFA-AF6A1863614F}" type="parTrans" cxnId="{DB13B87B-25D1-48C2-907A-97AC2CFE1E27}">
      <dgm:prSet/>
      <dgm:spPr/>
      <dgm:t>
        <a:bodyPr/>
        <a:lstStyle/>
        <a:p>
          <a:endParaRPr lang="en-US"/>
        </a:p>
      </dgm:t>
    </dgm:pt>
    <dgm:pt modelId="{6D3C1C91-252F-46C6-9801-C666EAF881AC}" type="sibTrans" cxnId="{DB13B87B-25D1-48C2-907A-97AC2CFE1E27}">
      <dgm:prSet/>
      <dgm:spPr/>
      <dgm:t>
        <a:bodyPr/>
        <a:lstStyle/>
        <a:p>
          <a:endParaRPr lang="en-US"/>
        </a:p>
      </dgm:t>
    </dgm:pt>
    <dgm:pt modelId="{8E61C5F4-2A52-4222-A104-AA1ECC7D7DBD}" type="pres">
      <dgm:prSet presAssocID="{34B27CB1-3A89-4A2D-9239-10C90E6B589D}" presName="Name0" presStyleCnt="0">
        <dgm:presLayoutVars>
          <dgm:chMax/>
          <dgm:chPref/>
          <dgm:dir/>
        </dgm:presLayoutVars>
      </dgm:prSet>
      <dgm:spPr/>
      <dgm:t>
        <a:bodyPr/>
        <a:lstStyle/>
        <a:p>
          <a:endParaRPr lang="en-US"/>
        </a:p>
      </dgm:t>
    </dgm:pt>
    <dgm:pt modelId="{4009D6F8-2AFB-433D-9EF1-C704F4DB9E47}" type="pres">
      <dgm:prSet presAssocID="{0A014A06-50E3-4B21-91AF-DDC66A30FE64}" presName="parenttextcomposite" presStyleCnt="0"/>
      <dgm:spPr/>
    </dgm:pt>
    <dgm:pt modelId="{F004ED20-066B-4276-8F32-5044DE38B617}" type="pres">
      <dgm:prSet presAssocID="{0A014A06-50E3-4B21-91AF-DDC66A30FE64}" presName="parenttext" presStyleLbl="revTx" presStyleIdx="0" presStyleCnt="4" custScaleX="88783">
        <dgm:presLayoutVars>
          <dgm:chMax/>
          <dgm:chPref val="2"/>
          <dgm:bulletEnabled val="1"/>
        </dgm:presLayoutVars>
      </dgm:prSet>
      <dgm:spPr/>
      <dgm:t>
        <a:bodyPr/>
        <a:lstStyle/>
        <a:p>
          <a:endParaRPr lang="en-US"/>
        </a:p>
      </dgm:t>
    </dgm:pt>
    <dgm:pt modelId="{C2F33E77-70DB-4CA3-8578-DD647F5E95E7}" type="pres">
      <dgm:prSet presAssocID="{0A014A06-50E3-4B21-91AF-DDC66A30FE64}" presName="parallelogramComposite" presStyleCnt="0"/>
      <dgm:spPr/>
    </dgm:pt>
    <dgm:pt modelId="{39C4A946-B0CE-4D15-A585-0BB91CEB8827}" type="pres">
      <dgm:prSet presAssocID="{0A014A06-50E3-4B21-91AF-DDC66A30FE64}" presName="parallelogram1" presStyleLbl="alignNode1" presStyleIdx="0" presStyleCnt="28"/>
      <dgm:spPr/>
    </dgm:pt>
    <dgm:pt modelId="{31E224AC-2DCB-41DB-9532-B6C2426B1DF5}" type="pres">
      <dgm:prSet presAssocID="{0A014A06-50E3-4B21-91AF-DDC66A30FE64}" presName="parallelogram2" presStyleLbl="alignNode1" presStyleIdx="1" presStyleCnt="28"/>
      <dgm:spPr/>
    </dgm:pt>
    <dgm:pt modelId="{0BF9CA9C-B32A-4061-B979-E7BDB04BCCF3}" type="pres">
      <dgm:prSet presAssocID="{0A014A06-50E3-4B21-91AF-DDC66A30FE64}" presName="parallelogram3" presStyleLbl="alignNode1" presStyleIdx="2" presStyleCnt="28"/>
      <dgm:spPr/>
    </dgm:pt>
    <dgm:pt modelId="{6CD028F0-3C47-45EB-9B82-12B3EE1DBA73}" type="pres">
      <dgm:prSet presAssocID="{0A014A06-50E3-4B21-91AF-DDC66A30FE64}" presName="parallelogram4" presStyleLbl="alignNode1" presStyleIdx="3" presStyleCnt="28"/>
      <dgm:spPr/>
    </dgm:pt>
    <dgm:pt modelId="{AEDFAD2A-EE2D-4533-BF9B-1D4838947AED}" type="pres">
      <dgm:prSet presAssocID="{0A014A06-50E3-4B21-91AF-DDC66A30FE64}" presName="parallelogram5" presStyleLbl="alignNode1" presStyleIdx="4" presStyleCnt="28"/>
      <dgm:spPr/>
    </dgm:pt>
    <dgm:pt modelId="{AEB4298C-A6B8-440D-B8AB-BA3A8AA172B6}" type="pres">
      <dgm:prSet presAssocID="{0A014A06-50E3-4B21-91AF-DDC66A30FE64}" presName="parallelogram6" presStyleLbl="alignNode1" presStyleIdx="5" presStyleCnt="28"/>
      <dgm:spPr/>
    </dgm:pt>
    <dgm:pt modelId="{5B4241DD-4B3A-426C-BD74-38732E09CCB6}" type="pres">
      <dgm:prSet presAssocID="{0A014A06-50E3-4B21-91AF-DDC66A30FE64}" presName="parallelogram7" presStyleLbl="alignNode1" presStyleIdx="6" presStyleCnt="28"/>
      <dgm:spPr/>
    </dgm:pt>
    <dgm:pt modelId="{B13D1124-A40C-4560-A95F-FA0416D08942}" type="pres">
      <dgm:prSet presAssocID="{2A352D5E-5680-4714-A2AD-3925F086B590}" presName="sibTrans" presStyleCnt="0"/>
      <dgm:spPr/>
    </dgm:pt>
    <dgm:pt modelId="{E7F4AB5A-F1C2-476F-AA38-FACBD55F7C57}" type="pres">
      <dgm:prSet presAssocID="{ED5D4B68-6270-4CA6-8124-5E030B4E0D44}" presName="parenttextcomposite" presStyleCnt="0"/>
      <dgm:spPr/>
    </dgm:pt>
    <dgm:pt modelId="{93852011-324F-455A-B405-B2BCB84B6FF9}" type="pres">
      <dgm:prSet presAssocID="{ED5D4B68-6270-4CA6-8124-5E030B4E0D44}" presName="parenttext" presStyleLbl="revTx" presStyleIdx="1" presStyleCnt="4" custScaleX="88783">
        <dgm:presLayoutVars>
          <dgm:chMax/>
          <dgm:chPref val="2"/>
          <dgm:bulletEnabled val="1"/>
        </dgm:presLayoutVars>
      </dgm:prSet>
      <dgm:spPr/>
      <dgm:t>
        <a:bodyPr/>
        <a:lstStyle/>
        <a:p>
          <a:endParaRPr lang="en-US"/>
        </a:p>
      </dgm:t>
    </dgm:pt>
    <dgm:pt modelId="{FF025E6B-0EDA-4F16-8F61-B6D7DC9D2030}" type="pres">
      <dgm:prSet presAssocID="{ED5D4B68-6270-4CA6-8124-5E030B4E0D44}" presName="parallelogramComposite" presStyleCnt="0"/>
      <dgm:spPr/>
    </dgm:pt>
    <dgm:pt modelId="{2C644FCE-E834-4411-8940-6FAC4AC45816}" type="pres">
      <dgm:prSet presAssocID="{ED5D4B68-6270-4CA6-8124-5E030B4E0D44}" presName="parallelogram1" presStyleLbl="alignNode1" presStyleIdx="7" presStyleCnt="28"/>
      <dgm:spPr/>
    </dgm:pt>
    <dgm:pt modelId="{859EBCF4-61BB-4455-B368-E122CAE5EF1C}" type="pres">
      <dgm:prSet presAssocID="{ED5D4B68-6270-4CA6-8124-5E030B4E0D44}" presName="parallelogram2" presStyleLbl="alignNode1" presStyleIdx="8" presStyleCnt="28"/>
      <dgm:spPr/>
    </dgm:pt>
    <dgm:pt modelId="{6133DC59-EB34-4784-8F88-ABF839174971}" type="pres">
      <dgm:prSet presAssocID="{ED5D4B68-6270-4CA6-8124-5E030B4E0D44}" presName="parallelogram3" presStyleLbl="alignNode1" presStyleIdx="9" presStyleCnt="28"/>
      <dgm:spPr/>
    </dgm:pt>
    <dgm:pt modelId="{6EE96422-26C3-47E9-A86E-344AD067F957}" type="pres">
      <dgm:prSet presAssocID="{ED5D4B68-6270-4CA6-8124-5E030B4E0D44}" presName="parallelogram4" presStyleLbl="alignNode1" presStyleIdx="10" presStyleCnt="28"/>
      <dgm:spPr/>
    </dgm:pt>
    <dgm:pt modelId="{3F1E9C36-6788-42A2-B788-75E2ED603FCF}" type="pres">
      <dgm:prSet presAssocID="{ED5D4B68-6270-4CA6-8124-5E030B4E0D44}" presName="parallelogram5" presStyleLbl="alignNode1" presStyleIdx="11" presStyleCnt="28"/>
      <dgm:spPr/>
    </dgm:pt>
    <dgm:pt modelId="{BED172E4-757F-44C3-8991-DF33BB36AA2E}" type="pres">
      <dgm:prSet presAssocID="{ED5D4B68-6270-4CA6-8124-5E030B4E0D44}" presName="parallelogram6" presStyleLbl="alignNode1" presStyleIdx="12" presStyleCnt="28"/>
      <dgm:spPr/>
    </dgm:pt>
    <dgm:pt modelId="{21F88600-734E-4901-BDF7-28E05E827742}" type="pres">
      <dgm:prSet presAssocID="{ED5D4B68-6270-4CA6-8124-5E030B4E0D44}" presName="parallelogram7" presStyleLbl="alignNode1" presStyleIdx="13" presStyleCnt="28"/>
      <dgm:spPr/>
    </dgm:pt>
    <dgm:pt modelId="{F5173AEF-C3D0-483E-B42B-C93C9E72891F}" type="pres">
      <dgm:prSet presAssocID="{8D05697D-B8C0-4609-9BB6-1A58384F0C1F}" presName="sibTrans" presStyleCnt="0"/>
      <dgm:spPr/>
    </dgm:pt>
    <dgm:pt modelId="{91E18810-8F62-4BB7-8DD2-C11C385B0118}" type="pres">
      <dgm:prSet presAssocID="{203BD55E-DD30-4C25-AF0E-F6D36EE0774F}" presName="parenttextcomposite" presStyleCnt="0"/>
      <dgm:spPr/>
    </dgm:pt>
    <dgm:pt modelId="{3F4F877E-940C-4318-A2C8-6D09C9E44378}" type="pres">
      <dgm:prSet presAssocID="{203BD55E-DD30-4C25-AF0E-F6D36EE0774F}" presName="parenttext" presStyleLbl="revTx" presStyleIdx="2" presStyleCnt="4" custScaleX="88783">
        <dgm:presLayoutVars>
          <dgm:chMax/>
          <dgm:chPref val="2"/>
          <dgm:bulletEnabled val="1"/>
        </dgm:presLayoutVars>
      </dgm:prSet>
      <dgm:spPr/>
      <dgm:t>
        <a:bodyPr/>
        <a:lstStyle/>
        <a:p>
          <a:endParaRPr lang="en-US"/>
        </a:p>
      </dgm:t>
    </dgm:pt>
    <dgm:pt modelId="{29035016-120B-444C-8A79-FAF8F08B0F6A}" type="pres">
      <dgm:prSet presAssocID="{203BD55E-DD30-4C25-AF0E-F6D36EE0774F}" presName="parallelogramComposite" presStyleCnt="0"/>
      <dgm:spPr/>
    </dgm:pt>
    <dgm:pt modelId="{1F14050F-49BF-451A-AC53-2886C7AC75F5}" type="pres">
      <dgm:prSet presAssocID="{203BD55E-DD30-4C25-AF0E-F6D36EE0774F}" presName="parallelogram1" presStyleLbl="alignNode1" presStyleIdx="14" presStyleCnt="28"/>
      <dgm:spPr/>
    </dgm:pt>
    <dgm:pt modelId="{37809B02-80B0-4429-A730-9B1CBC6E6A91}" type="pres">
      <dgm:prSet presAssocID="{203BD55E-DD30-4C25-AF0E-F6D36EE0774F}" presName="parallelogram2" presStyleLbl="alignNode1" presStyleIdx="15" presStyleCnt="28"/>
      <dgm:spPr/>
    </dgm:pt>
    <dgm:pt modelId="{A6C92212-D0AE-4F78-B1C4-DF320495D46E}" type="pres">
      <dgm:prSet presAssocID="{203BD55E-DD30-4C25-AF0E-F6D36EE0774F}" presName="parallelogram3" presStyleLbl="alignNode1" presStyleIdx="16" presStyleCnt="28"/>
      <dgm:spPr/>
    </dgm:pt>
    <dgm:pt modelId="{7001C404-A1A3-48A4-8F7C-5941D4DF75A4}" type="pres">
      <dgm:prSet presAssocID="{203BD55E-DD30-4C25-AF0E-F6D36EE0774F}" presName="parallelogram4" presStyleLbl="alignNode1" presStyleIdx="17" presStyleCnt="28"/>
      <dgm:spPr/>
    </dgm:pt>
    <dgm:pt modelId="{5100313D-FB06-4472-87C6-A9B35A06680E}" type="pres">
      <dgm:prSet presAssocID="{203BD55E-DD30-4C25-AF0E-F6D36EE0774F}" presName="parallelogram5" presStyleLbl="alignNode1" presStyleIdx="18" presStyleCnt="28"/>
      <dgm:spPr/>
    </dgm:pt>
    <dgm:pt modelId="{CECBCEDB-C6A1-4B64-884A-B29FBF96BCF9}" type="pres">
      <dgm:prSet presAssocID="{203BD55E-DD30-4C25-AF0E-F6D36EE0774F}" presName="parallelogram6" presStyleLbl="alignNode1" presStyleIdx="19" presStyleCnt="28"/>
      <dgm:spPr/>
    </dgm:pt>
    <dgm:pt modelId="{F930FB10-0718-4405-AC39-13099105A558}" type="pres">
      <dgm:prSet presAssocID="{203BD55E-DD30-4C25-AF0E-F6D36EE0774F}" presName="parallelogram7" presStyleLbl="alignNode1" presStyleIdx="20" presStyleCnt="28"/>
      <dgm:spPr/>
    </dgm:pt>
    <dgm:pt modelId="{0180E8CD-EA56-4406-B578-34C6986E2A25}" type="pres">
      <dgm:prSet presAssocID="{250A8831-72B9-4245-8354-AA64F2AEC807}" presName="sibTrans" presStyleCnt="0"/>
      <dgm:spPr/>
    </dgm:pt>
    <dgm:pt modelId="{F3860A0A-E61B-45C0-99A0-1A883A6ECC17}" type="pres">
      <dgm:prSet presAssocID="{7420A00D-4BEC-4A57-92A8-55C80B43FA39}" presName="parenttextcomposite" presStyleCnt="0"/>
      <dgm:spPr/>
    </dgm:pt>
    <dgm:pt modelId="{F7284989-CE6A-4A0E-A359-29D08F37B727}" type="pres">
      <dgm:prSet presAssocID="{7420A00D-4BEC-4A57-92A8-55C80B43FA39}" presName="parenttext" presStyleLbl="revTx" presStyleIdx="3" presStyleCnt="4" custScaleX="88783">
        <dgm:presLayoutVars>
          <dgm:chMax/>
          <dgm:chPref val="2"/>
          <dgm:bulletEnabled val="1"/>
        </dgm:presLayoutVars>
      </dgm:prSet>
      <dgm:spPr/>
      <dgm:t>
        <a:bodyPr/>
        <a:lstStyle/>
        <a:p>
          <a:endParaRPr lang="en-US"/>
        </a:p>
      </dgm:t>
    </dgm:pt>
    <dgm:pt modelId="{3D0DB1CC-81C5-4A56-9F65-67F833DC86D2}" type="pres">
      <dgm:prSet presAssocID="{7420A00D-4BEC-4A57-92A8-55C80B43FA39}" presName="parallelogramComposite" presStyleCnt="0"/>
      <dgm:spPr/>
    </dgm:pt>
    <dgm:pt modelId="{E7D69C25-6D33-450B-ADE3-412305ECFD12}" type="pres">
      <dgm:prSet presAssocID="{7420A00D-4BEC-4A57-92A8-55C80B43FA39}" presName="parallelogram1" presStyleLbl="alignNode1" presStyleIdx="21" presStyleCnt="28"/>
      <dgm:spPr/>
    </dgm:pt>
    <dgm:pt modelId="{3F06455B-45C2-4031-A145-CC136EBCE223}" type="pres">
      <dgm:prSet presAssocID="{7420A00D-4BEC-4A57-92A8-55C80B43FA39}" presName="parallelogram2" presStyleLbl="alignNode1" presStyleIdx="22" presStyleCnt="28"/>
      <dgm:spPr/>
    </dgm:pt>
    <dgm:pt modelId="{2CDA9003-6504-4367-AD4B-5553276A7C09}" type="pres">
      <dgm:prSet presAssocID="{7420A00D-4BEC-4A57-92A8-55C80B43FA39}" presName="parallelogram3" presStyleLbl="alignNode1" presStyleIdx="23" presStyleCnt="28"/>
      <dgm:spPr/>
    </dgm:pt>
    <dgm:pt modelId="{3EDFD1F2-E6E3-46FD-874D-6F48C3C0A8C2}" type="pres">
      <dgm:prSet presAssocID="{7420A00D-4BEC-4A57-92A8-55C80B43FA39}" presName="parallelogram4" presStyleLbl="alignNode1" presStyleIdx="24" presStyleCnt="28"/>
      <dgm:spPr/>
    </dgm:pt>
    <dgm:pt modelId="{50AC3C8D-4E24-4B29-8B9D-287724500DB6}" type="pres">
      <dgm:prSet presAssocID="{7420A00D-4BEC-4A57-92A8-55C80B43FA39}" presName="parallelogram5" presStyleLbl="alignNode1" presStyleIdx="25" presStyleCnt="28"/>
      <dgm:spPr/>
    </dgm:pt>
    <dgm:pt modelId="{FA9711A4-E869-422B-B18F-7EE3280BA4FE}" type="pres">
      <dgm:prSet presAssocID="{7420A00D-4BEC-4A57-92A8-55C80B43FA39}" presName="parallelogram6" presStyleLbl="alignNode1" presStyleIdx="26" presStyleCnt="28"/>
      <dgm:spPr/>
    </dgm:pt>
    <dgm:pt modelId="{C78A2F54-9A4C-447B-9976-E9032DB40A1A}" type="pres">
      <dgm:prSet presAssocID="{7420A00D-4BEC-4A57-92A8-55C80B43FA39}" presName="parallelogram7" presStyleLbl="alignNode1" presStyleIdx="27" presStyleCnt="28"/>
      <dgm:spPr/>
    </dgm:pt>
  </dgm:ptLst>
  <dgm:cxnLst>
    <dgm:cxn modelId="{6A7F8E4C-6AC8-4AA7-AC8F-E323BAF6911A}" type="presOf" srcId="{ED5D4B68-6270-4CA6-8124-5E030B4E0D44}" destId="{93852011-324F-455A-B405-B2BCB84B6FF9}" srcOrd="0" destOrd="0" presId="urn:microsoft.com/office/officeart/2008/layout/VerticalAccentList"/>
    <dgm:cxn modelId="{3E5F6E3E-F281-481D-A019-CFA0CB57DEC4}" srcId="{34B27CB1-3A89-4A2D-9239-10C90E6B589D}" destId="{ED5D4B68-6270-4CA6-8124-5E030B4E0D44}" srcOrd="1" destOrd="0" parTransId="{C9F8CB11-B389-4DC6-BBE2-29F0503B0F76}" sibTransId="{8D05697D-B8C0-4609-9BB6-1A58384F0C1F}"/>
    <dgm:cxn modelId="{6F789D66-92F5-4513-BE20-E7D027A01392}" type="presOf" srcId="{0A014A06-50E3-4B21-91AF-DDC66A30FE64}" destId="{F004ED20-066B-4276-8F32-5044DE38B617}" srcOrd="0" destOrd="0" presId="urn:microsoft.com/office/officeart/2008/layout/VerticalAccentList"/>
    <dgm:cxn modelId="{5C2B9D5C-B609-4C77-996F-3767FE587BD3}" type="presOf" srcId="{34B27CB1-3A89-4A2D-9239-10C90E6B589D}" destId="{8E61C5F4-2A52-4222-A104-AA1ECC7D7DBD}" srcOrd="0" destOrd="0" presId="urn:microsoft.com/office/officeart/2008/layout/VerticalAccentList"/>
    <dgm:cxn modelId="{E81EC94F-F34E-4328-9AAB-C62966A99FBE}" type="presOf" srcId="{7420A00D-4BEC-4A57-92A8-55C80B43FA39}" destId="{F7284989-CE6A-4A0E-A359-29D08F37B727}" srcOrd="0" destOrd="0" presId="urn:microsoft.com/office/officeart/2008/layout/VerticalAccentList"/>
    <dgm:cxn modelId="{E29DF1FC-0B76-4786-8CBA-A852F92A7EF2}" type="presOf" srcId="{203BD55E-DD30-4C25-AF0E-F6D36EE0774F}" destId="{3F4F877E-940C-4318-A2C8-6D09C9E44378}" srcOrd="0" destOrd="0" presId="urn:microsoft.com/office/officeart/2008/layout/VerticalAccentList"/>
    <dgm:cxn modelId="{CAB8A289-8D8B-4522-B3CC-67ECD44D79FF}" srcId="{34B27CB1-3A89-4A2D-9239-10C90E6B589D}" destId="{203BD55E-DD30-4C25-AF0E-F6D36EE0774F}" srcOrd="2" destOrd="0" parTransId="{0B83C265-4D92-4E12-A802-F9AA6902EECF}" sibTransId="{250A8831-72B9-4245-8354-AA64F2AEC807}"/>
    <dgm:cxn modelId="{DB13B87B-25D1-48C2-907A-97AC2CFE1E27}" srcId="{34B27CB1-3A89-4A2D-9239-10C90E6B589D}" destId="{7420A00D-4BEC-4A57-92A8-55C80B43FA39}" srcOrd="3" destOrd="0" parTransId="{A29AABAC-BADB-4C74-ABFA-AF6A1863614F}" sibTransId="{6D3C1C91-252F-46C6-9801-C666EAF881AC}"/>
    <dgm:cxn modelId="{92AEC660-D57B-4625-98D5-93645DFBAE65}" srcId="{34B27CB1-3A89-4A2D-9239-10C90E6B589D}" destId="{0A014A06-50E3-4B21-91AF-DDC66A30FE64}" srcOrd="0" destOrd="0" parTransId="{DC00BB89-AE10-4E8B-A06B-F0766DCE7520}" sibTransId="{2A352D5E-5680-4714-A2AD-3925F086B590}"/>
    <dgm:cxn modelId="{F8E42485-3CEA-4262-A435-E6CD93E15EF1}" type="presParOf" srcId="{8E61C5F4-2A52-4222-A104-AA1ECC7D7DBD}" destId="{4009D6F8-2AFB-433D-9EF1-C704F4DB9E47}" srcOrd="0" destOrd="0" presId="urn:microsoft.com/office/officeart/2008/layout/VerticalAccentList"/>
    <dgm:cxn modelId="{7B7B469A-FC15-48D2-BE8B-76FC8E75DBA5}" type="presParOf" srcId="{4009D6F8-2AFB-433D-9EF1-C704F4DB9E47}" destId="{F004ED20-066B-4276-8F32-5044DE38B617}" srcOrd="0" destOrd="0" presId="urn:microsoft.com/office/officeart/2008/layout/VerticalAccentList"/>
    <dgm:cxn modelId="{2213917D-751F-4F97-8BBA-4E97FD24B647}" type="presParOf" srcId="{8E61C5F4-2A52-4222-A104-AA1ECC7D7DBD}" destId="{C2F33E77-70DB-4CA3-8578-DD647F5E95E7}" srcOrd="1" destOrd="0" presId="urn:microsoft.com/office/officeart/2008/layout/VerticalAccentList"/>
    <dgm:cxn modelId="{12BCC331-98BC-4E02-9C33-2C78B7B7724D}" type="presParOf" srcId="{C2F33E77-70DB-4CA3-8578-DD647F5E95E7}" destId="{39C4A946-B0CE-4D15-A585-0BB91CEB8827}" srcOrd="0" destOrd="0" presId="urn:microsoft.com/office/officeart/2008/layout/VerticalAccentList"/>
    <dgm:cxn modelId="{6FB2A4BF-21F2-42AB-9103-D3A4BB6C17BC}" type="presParOf" srcId="{C2F33E77-70DB-4CA3-8578-DD647F5E95E7}" destId="{31E224AC-2DCB-41DB-9532-B6C2426B1DF5}" srcOrd="1" destOrd="0" presId="urn:microsoft.com/office/officeart/2008/layout/VerticalAccentList"/>
    <dgm:cxn modelId="{275260EB-B01D-4365-8C01-C35D9ADB3BB7}" type="presParOf" srcId="{C2F33E77-70DB-4CA3-8578-DD647F5E95E7}" destId="{0BF9CA9C-B32A-4061-B979-E7BDB04BCCF3}" srcOrd="2" destOrd="0" presId="urn:microsoft.com/office/officeart/2008/layout/VerticalAccentList"/>
    <dgm:cxn modelId="{90C71F2B-D2CA-4CB8-8B04-F8379C7749ED}" type="presParOf" srcId="{C2F33E77-70DB-4CA3-8578-DD647F5E95E7}" destId="{6CD028F0-3C47-45EB-9B82-12B3EE1DBA73}" srcOrd="3" destOrd="0" presId="urn:microsoft.com/office/officeart/2008/layout/VerticalAccentList"/>
    <dgm:cxn modelId="{3885691E-8591-44C4-85A0-123DED52C100}" type="presParOf" srcId="{C2F33E77-70DB-4CA3-8578-DD647F5E95E7}" destId="{AEDFAD2A-EE2D-4533-BF9B-1D4838947AED}" srcOrd="4" destOrd="0" presId="urn:microsoft.com/office/officeart/2008/layout/VerticalAccentList"/>
    <dgm:cxn modelId="{AD2BF876-4E82-4D3A-9379-0BE243F43F22}" type="presParOf" srcId="{C2F33E77-70DB-4CA3-8578-DD647F5E95E7}" destId="{AEB4298C-A6B8-440D-B8AB-BA3A8AA172B6}" srcOrd="5" destOrd="0" presId="urn:microsoft.com/office/officeart/2008/layout/VerticalAccentList"/>
    <dgm:cxn modelId="{27E5F065-DE4A-4459-AF00-F4BC5A189882}" type="presParOf" srcId="{C2F33E77-70DB-4CA3-8578-DD647F5E95E7}" destId="{5B4241DD-4B3A-426C-BD74-38732E09CCB6}" srcOrd="6" destOrd="0" presId="urn:microsoft.com/office/officeart/2008/layout/VerticalAccentList"/>
    <dgm:cxn modelId="{2B7D933A-F1AD-4E64-AF2E-171E7280E0F8}" type="presParOf" srcId="{8E61C5F4-2A52-4222-A104-AA1ECC7D7DBD}" destId="{B13D1124-A40C-4560-A95F-FA0416D08942}" srcOrd="2" destOrd="0" presId="urn:microsoft.com/office/officeart/2008/layout/VerticalAccentList"/>
    <dgm:cxn modelId="{0711E0A0-A980-4B2A-AD98-1B0E16A5AFB8}" type="presParOf" srcId="{8E61C5F4-2A52-4222-A104-AA1ECC7D7DBD}" destId="{E7F4AB5A-F1C2-476F-AA38-FACBD55F7C57}" srcOrd="3" destOrd="0" presId="urn:microsoft.com/office/officeart/2008/layout/VerticalAccentList"/>
    <dgm:cxn modelId="{CB896573-D596-4F93-965E-831841BFCB9E}" type="presParOf" srcId="{E7F4AB5A-F1C2-476F-AA38-FACBD55F7C57}" destId="{93852011-324F-455A-B405-B2BCB84B6FF9}" srcOrd="0" destOrd="0" presId="urn:microsoft.com/office/officeart/2008/layout/VerticalAccentList"/>
    <dgm:cxn modelId="{1BEC3966-D0C6-4594-9DCD-6488563D06D1}" type="presParOf" srcId="{8E61C5F4-2A52-4222-A104-AA1ECC7D7DBD}" destId="{FF025E6B-0EDA-4F16-8F61-B6D7DC9D2030}" srcOrd="4" destOrd="0" presId="urn:microsoft.com/office/officeart/2008/layout/VerticalAccentList"/>
    <dgm:cxn modelId="{B16D4E08-6E6F-4356-BE46-9DC0515A156E}" type="presParOf" srcId="{FF025E6B-0EDA-4F16-8F61-B6D7DC9D2030}" destId="{2C644FCE-E834-4411-8940-6FAC4AC45816}" srcOrd="0" destOrd="0" presId="urn:microsoft.com/office/officeart/2008/layout/VerticalAccentList"/>
    <dgm:cxn modelId="{C7302BA0-D764-4606-A24E-ACDD989BFAA5}" type="presParOf" srcId="{FF025E6B-0EDA-4F16-8F61-B6D7DC9D2030}" destId="{859EBCF4-61BB-4455-B368-E122CAE5EF1C}" srcOrd="1" destOrd="0" presId="urn:microsoft.com/office/officeart/2008/layout/VerticalAccentList"/>
    <dgm:cxn modelId="{D1F75EA6-2986-47F0-B460-8AC52C3E6375}" type="presParOf" srcId="{FF025E6B-0EDA-4F16-8F61-B6D7DC9D2030}" destId="{6133DC59-EB34-4784-8F88-ABF839174971}" srcOrd="2" destOrd="0" presId="urn:microsoft.com/office/officeart/2008/layout/VerticalAccentList"/>
    <dgm:cxn modelId="{227F5E27-924E-4376-BE97-686D9DDA0414}" type="presParOf" srcId="{FF025E6B-0EDA-4F16-8F61-B6D7DC9D2030}" destId="{6EE96422-26C3-47E9-A86E-344AD067F957}" srcOrd="3" destOrd="0" presId="urn:microsoft.com/office/officeart/2008/layout/VerticalAccentList"/>
    <dgm:cxn modelId="{7425B94F-3292-4EC3-AD68-BCA4E112E6CB}" type="presParOf" srcId="{FF025E6B-0EDA-4F16-8F61-B6D7DC9D2030}" destId="{3F1E9C36-6788-42A2-B788-75E2ED603FCF}" srcOrd="4" destOrd="0" presId="urn:microsoft.com/office/officeart/2008/layout/VerticalAccentList"/>
    <dgm:cxn modelId="{51B344F4-F4E1-44A9-82BC-D5845C7493C5}" type="presParOf" srcId="{FF025E6B-0EDA-4F16-8F61-B6D7DC9D2030}" destId="{BED172E4-757F-44C3-8991-DF33BB36AA2E}" srcOrd="5" destOrd="0" presId="urn:microsoft.com/office/officeart/2008/layout/VerticalAccentList"/>
    <dgm:cxn modelId="{56B5A7E3-D78B-492B-8876-2ACD4845DA81}" type="presParOf" srcId="{FF025E6B-0EDA-4F16-8F61-B6D7DC9D2030}" destId="{21F88600-734E-4901-BDF7-28E05E827742}" srcOrd="6" destOrd="0" presId="urn:microsoft.com/office/officeart/2008/layout/VerticalAccentList"/>
    <dgm:cxn modelId="{CFB6B1E7-5B88-4C6D-B640-0FD45882FAFA}" type="presParOf" srcId="{8E61C5F4-2A52-4222-A104-AA1ECC7D7DBD}" destId="{F5173AEF-C3D0-483E-B42B-C93C9E72891F}" srcOrd="5" destOrd="0" presId="urn:microsoft.com/office/officeart/2008/layout/VerticalAccentList"/>
    <dgm:cxn modelId="{9676522E-8A03-4BFC-A283-9EFC72007488}" type="presParOf" srcId="{8E61C5F4-2A52-4222-A104-AA1ECC7D7DBD}" destId="{91E18810-8F62-4BB7-8DD2-C11C385B0118}" srcOrd="6" destOrd="0" presId="urn:microsoft.com/office/officeart/2008/layout/VerticalAccentList"/>
    <dgm:cxn modelId="{4AF0BD68-CB80-45DF-9CF9-20B0A41D0784}" type="presParOf" srcId="{91E18810-8F62-4BB7-8DD2-C11C385B0118}" destId="{3F4F877E-940C-4318-A2C8-6D09C9E44378}" srcOrd="0" destOrd="0" presId="urn:microsoft.com/office/officeart/2008/layout/VerticalAccentList"/>
    <dgm:cxn modelId="{6E7E13AB-50B8-49D7-B2FC-5AFFDF89A785}" type="presParOf" srcId="{8E61C5F4-2A52-4222-A104-AA1ECC7D7DBD}" destId="{29035016-120B-444C-8A79-FAF8F08B0F6A}" srcOrd="7" destOrd="0" presId="urn:microsoft.com/office/officeart/2008/layout/VerticalAccentList"/>
    <dgm:cxn modelId="{5B46847B-CFCD-44F4-929D-BFE586EBDD7A}" type="presParOf" srcId="{29035016-120B-444C-8A79-FAF8F08B0F6A}" destId="{1F14050F-49BF-451A-AC53-2886C7AC75F5}" srcOrd="0" destOrd="0" presId="urn:microsoft.com/office/officeart/2008/layout/VerticalAccentList"/>
    <dgm:cxn modelId="{76C0899A-A253-43AC-837F-03506677AC6F}" type="presParOf" srcId="{29035016-120B-444C-8A79-FAF8F08B0F6A}" destId="{37809B02-80B0-4429-A730-9B1CBC6E6A91}" srcOrd="1" destOrd="0" presId="urn:microsoft.com/office/officeart/2008/layout/VerticalAccentList"/>
    <dgm:cxn modelId="{BDE6AAED-F837-41E4-A78E-192B56DC649E}" type="presParOf" srcId="{29035016-120B-444C-8A79-FAF8F08B0F6A}" destId="{A6C92212-D0AE-4F78-B1C4-DF320495D46E}" srcOrd="2" destOrd="0" presId="urn:microsoft.com/office/officeart/2008/layout/VerticalAccentList"/>
    <dgm:cxn modelId="{60536A79-74C6-41DB-B407-B083A0F2845F}" type="presParOf" srcId="{29035016-120B-444C-8A79-FAF8F08B0F6A}" destId="{7001C404-A1A3-48A4-8F7C-5941D4DF75A4}" srcOrd="3" destOrd="0" presId="urn:microsoft.com/office/officeart/2008/layout/VerticalAccentList"/>
    <dgm:cxn modelId="{229B7E0A-D482-4209-A3D1-D786A232FEEA}" type="presParOf" srcId="{29035016-120B-444C-8A79-FAF8F08B0F6A}" destId="{5100313D-FB06-4472-87C6-A9B35A06680E}" srcOrd="4" destOrd="0" presId="urn:microsoft.com/office/officeart/2008/layout/VerticalAccentList"/>
    <dgm:cxn modelId="{188AC7BB-2816-4957-BFBD-CEEBD5B25BF7}" type="presParOf" srcId="{29035016-120B-444C-8A79-FAF8F08B0F6A}" destId="{CECBCEDB-C6A1-4B64-884A-B29FBF96BCF9}" srcOrd="5" destOrd="0" presId="urn:microsoft.com/office/officeart/2008/layout/VerticalAccentList"/>
    <dgm:cxn modelId="{FC216607-1435-4777-B36B-B52599CE2DD6}" type="presParOf" srcId="{29035016-120B-444C-8A79-FAF8F08B0F6A}" destId="{F930FB10-0718-4405-AC39-13099105A558}" srcOrd="6" destOrd="0" presId="urn:microsoft.com/office/officeart/2008/layout/VerticalAccentList"/>
    <dgm:cxn modelId="{87EC86C3-80FA-4E4D-AC59-63D6F269307F}" type="presParOf" srcId="{8E61C5F4-2A52-4222-A104-AA1ECC7D7DBD}" destId="{0180E8CD-EA56-4406-B578-34C6986E2A25}" srcOrd="8" destOrd="0" presId="urn:microsoft.com/office/officeart/2008/layout/VerticalAccentList"/>
    <dgm:cxn modelId="{E94A0DAD-C8C5-4CF8-B016-DFDD50B21097}" type="presParOf" srcId="{8E61C5F4-2A52-4222-A104-AA1ECC7D7DBD}" destId="{F3860A0A-E61B-45C0-99A0-1A883A6ECC17}" srcOrd="9" destOrd="0" presId="urn:microsoft.com/office/officeart/2008/layout/VerticalAccentList"/>
    <dgm:cxn modelId="{6C8D7DC7-FD54-4C93-B981-8395E1A36C0A}" type="presParOf" srcId="{F3860A0A-E61B-45C0-99A0-1A883A6ECC17}" destId="{F7284989-CE6A-4A0E-A359-29D08F37B727}" srcOrd="0" destOrd="0" presId="urn:microsoft.com/office/officeart/2008/layout/VerticalAccentList"/>
    <dgm:cxn modelId="{5088EAD5-3927-4C94-B16D-56B11D5576E6}" type="presParOf" srcId="{8E61C5F4-2A52-4222-A104-AA1ECC7D7DBD}" destId="{3D0DB1CC-81C5-4A56-9F65-67F833DC86D2}" srcOrd="10" destOrd="0" presId="urn:microsoft.com/office/officeart/2008/layout/VerticalAccentList"/>
    <dgm:cxn modelId="{DAADDF75-3CA4-401F-8786-05C9A2C4324E}" type="presParOf" srcId="{3D0DB1CC-81C5-4A56-9F65-67F833DC86D2}" destId="{E7D69C25-6D33-450B-ADE3-412305ECFD12}" srcOrd="0" destOrd="0" presId="urn:microsoft.com/office/officeart/2008/layout/VerticalAccentList"/>
    <dgm:cxn modelId="{6E3387AF-6F71-43CD-9F01-331A77599054}" type="presParOf" srcId="{3D0DB1CC-81C5-4A56-9F65-67F833DC86D2}" destId="{3F06455B-45C2-4031-A145-CC136EBCE223}" srcOrd="1" destOrd="0" presId="urn:microsoft.com/office/officeart/2008/layout/VerticalAccentList"/>
    <dgm:cxn modelId="{E7975788-0703-43A6-909B-72352D0321E2}" type="presParOf" srcId="{3D0DB1CC-81C5-4A56-9F65-67F833DC86D2}" destId="{2CDA9003-6504-4367-AD4B-5553276A7C09}" srcOrd="2" destOrd="0" presId="urn:microsoft.com/office/officeart/2008/layout/VerticalAccentList"/>
    <dgm:cxn modelId="{F2292EE7-290B-4C80-8F55-E5E93CD532A6}" type="presParOf" srcId="{3D0DB1CC-81C5-4A56-9F65-67F833DC86D2}" destId="{3EDFD1F2-E6E3-46FD-874D-6F48C3C0A8C2}" srcOrd="3" destOrd="0" presId="urn:microsoft.com/office/officeart/2008/layout/VerticalAccentList"/>
    <dgm:cxn modelId="{33C4519E-6828-49E4-9F35-2808D3473C2B}" type="presParOf" srcId="{3D0DB1CC-81C5-4A56-9F65-67F833DC86D2}" destId="{50AC3C8D-4E24-4B29-8B9D-287724500DB6}" srcOrd="4" destOrd="0" presId="urn:microsoft.com/office/officeart/2008/layout/VerticalAccentList"/>
    <dgm:cxn modelId="{683DC7CB-DD9E-4EB1-B240-6222BE9849BC}" type="presParOf" srcId="{3D0DB1CC-81C5-4A56-9F65-67F833DC86D2}" destId="{FA9711A4-E869-422B-B18F-7EE3280BA4FE}" srcOrd="5" destOrd="0" presId="urn:microsoft.com/office/officeart/2008/layout/VerticalAccentList"/>
    <dgm:cxn modelId="{C8D4B8E6-C039-45A0-A6E7-B963C705E275}" type="presParOf" srcId="{3D0DB1CC-81C5-4A56-9F65-67F833DC86D2}" destId="{C78A2F54-9A4C-447B-9976-E9032DB40A1A}"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27CB1-3A89-4A2D-9239-10C90E6B589D}"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en-US"/>
        </a:p>
      </dgm:t>
    </dgm:pt>
    <dgm:pt modelId="{2188ED52-4622-425C-941C-8ECBA62AA8A6}">
      <dgm:prSet/>
      <dgm:spPr/>
      <dgm:t>
        <a:bodyPr/>
        <a:lstStyle/>
        <a:p>
          <a:r>
            <a:rPr lang="en-US" i="1" smtClean="0">
              <a:latin typeface="Times New Roman" panose="02020603050405020304" pitchFamily="18" charset="0"/>
              <a:cs typeface="Times New Roman" panose="02020603050405020304" pitchFamily="18" charset="0"/>
            </a:rPr>
            <a:t>Lên lịch hẹn hợp lý </a:t>
          </a:r>
          <a:endParaRPr lang="en-US" i="1">
            <a:latin typeface="Times New Roman" panose="02020603050405020304" pitchFamily="18" charset="0"/>
            <a:cs typeface="Times New Roman" panose="02020603050405020304" pitchFamily="18" charset="0"/>
          </a:endParaRPr>
        </a:p>
      </dgm:t>
    </dgm:pt>
    <dgm:pt modelId="{934327F2-B039-42B5-B23D-B6DE4DE329A5}" type="parTrans" cxnId="{BAD3A917-86AC-47AE-B6FF-EA973C94DB4A}">
      <dgm:prSet/>
      <dgm:spPr/>
      <dgm:t>
        <a:bodyPr/>
        <a:lstStyle/>
        <a:p>
          <a:endParaRPr lang="en-US"/>
        </a:p>
      </dgm:t>
    </dgm:pt>
    <dgm:pt modelId="{7F18DAA8-0D5F-486F-A2A4-9F9D75B101CD}" type="sibTrans" cxnId="{BAD3A917-86AC-47AE-B6FF-EA973C94DB4A}">
      <dgm:prSet/>
      <dgm:spPr/>
      <dgm:t>
        <a:bodyPr/>
        <a:lstStyle/>
        <a:p>
          <a:endParaRPr lang="en-US"/>
        </a:p>
      </dgm:t>
    </dgm:pt>
    <dgm:pt modelId="{44B17BD1-4ED0-4F17-8CD0-C338AD52DF50}">
      <dgm:prSet/>
      <dgm:spPr/>
      <dgm:t>
        <a:bodyPr/>
        <a:lstStyle/>
        <a:p>
          <a:r>
            <a:rPr lang="en-US" i="1" smtClean="0">
              <a:latin typeface="Times New Roman" panose="02020603050405020304" pitchFamily="18" charset="0"/>
              <a:cs typeface="Times New Roman" panose="02020603050405020304" pitchFamily="18" charset="0"/>
            </a:rPr>
            <a:t>Khích lệ ứng viên trả lời câu hỏi phỏng vấn </a:t>
          </a:r>
          <a:endParaRPr lang="en-US" i="1">
            <a:latin typeface="Times New Roman" panose="02020603050405020304" pitchFamily="18" charset="0"/>
            <a:cs typeface="Times New Roman" panose="02020603050405020304" pitchFamily="18" charset="0"/>
          </a:endParaRPr>
        </a:p>
      </dgm:t>
    </dgm:pt>
    <dgm:pt modelId="{83BFABDC-E988-42B5-9EE2-8AE5B14E0625}" type="parTrans" cxnId="{82E22409-9475-42F1-88F0-83F068457B75}">
      <dgm:prSet/>
      <dgm:spPr/>
      <dgm:t>
        <a:bodyPr/>
        <a:lstStyle/>
        <a:p>
          <a:endParaRPr lang="en-US"/>
        </a:p>
      </dgm:t>
    </dgm:pt>
    <dgm:pt modelId="{671ECCA6-A75C-4E3C-B5E1-9A0C4D96EE6C}" type="sibTrans" cxnId="{82E22409-9475-42F1-88F0-83F068457B75}">
      <dgm:prSet/>
      <dgm:spPr/>
      <dgm:t>
        <a:bodyPr/>
        <a:lstStyle/>
        <a:p>
          <a:endParaRPr lang="en-US"/>
        </a:p>
      </dgm:t>
    </dgm:pt>
    <dgm:pt modelId="{29F5447A-AE71-447B-858D-D1A08BFB1327}">
      <dgm:prSet/>
      <dgm:spPr/>
      <dgm:t>
        <a:bodyPr/>
        <a:lstStyle/>
        <a:p>
          <a:r>
            <a:rPr lang="en-US" i="1" smtClean="0">
              <a:latin typeface="Times New Roman" panose="02020603050405020304" pitchFamily="18" charset="0"/>
              <a:cs typeface="Times New Roman" panose="02020603050405020304" pitchFamily="18" charset="0"/>
            </a:rPr>
            <a:t>Lắng Nghe ứng viên nhiều hơn  </a:t>
          </a:r>
          <a:endParaRPr lang="en-US" i="1">
            <a:latin typeface="Times New Roman" panose="02020603050405020304" pitchFamily="18" charset="0"/>
            <a:cs typeface="Times New Roman" panose="02020603050405020304" pitchFamily="18" charset="0"/>
          </a:endParaRPr>
        </a:p>
      </dgm:t>
    </dgm:pt>
    <dgm:pt modelId="{CE8DBDF1-7BC2-4312-89C4-7B967AC31B71}" type="parTrans" cxnId="{4F80845B-8560-48A1-BB43-9FB6086704D8}">
      <dgm:prSet/>
      <dgm:spPr/>
      <dgm:t>
        <a:bodyPr/>
        <a:lstStyle/>
        <a:p>
          <a:endParaRPr lang="en-US"/>
        </a:p>
      </dgm:t>
    </dgm:pt>
    <dgm:pt modelId="{33EC47B1-4EF7-49AC-81CE-FCD6660974B4}" type="sibTrans" cxnId="{4F80845B-8560-48A1-BB43-9FB6086704D8}">
      <dgm:prSet/>
      <dgm:spPr/>
      <dgm:t>
        <a:bodyPr/>
        <a:lstStyle/>
        <a:p>
          <a:endParaRPr lang="en-US"/>
        </a:p>
      </dgm:t>
    </dgm:pt>
    <dgm:pt modelId="{2D41F860-F20B-4CA0-9189-E8FC1D7111B4}">
      <dgm:prSet/>
      <dgm:spPr/>
      <dgm:t>
        <a:bodyPr/>
        <a:lstStyle/>
        <a:p>
          <a:endParaRPr lang="en-US" i="1">
            <a:latin typeface="Times New Roman" panose="02020603050405020304" pitchFamily="18" charset="0"/>
            <a:cs typeface="Times New Roman" panose="02020603050405020304" pitchFamily="18" charset="0"/>
          </a:endParaRPr>
        </a:p>
      </dgm:t>
    </dgm:pt>
    <dgm:pt modelId="{2E6EE36C-90B1-4B09-8D6E-493CB81C3A6B}" type="parTrans" cxnId="{3438847B-3E73-4B76-8DCB-5DFC0A8A6C56}">
      <dgm:prSet/>
      <dgm:spPr/>
      <dgm:t>
        <a:bodyPr/>
        <a:lstStyle/>
        <a:p>
          <a:endParaRPr lang="en-US"/>
        </a:p>
      </dgm:t>
    </dgm:pt>
    <dgm:pt modelId="{BC33BC20-8B4A-455A-A927-A9ACC7BC5203}" type="sibTrans" cxnId="{3438847B-3E73-4B76-8DCB-5DFC0A8A6C56}">
      <dgm:prSet/>
      <dgm:spPr/>
      <dgm:t>
        <a:bodyPr/>
        <a:lstStyle/>
        <a:p>
          <a:endParaRPr lang="en-US"/>
        </a:p>
      </dgm:t>
    </dgm:pt>
    <dgm:pt modelId="{82987ADE-7265-436F-8410-E9AF12512AC9}">
      <dgm:prSet/>
      <dgm:spPr/>
      <dgm:t>
        <a:bodyPr/>
        <a:lstStyle/>
        <a:p>
          <a:r>
            <a:rPr lang="en-US" i="1" smtClean="0">
              <a:latin typeface="Times New Roman" panose="02020603050405020304" pitchFamily="18" charset="0"/>
              <a:cs typeface="Times New Roman" panose="02020603050405020304" pitchFamily="18" charset="0"/>
            </a:rPr>
            <a:t>Đặt câu hỏi mở</a:t>
          </a:r>
          <a:endParaRPr lang="en-US" i="1">
            <a:latin typeface="Times New Roman" panose="02020603050405020304" pitchFamily="18" charset="0"/>
            <a:cs typeface="Times New Roman" panose="02020603050405020304" pitchFamily="18" charset="0"/>
          </a:endParaRPr>
        </a:p>
      </dgm:t>
    </dgm:pt>
    <dgm:pt modelId="{D9195B1D-E7D5-44E4-A652-2BD582DFC050}" type="parTrans" cxnId="{B809567E-48DA-4A73-B293-20BA34A2C02C}">
      <dgm:prSet/>
      <dgm:spPr/>
      <dgm:t>
        <a:bodyPr/>
        <a:lstStyle/>
        <a:p>
          <a:endParaRPr lang="en-US"/>
        </a:p>
      </dgm:t>
    </dgm:pt>
    <dgm:pt modelId="{A9A27233-1D7C-4149-8B40-4AA1333BA67C}" type="sibTrans" cxnId="{B809567E-48DA-4A73-B293-20BA34A2C02C}">
      <dgm:prSet/>
      <dgm:spPr/>
      <dgm:t>
        <a:bodyPr/>
        <a:lstStyle/>
        <a:p>
          <a:endParaRPr lang="en-US"/>
        </a:p>
      </dgm:t>
    </dgm:pt>
    <dgm:pt modelId="{83E74A9D-B50A-426E-9226-0D388298CC94}">
      <dgm:prSet/>
      <dgm:spPr/>
      <dgm:t>
        <a:bodyPr/>
        <a:lstStyle/>
        <a:p>
          <a:r>
            <a:rPr lang="en-US" i="1" smtClean="0">
              <a:latin typeface="Times New Roman" panose="02020603050405020304" pitchFamily="18" charset="0"/>
              <a:cs typeface="Times New Roman" panose="02020603050405020304" pitchFamily="18" charset="0"/>
            </a:rPr>
            <a:t>Gây áp lực vừa đủ  </a:t>
          </a:r>
          <a:endParaRPr lang="en-US" i="1">
            <a:latin typeface="Times New Roman" panose="02020603050405020304" pitchFamily="18" charset="0"/>
            <a:cs typeface="Times New Roman" panose="02020603050405020304" pitchFamily="18" charset="0"/>
          </a:endParaRPr>
        </a:p>
      </dgm:t>
    </dgm:pt>
    <dgm:pt modelId="{00C0BC48-4F3A-4F6D-A009-C8BD418E078A}" type="parTrans" cxnId="{493069A9-4F71-4D90-8FFC-BA213D9DAE4A}">
      <dgm:prSet/>
      <dgm:spPr/>
      <dgm:t>
        <a:bodyPr/>
        <a:lstStyle/>
        <a:p>
          <a:endParaRPr lang="en-US"/>
        </a:p>
      </dgm:t>
    </dgm:pt>
    <dgm:pt modelId="{671446D1-4F19-4AF2-A1E4-51BF56BED541}" type="sibTrans" cxnId="{493069A9-4F71-4D90-8FFC-BA213D9DAE4A}">
      <dgm:prSet/>
      <dgm:spPr/>
      <dgm:t>
        <a:bodyPr/>
        <a:lstStyle/>
        <a:p>
          <a:endParaRPr lang="en-US"/>
        </a:p>
      </dgm:t>
    </dgm:pt>
    <dgm:pt modelId="{4CDAE2C6-2817-4906-BA3B-E61F594EB343}">
      <dgm:prSet/>
      <dgm:spPr/>
      <dgm:t>
        <a:bodyPr/>
        <a:lstStyle/>
        <a:p>
          <a:endParaRPr lang="en-US" i="1">
            <a:latin typeface="Times New Roman" panose="02020603050405020304" pitchFamily="18" charset="0"/>
            <a:cs typeface="Times New Roman" panose="02020603050405020304" pitchFamily="18" charset="0"/>
          </a:endParaRPr>
        </a:p>
      </dgm:t>
    </dgm:pt>
    <dgm:pt modelId="{725DE491-9FCB-4032-AFFF-996472EDF1CD}" type="parTrans" cxnId="{11A44738-1F16-4C0D-AA8B-1068E1E22AB7}">
      <dgm:prSet/>
      <dgm:spPr/>
      <dgm:t>
        <a:bodyPr/>
        <a:lstStyle/>
        <a:p>
          <a:endParaRPr lang="en-US"/>
        </a:p>
      </dgm:t>
    </dgm:pt>
    <dgm:pt modelId="{88C4A0F0-78ED-437D-8D81-9D106CC4E7EB}" type="sibTrans" cxnId="{11A44738-1F16-4C0D-AA8B-1068E1E22AB7}">
      <dgm:prSet/>
      <dgm:spPr/>
      <dgm:t>
        <a:bodyPr/>
        <a:lstStyle/>
        <a:p>
          <a:endParaRPr lang="en-US"/>
        </a:p>
      </dgm:t>
    </dgm:pt>
    <dgm:pt modelId="{15B64E6F-A7AD-4A11-AC58-4323C3FDA21A}">
      <dgm:prSet/>
      <dgm:spPr/>
      <dgm:t>
        <a:bodyPr/>
        <a:lstStyle/>
        <a:p>
          <a:endParaRPr lang="en-US" i="1">
            <a:latin typeface="Times New Roman" panose="02020603050405020304" pitchFamily="18" charset="0"/>
            <a:cs typeface="Times New Roman" panose="02020603050405020304" pitchFamily="18" charset="0"/>
          </a:endParaRPr>
        </a:p>
      </dgm:t>
    </dgm:pt>
    <dgm:pt modelId="{4BD3AB91-BD55-4485-B149-5BB66FA5DA77}" type="parTrans" cxnId="{A65D46B8-1B92-4D5A-B6F7-BD22DAA63544}">
      <dgm:prSet/>
      <dgm:spPr/>
      <dgm:t>
        <a:bodyPr/>
        <a:lstStyle/>
        <a:p>
          <a:endParaRPr lang="en-US"/>
        </a:p>
      </dgm:t>
    </dgm:pt>
    <dgm:pt modelId="{79F9B58E-6D44-4082-A726-6A1C28C4D591}" type="sibTrans" cxnId="{A65D46B8-1B92-4D5A-B6F7-BD22DAA63544}">
      <dgm:prSet/>
      <dgm:spPr/>
      <dgm:t>
        <a:bodyPr/>
        <a:lstStyle/>
        <a:p>
          <a:endParaRPr lang="en-US"/>
        </a:p>
      </dgm:t>
    </dgm:pt>
    <dgm:pt modelId="{8E61C5F4-2A52-4222-A104-AA1ECC7D7DBD}" type="pres">
      <dgm:prSet presAssocID="{34B27CB1-3A89-4A2D-9239-10C90E6B589D}" presName="Name0" presStyleCnt="0">
        <dgm:presLayoutVars>
          <dgm:chMax/>
          <dgm:chPref/>
          <dgm:dir/>
        </dgm:presLayoutVars>
      </dgm:prSet>
      <dgm:spPr/>
      <dgm:t>
        <a:bodyPr/>
        <a:lstStyle/>
        <a:p>
          <a:endParaRPr lang="en-US"/>
        </a:p>
      </dgm:t>
    </dgm:pt>
    <dgm:pt modelId="{96BDBC63-EF93-4933-AB82-712FBBC6845E}" type="pres">
      <dgm:prSet presAssocID="{2188ED52-4622-425C-941C-8ECBA62AA8A6}" presName="parenttextcomposite" presStyleCnt="0"/>
      <dgm:spPr/>
    </dgm:pt>
    <dgm:pt modelId="{6A4A3630-5C4F-42AB-A027-75A9E02E10DA}" type="pres">
      <dgm:prSet presAssocID="{2188ED52-4622-425C-941C-8ECBA62AA8A6}" presName="parenttext" presStyleLbl="revTx" presStyleIdx="0" presStyleCnt="8">
        <dgm:presLayoutVars>
          <dgm:chMax/>
          <dgm:chPref val="2"/>
          <dgm:bulletEnabled val="1"/>
        </dgm:presLayoutVars>
      </dgm:prSet>
      <dgm:spPr/>
      <dgm:t>
        <a:bodyPr/>
        <a:lstStyle/>
        <a:p>
          <a:endParaRPr lang="en-US"/>
        </a:p>
      </dgm:t>
    </dgm:pt>
    <dgm:pt modelId="{1E956CDE-D173-44B2-A071-784427AE2383}" type="pres">
      <dgm:prSet presAssocID="{2188ED52-4622-425C-941C-8ECBA62AA8A6}" presName="parallelogramComposite" presStyleCnt="0"/>
      <dgm:spPr/>
    </dgm:pt>
    <dgm:pt modelId="{47BEB9A8-1518-40DD-A399-A8FC5C117E90}" type="pres">
      <dgm:prSet presAssocID="{2188ED52-4622-425C-941C-8ECBA62AA8A6}" presName="parallelogram1" presStyleLbl="alignNode1" presStyleIdx="0" presStyleCnt="56"/>
      <dgm:spPr/>
    </dgm:pt>
    <dgm:pt modelId="{C56AF19E-AB7C-4F6B-B3B6-76DC02CE969E}" type="pres">
      <dgm:prSet presAssocID="{2188ED52-4622-425C-941C-8ECBA62AA8A6}" presName="parallelogram2" presStyleLbl="alignNode1" presStyleIdx="1" presStyleCnt="56"/>
      <dgm:spPr/>
    </dgm:pt>
    <dgm:pt modelId="{40968B10-5DE3-400F-AA32-87FFBB95EB69}" type="pres">
      <dgm:prSet presAssocID="{2188ED52-4622-425C-941C-8ECBA62AA8A6}" presName="parallelogram3" presStyleLbl="alignNode1" presStyleIdx="2" presStyleCnt="56"/>
      <dgm:spPr/>
    </dgm:pt>
    <dgm:pt modelId="{5FE07216-64B9-49C4-9A79-506E31071228}" type="pres">
      <dgm:prSet presAssocID="{2188ED52-4622-425C-941C-8ECBA62AA8A6}" presName="parallelogram4" presStyleLbl="alignNode1" presStyleIdx="3" presStyleCnt="56"/>
      <dgm:spPr/>
    </dgm:pt>
    <dgm:pt modelId="{7DE667AF-2E30-42CC-8285-55A33E318114}" type="pres">
      <dgm:prSet presAssocID="{2188ED52-4622-425C-941C-8ECBA62AA8A6}" presName="parallelogram5" presStyleLbl="alignNode1" presStyleIdx="4" presStyleCnt="56"/>
      <dgm:spPr/>
    </dgm:pt>
    <dgm:pt modelId="{0C8AD600-808A-406C-ADDC-BFAED97C7440}" type="pres">
      <dgm:prSet presAssocID="{2188ED52-4622-425C-941C-8ECBA62AA8A6}" presName="parallelogram6" presStyleLbl="alignNode1" presStyleIdx="5" presStyleCnt="56"/>
      <dgm:spPr/>
    </dgm:pt>
    <dgm:pt modelId="{F9A751F0-AE6C-401C-9141-D50C855D93C7}" type="pres">
      <dgm:prSet presAssocID="{2188ED52-4622-425C-941C-8ECBA62AA8A6}" presName="parallelogram7" presStyleLbl="alignNode1" presStyleIdx="6" presStyleCnt="56"/>
      <dgm:spPr/>
    </dgm:pt>
    <dgm:pt modelId="{AEEECD50-7789-4C0E-BC6B-B0621CA91534}" type="pres">
      <dgm:prSet presAssocID="{7F18DAA8-0D5F-486F-A2A4-9F9D75B101CD}" presName="sibTrans" presStyleCnt="0"/>
      <dgm:spPr/>
    </dgm:pt>
    <dgm:pt modelId="{3D65F549-21E1-44CC-9A0C-B07713F531D9}" type="pres">
      <dgm:prSet presAssocID="{44B17BD1-4ED0-4F17-8CD0-C338AD52DF50}" presName="parenttextcomposite" presStyleCnt="0"/>
      <dgm:spPr/>
    </dgm:pt>
    <dgm:pt modelId="{98D0C9D7-639A-441E-A68B-DB72E566B4CC}" type="pres">
      <dgm:prSet presAssocID="{44B17BD1-4ED0-4F17-8CD0-C338AD52DF50}" presName="parenttext" presStyleLbl="revTx" presStyleIdx="1" presStyleCnt="8">
        <dgm:presLayoutVars>
          <dgm:chMax/>
          <dgm:chPref val="2"/>
          <dgm:bulletEnabled val="1"/>
        </dgm:presLayoutVars>
      </dgm:prSet>
      <dgm:spPr/>
      <dgm:t>
        <a:bodyPr/>
        <a:lstStyle/>
        <a:p>
          <a:endParaRPr lang="en-US"/>
        </a:p>
      </dgm:t>
    </dgm:pt>
    <dgm:pt modelId="{758535E7-E6A2-4442-8486-BD77EE34D8BB}" type="pres">
      <dgm:prSet presAssocID="{44B17BD1-4ED0-4F17-8CD0-C338AD52DF50}" presName="parallelogramComposite" presStyleCnt="0"/>
      <dgm:spPr/>
    </dgm:pt>
    <dgm:pt modelId="{DBEAB8A6-89D1-48E9-8549-1B646F108F37}" type="pres">
      <dgm:prSet presAssocID="{44B17BD1-4ED0-4F17-8CD0-C338AD52DF50}" presName="parallelogram1" presStyleLbl="alignNode1" presStyleIdx="7" presStyleCnt="56"/>
      <dgm:spPr/>
    </dgm:pt>
    <dgm:pt modelId="{AB718DAD-A0E5-4534-9EA0-C38F6F7493BF}" type="pres">
      <dgm:prSet presAssocID="{44B17BD1-4ED0-4F17-8CD0-C338AD52DF50}" presName="parallelogram2" presStyleLbl="alignNode1" presStyleIdx="8" presStyleCnt="56"/>
      <dgm:spPr/>
    </dgm:pt>
    <dgm:pt modelId="{D9F6A845-430F-465E-BF99-93C8D698B4A3}" type="pres">
      <dgm:prSet presAssocID="{44B17BD1-4ED0-4F17-8CD0-C338AD52DF50}" presName="parallelogram3" presStyleLbl="alignNode1" presStyleIdx="9" presStyleCnt="56"/>
      <dgm:spPr/>
    </dgm:pt>
    <dgm:pt modelId="{6131EA12-BBC9-432F-A24A-783EE185B485}" type="pres">
      <dgm:prSet presAssocID="{44B17BD1-4ED0-4F17-8CD0-C338AD52DF50}" presName="parallelogram4" presStyleLbl="alignNode1" presStyleIdx="10" presStyleCnt="56"/>
      <dgm:spPr/>
    </dgm:pt>
    <dgm:pt modelId="{7AA939CA-7A7A-4F27-9A83-547805524DB7}" type="pres">
      <dgm:prSet presAssocID="{44B17BD1-4ED0-4F17-8CD0-C338AD52DF50}" presName="parallelogram5" presStyleLbl="alignNode1" presStyleIdx="11" presStyleCnt="56"/>
      <dgm:spPr/>
    </dgm:pt>
    <dgm:pt modelId="{ACD1B80E-8655-48E4-AAAD-2E19AE071483}" type="pres">
      <dgm:prSet presAssocID="{44B17BD1-4ED0-4F17-8CD0-C338AD52DF50}" presName="parallelogram6" presStyleLbl="alignNode1" presStyleIdx="12" presStyleCnt="56"/>
      <dgm:spPr/>
    </dgm:pt>
    <dgm:pt modelId="{E8C4C552-1FBA-4446-8038-2152F8E03487}" type="pres">
      <dgm:prSet presAssocID="{44B17BD1-4ED0-4F17-8CD0-C338AD52DF50}" presName="parallelogram7" presStyleLbl="alignNode1" presStyleIdx="13" presStyleCnt="56"/>
      <dgm:spPr/>
    </dgm:pt>
    <dgm:pt modelId="{326A245F-DE14-4BBE-B9B9-05B2BD070FA9}" type="pres">
      <dgm:prSet presAssocID="{671ECCA6-A75C-4E3C-B5E1-9A0C4D96EE6C}" presName="sibTrans" presStyleCnt="0"/>
      <dgm:spPr/>
    </dgm:pt>
    <dgm:pt modelId="{B56585E3-C9F5-4EAE-9372-BD1C78C041B2}" type="pres">
      <dgm:prSet presAssocID="{29F5447A-AE71-447B-858D-D1A08BFB1327}" presName="parenttextcomposite" presStyleCnt="0"/>
      <dgm:spPr/>
    </dgm:pt>
    <dgm:pt modelId="{286389D4-AA09-4EC3-81E2-BDF78AC5D159}" type="pres">
      <dgm:prSet presAssocID="{29F5447A-AE71-447B-858D-D1A08BFB1327}" presName="parenttext" presStyleLbl="revTx" presStyleIdx="2" presStyleCnt="8">
        <dgm:presLayoutVars>
          <dgm:chMax/>
          <dgm:chPref val="2"/>
          <dgm:bulletEnabled val="1"/>
        </dgm:presLayoutVars>
      </dgm:prSet>
      <dgm:spPr/>
      <dgm:t>
        <a:bodyPr/>
        <a:lstStyle/>
        <a:p>
          <a:endParaRPr lang="en-US"/>
        </a:p>
      </dgm:t>
    </dgm:pt>
    <dgm:pt modelId="{0F93B98B-4C23-44D9-B4EE-483F8214F116}" type="pres">
      <dgm:prSet presAssocID="{29F5447A-AE71-447B-858D-D1A08BFB1327}" presName="parallelogramComposite" presStyleCnt="0"/>
      <dgm:spPr/>
    </dgm:pt>
    <dgm:pt modelId="{0E2A525C-AF72-4912-82C6-F9C86582D0B4}" type="pres">
      <dgm:prSet presAssocID="{29F5447A-AE71-447B-858D-D1A08BFB1327}" presName="parallelogram1" presStyleLbl="alignNode1" presStyleIdx="14" presStyleCnt="56"/>
      <dgm:spPr/>
    </dgm:pt>
    <dgm:pt modelId="{5A6AFF43-F4A4-4FA5-849F-6F98E219B156}" type="pres">
      <dgm:prSet presAssocID="{29F5447A-AE71-447B-858D-D1A08BFB1327}" presName="parallelogram2" presStyleLbl="alignNode1" presStyleIdx="15" presStyleCnt="56"/>
      <dgm:spPr/>
    </dgm:pt>
    <dgm:pt modelId="{33DDFE25-3802-4F85-915F-475DAA385FD5}" type="pres">
      <dgm:prSet presAssocID="{29F5447A-AE71-447B-858D-D1A08BFB1327}" presName="parallelogram3" presStyleLbl="alignNode1" presStyleIdx="16" presStyleCnt="56"/>
      <dgm:spPr/>
    </dgm:pt>
    <dgm:pt modelId="{72269C3C-1E05-4868-8C0D-4F66CA242B1B}" type="pres">
      <dgm:prSet presAssocID="{29F5447A-AE71-447B-858D-D1A08BFB1327}" presName="parallelogram4" presStyleLbl="alignNode1" presStyleIdx="17" presStyleCnt="56"/>
      <dgm:spPr/>
    </dgm:pt>
    <dgm:pt modelId="{9769E237-0739-4673-A868-1F48B5BA132B}" type="pres">
      <dgm:prSet presAssocID="{29F5447A-AE71-447B-858D-D1A08BFB1327}" presName="parallelogram5" presStyleLbl="alignNode1" presStyleIdx="18" presStyleCnt="56"/>
      <dgm:spPr/>
    </dgm:pt>
    <dgm:pt modelId="{A5539FEC-3290-4F6C-8780-825D163EE51B}" type="pres">
      <dgm:prSet presAssocID="{29F5447A-AE71-447B-858D-D1A08BFB1327}" presName="parallelogram6" presStyleLbl="alignNode1" presStyleIdx="19" presStyleCnt="56"/>
      <dgm:spPr/>
    </dgm:pt>
    <dgm:pt modelId="{E30F8EE7-D449-4A8F-92A1-33D1E1EB0F08}" type="pres">
      <dgm:prSet presAssocID="{29F5447A-AE71-447B-858D-D1A08BFB1327}" presName="parallelogram7" presStyleLbl="alignNode1" presStyleIdx="20" presStyleCnt="56"/>
      <dgm:spPr/>
    </dgm:pt>
    <dgm:pt modelId="{FC9A263F-5CE5-461B-AE0E-147DAC7C7B4A}" type="pres">
      <dgm:prSet presAssocID="{33EC47B1-4EF7-49AC-81CE-FCD6660974B4}" presName="sibTrans" presStyleCnt="0"/>
      <dgm:spPr/>
    </dgm:pt>
    <dgm:pt modelId="{0F909A4E-0295-48D9-9646-8316488B607A}" type="pres">
      <dgm:prSet presAssocID="{2D41F860-F20B-4CA0-9189-E8FC1D7111B4}" presName="parenttextcomposite" presStyleCnt="0"/>
      <dgm:spPr/>
    </dgm:pt>
    <dgm:pt modelId="{4F66A467-EB28-4AA8-8F59-C620A2BD8DB4}" type="pres">
      <dgm:prSet presAssocID="{2D41F860-F20B-4CA0-9189-E8FC1D7111B4}" presName="parenttext" presStyleLbl="revTx" presStyleIdx="3" presStyleCnt="8" custScaleX="94784" custScaleY="76539" custLinFactNeighborX="8183" custLinFactNeighborY="5745">
        <dgm:presLayoutVars>
          <dgm:chMax/>
          <dgm:chPref val="2"/>
          <dgm:bulletEnabled val="1"/>
        </dgm:presLayoutVars>
      </dgm:prSet>
      <dgm:spPr/>
      <dgm:t>
        <a:bodyPr/>
        <a:lstStyle/>
        <a:p>
          <a:endParaRPr lang="en-US"/>
        </a:p>
      </dgm:t>
    </dgm:pt>
    <dgm:pt modelId="{1230D7E2-2DB9-4BC0-A24F-C0677B36D23F}" type="pres">
      <dgm:prSet presAssocID="{2D41F860-F20B-4CA0-9189-E8FC1D7111B4}" presName="parallelogramComposite" presStyleCnt="0"/>
      <dgm:spPr/>
    </dgm:pt>
    <dgm:pt modelId="{38F557B7-121C-47FF-BB54-04AD3FD67220}" type="pres">
      <dgm:prSet presAssocID="{2D41F860-F20B-4CA0-9189-E8FC1D7111B4}" presName="parallelogram1" presStyleLbl="alignNode1" presStyleIdx="21" presStyleCnt="56"/>
      <dgm:spPr/>
    </dgm:pt>
    <dgm:pt modelId="{1504C6CD-9FA9-4224-8BDD-7D245C0525D0}" type="pres">
      <dgm:prSet presAssocID="{2D41F860-F20B-4CA0-9189-E8FC1D7111B4}" presName="parallelogram2" presStyleLbl="alignNode1" presStyleIdx="22" presStyleCnt="56"/>
      <dgm:spPr/>
    </dgm:pt>
    <dgm:pt modelId="{AD21C9DE-C446-4126-A7A3-8205DC2E3169}" type="pres">
      <dgm:prSet presAssocID="{2D41F860-F20B-4CA0-9189-E8FC1D7111B4}" presName="parallelogram3" presStyleLbl="alignNode1" presStyleIdx="23" presStyleCnt="56"/>
      <dgm:spPr/>
    </dgm:pt>
    <dgm:pt modelId="{59E56D83-559B-476E-ABA9-BE3B5110B962}" type="pres">
      <dgm:prSet presAssocID="{2D41F860-F20B-4CA0-9189-E8FC1D7111B4}" presName="parallelogram4" presStyleLbl="alignNode1" presStyleIdx="24" presStyleCnt="56"/>
      <dgm:spPr/>
    </dgm:pt>
    <dgm:pt modelId="{743113D1-CF06-46A6-833E-CC6C05203F75}" type="pres">
      <dgm:prSet presAssocID="{2D41F860-F20B-4CA0-9189-E8FC1D7111B4}" presName="parallelogram5" presStyleLbl="alignNode1" presStyleIdx="25" presStyleCnt="56"/>
      <dgm:spPr/>
    </dgm:pt>
    <dgm:pt modelId="{3469D177-D7E0-4F50-AE2A-0A131F142AE9}" type="pres">
      <dgm:prSet presAssocID="{2D41F860-F20B-4CA0-9189-E8FC1D7111B4}" presName="parallelogram6" presStyleLbl="alignNode1" presStyleIdx="26" presStyleCnt="56"/>
      <dgm:spPr/>
    </dgm:pt>
    <dgm:pt modelId="{693F9850-8D3A-4386-A52C-7025EE2C3D57}" type="pres">
      <dgm:prSet presAssocID="{2D41F860-F20B-4CA0-9189-E8FC1D7111B4}" presName="parallelogram7" presStyleLbl="alignNode1" presStyleIdx="27" presStyleCnt="56"/>
      <dgm:spPr/>
    </dgm:pt>
    <dgm:pt modelId="{3F06ABD6-4AE0-40B5-930C-DE1BE6723E51}" type="pres">
      <dgm:prSet presAssocID="{BC33BC20-8B4A-455A-A927-A9ACC7BC5203}" presName="sibTrans" presStyleCnt="0"/>
      <dgm:spPr/>
    </dgm:pt>
    <dgm:pt modelId="{BD005CF3-66B9-483F-A228-39C6498EB99C}" type="pres">
      <dgm:prSet presAssocID="{82987ADE-7265-436F-8410-E9AF12512AC9}" presName="parenttextcomposite" presStyleCnt="0"/>
      <dgm:spPr/>
    </dgm:pt>
    <dgm:pt modelId="{108DDEF8-BA80-4001-ABB0-409C8BEA991C}" type="pres">
      <dgm:prSet presAssocID="{82987ADE-7265-436F-8410-E9AF12512AC9}" presName="parenttext" presStyleLbl="revTx" presStyleIdx="4" presStyleCnt="8">
        <dgm:presLayoutVars>
          <dgm:chMax/>
          <dgm:chPref val="2"/>
          <dgm:bulletEnabled val="1"/>
        </dgm:presLayoutVars>
      </dgm:prSet>
      <dgm:spPr/>
      <dgm:t>
        <a:bodyPr/>
        <a:lstStyle/>
        <a:p>
          <a:endParaRPr lang="en-US"/>
        </a:p>
      </dgm:t>
    </dgm:pt>
    <dgm:pt modelId="{16282657-A6F4-4AA5-93A5-22B64DCFE25A}" type="pres">
      <dgm:prSet presAssocID="{82987ADE-7265-436F-8410-E9AF12512AC9}" presName="parallelogramComposite" presStyleCnt="0"/>
      <dgm:spPr/>
    </dgm:pt>
    <dgm:pt modelId="{85947826-A9A7-460C-910B-16302C6A8731}" type="pres">
      <dgm:prSet presAssocID="{82987ADE-7265-436F-8410-E9AF12512AC9}" presName="parallelogram1" presStyleLbl="alignNode1" presStyleIdx="28" presStyleCnt="56"/>
      <dgm:spPr/>
    </dgm:pt>
    <dgm:pt modelId="{4F3813B2-5413-41DB-ACA4-D548A86A678E}" type="pres">
      <dgm:prSet presAssocID="{82987ADE-7265-436F-8410-E9AF12512AC9}" presName="parallelogram2" presStyleLbl="alignNode1" presStyleIdx="29" presStyleCnt="56"/>
      <dgm:spPr/>
    </dgm:pt>
    <dgm:pt modelId="{DD2DBF8D-7704-492F-B5F8-5417563ABAA2}" type="pres">
      <dgm:prSet presAssocID="{82987ADE-7265-436F-8410-E9AF12512AC9}" presName="parallelogram3" presStyleLbl="alignNode1" presStyleIdx="30" presStyleCnt="56"/>
      <dgm:spPr/>
    </dgm:pt>
    <dgm:pt modelId="{151DD278-3790-4857-AAB6-0999A9F70E0D}" type="pres">
      <dgm:prSet presAssocID="{82987ADE-7265-436F-8410-E9AF12512AC9}" presName="parallelogram4" presStyleLbl="alignNode1" presStyleIdx="31" presStyleCnt="56"/>
      <dgm:spPr/>
    </dgm:pt>
    <dgm:pt modelId="{ED1A2E6A-1D2A-4CC9-B714-0357EB52C043}" type="pres">
      <dgm:prSet presAssocID="{82987ADE-7265-436F-8410-E9AF12512AC9}" presName="parallelogram5" presStyleLbl="alignNode1" presStyleIdx="32" presStyleCnt="56"/>
      <dgm:spPr/>
    </dgm:pt>
    <dgm:pt modelId="{543009A1-00CF-4BEF-8881-037D84D009EB}" type="pres">
      <dgm:prSet presAssocID="{82987ADE-7265-436F-8410-E9AF12512AC9}" presName="parallelogram6" presStyleLbl="alignNode1" presStyleIdx="33" presStyleCnt="56"/>
      <dgm:spPr/>
    </dgm:pt>
    <dgm:pt modelId="{85791C3A-0C71-4463-BD23-4662BCF8E85E}" type="pres">
      <dgm:prSet presAssocID="{82987ADE-7265-436F-8410-E9AF12512AC9}" presName="parallelogram7" presStyleLbl="alignNode1" presStyleIdx="34" presStyleCnt="56"/>
      <dgm:spPr/>
    </dgm:pt>
    <dgm:pt modelId="{CA4AFE4D-5358-496F-9EEC-0F494C911A76}" type="pres">
      <dgm:prSet presAssocID="{A9A27233-1D7C-4149-8B40-4AA1333BA67C}" presName="sibTrans" presStyleCnt="0"/>
      <dgm:spPr/>
    </dgm:pt>
    <dgm:pt modelId="{587957D8-43B6-4A6A-AD95-0E6B0B93A147}" type="pres">
      <dgm:prSet presAssocID="{83E74A9D-B50A-426E-9226-0D388298CC94}" presName="parenttextcomposite" presStyleCnt="0"/>
      <dgm:spPr/>
    </dgm:pt>
    <dgm:pt modelId="{EB488F54-0ADC-40E0-B5DC-524C18E0A0C5}" type="pres">
      <dgm:prSet presAssocID="{83E74A9D-B50A-426E-9226-0D388298CC94}" presName="parenttext" presStyleLbl="revTx" presStyleIdx="5" presStyleCnt="8">
        <dgm:presLayoutVars>
          <dgm:chMax/>
          <dgm:chPref val="2"/>
          <dgm:bulletEnabled val="1"/>
        </dgm:presLayoutVars>
      </dgm:prSet>
      <dgm:spPr/>
      <dgm:t>
        <a:bodyPr/>
        <a:lstStyle/>
        <a:p>
          <a:endParaRPr lang="en-US"/>
        </a:p>
      </dgm:t>
    </dgm:pt>
    <dgm:pt modelId="{7348E2ED-CA91-4EDF-B9D4-A6EB4D12C70B}" type="pres">
      <dgm:prSet presAssocID="{83E74A9D-B50A-426E-9226-0D388298CC94}" presName="parallelogramComposite" presStyleCnt="0"/>
      <dgm:spPr/>
    </dgm:pt>
    <dgm:pt modelId="{BE74F11D-BF14-4476-8DCE-124A7DE3F868}" type="pres">
      <dgm:prSet presAssocID="{83E74A9D-B50A-426E-9226-0D388298CC94}" presName="parallelogram1" presStyleLbl="alignNode1" presStyleIdx="35" presStyleCnt="56"/>
      <dgm:spPr/>
    </dgm:pt>
    <dgm:pt modelId="{950AF77A-7D3D-4CB7-A932-86BB1F5F7B9B}" type="pres">
      <dgm:prSet presAssocID="{83E74A9D-B50A-426E-9226-0D388298CC94}" presName="parallelogram2" presStyleLbl="alignNode1" presStyleIdx="36" presStyleCnt="56"/>
      <dgm:spPr/>
    </dgm:pt>
    <dgm:pt modelId="{618CD80A-58DE-425C-8446-6E0CF37402AA}" type="pres">
      <dgm:prSet presAssocID="{83E74A9D-B50A-426E-9226-0D388298CC94}" presName="parallelogram3" presStyleLbl="alignNode1" presStyleIdx="37" presStyleCnt="56"/>
      <dgm:spPr/>
    </dgm:pt>
    <dgm:pt modelId="{487F4DA0-13B3-4AA3-8586-D2613E462716}" type="pres">
      <dgm:prSet presAssocID="{83E74A9D-B50A-426E-9226-0D388298CC94}" presName="parallelogram4" presStyleLbl="alignNode1" presStyleIdx="38" presStyleCnt="56"/>
      <dgm:spPr/>
    </dgm:pt>
    <dgm:pt modelId="{7C25ED16-8527-4EAC-92D4-68DAB2BC209F}" type="pres">
      <dgm:prSet presAssocID="{83E74A9D-B50A-426E-9226-0D388298CC94}" presName="parallelogram5" presStyleLbl="alignNode1" presStyleIdx="39" presStyleCnt="56"/>
      <dgm:spPr/>
    </dgm:pt>
    <dgm:pt modelId="{211C3EC3-B4B5-450F-8BDC-AE004685F56F}" type="pres">
      <dgm:prSet presAssocID="{83E74A9D-B50A-426E-9226-0D388298CC94}" presName="parallelogram6" presStyleLbl="alignNode1" presStyleIdx="40" presStyleCnt="56"/>
      <dgm:spPr/>
    </dgm:pt>
    <dgm:pt modelId="{77D8D2EF-27AE-4E1D-9944-67F4BB04A8BF}" type="pres">
      <dgm:prSet presAssocID="{83E74A9D-B50A-426E-9226-0D388298CC94}" presName="parallelogram7" presStyleLbl="alignNode1" presStyleIdx="41" presStyleCnt="56"/>
      <dgm:spPr/>
    </dgm:pt>
    <dgm:pt modelId="{6EA4DD64-6E6E-4380-973C-B499E806025F}" type="pres">
      <dgm:prSet presAssocID="{671446D1-4F19-4AF2-A1E4-51BF56BED541}" presName="sibTrans" presStyleCnt="0"/>
      <dgm:spPr/>
    </dgm:pt>
    <dgm:pt modelId="{DA599EE7-3BEE-480F-9A03-1BD0FCA2E9DC}" type="pres">
      <dgm:prSet presAssocID="{4CDAE2C6-2817-4906-BA3B-E61F594EB343}" presName="parenttextcomposite" presStyleCnt="0"/>
      <dgm:spPr/>
    </dgm:pt>
    <dgm:pt modelId="{F3CEB914-44F7-4DD8-8622-7D8B5260C256}" type="pres">
      <dgm:prSet presAssocID="{4CDAE2C6-2817-4906-BA3B-E61F594EB343}" presName="parenttext" presStyleLbl="revTx" presStyleIdx="6" presStyleCnt="8">
        <dgm:presLayoutVars>
          <dgm:chMax/>
          <dgm:chPref val="2"/>
          <dgm:bulletEnabled val="1"/>
        </dgm:presLayoutVars>
      </dgm:prSet>
      <dgm:spPr/>
      <dgm:t>
        <a:bodyPr/>
        <a:lstStyle/>
        <a:p>
          <a:endParaRPr lang="en-US"/>
        </a:p>
      </dgm:t>
    </dgm:pt>
    <dgm:pt modelId="{6B437536-EF87-4224-888E-47897EA07D20}" type="pres">
      <dgm:prSet presAssocID="{4CDAE2C6-2817-4906-BA3B-E61F594EB343}" presName="parallelogramComposite" presStyleCnt="0"/>
      <dgm:spPr/>
    </dgm:pt>
    <dgm:pt modelId="{5ECB3BBB-2042-4601-867B-25536A7B94D9}" type="pres">
      <dgm:prSet presAssocID="{4CDAE2C6-2817-4906-BA3B-E61F594EB343}" presName="parallelogram1" presStyleLbl="alignNode1" presStyleIdx="42" presStyleCnt="56"/>
      <dgm:spPr/>
    </dgm:pt>
    <dgm:pt modelId="{EBE145CB-E3EF-40FD-B924-CB73F16CD9FB}" type="pres">
      <dgm:prSet presAssocID="{4CDAE2C6-2817-4906-BA3B-E61F594EB343}" presName="parallelogram2" presStyleLbl="alignNode1" presStyleIdx="43" presStyleCnt="56"/>
      <dgm:spPr/>
    </dgm:pt>
    <dgm:pt modelId="{05E1CEA2-F05A-40EE-A01A-974B9B59FBC1}" type="pres">
      <dgm:prSet presAssocID="{4CDAE2C6-2817-4906-BA3B-E61F594EB343}" presName="parallelogram3" presStyleLbl="alignNode1" presStyleIdx="44" presStyleCnt="56"/>
      <dgm:spPr/>
    </dgm:pt>
    <dgm:pt modelId="{40C47E51-1B64-4C8E-A28B-97F7CF650ECD}" type="pres">
      <dgm:prSet presAssocID="{4CDAE2C6-2817-4906-BA3B-E61F594EB343}" presName="parallelogram4" presStyleLbl="alignNode1" presStyleIdx="45" presStyleCnt="56"/>
      <dgm:spPr/>
    </dgm:pt>
    <dgm:pt modelId="{4BDB4BE7-C9C6-4DFB-A7F3-77CFF09F9FFD}" type="pres">
      <dgm:prSet presAssocID="{4CDAE2C6-2817-4906-BA3B-E61F594EB343}" presName="parallelogram5" presStyleLbl="alignNode1" presStyleIdx="46" presStyleCnt="56"/>
      <dgm:spPr/>
    </dgm:pt>
    <dgm:pt modelId="{9D714084-BA88-4BBF-95D4-FC80BBB3E283}" type="pres">
      <dgm:prSet presAssocID="{4CDAE2C6-2817-4906-BA3B-E61F594EB343}" presName="parallelogram6" presStyleLbl="alignNode1" presStyleIdx="47" presStyleCnt="56"/>
      <dgm:spPr/>
    </dgm:pt>
    <dgm:pt modelId="{7471AFF7-7955-41A8-A1D6-518D564586A8}" type="pres">
      <dgm:prSet presAssocID="{4CDAE2C6-2817-4906-BA3B-E61F594EB343}" presName="parallelogram7" presStyleLbl="alignNode1" presStyleIdx="48" presStyleCnt="56"/>
      <dgm:spPr/>
    </dgm:pt>
    <dgm:pt modelId="{3A783E76-CBE7-4232-8914-D5B5FEF8FF88}" type="pres">
      <dgm:prSet presAssocID="{88C4A0F0-78ED-437D-8D81-9D106CC4E7EB}" presName="sibTrans" presStyleCnt="0"/>
      <dgm:spPr/>
    </dgm:pt>
    <dgm:pt modelId="{0D1CA8CC-83AD-45DB-8D29-F390D2630B88}" type="pres">
      <dgm:prSet presAssocID="{15B64E6F-A7AD-4A11-AC58-4323C3FDA21A}" presName="parenttextcomposite" presStyleCnt="0"/>
      <dgm:spPr/>
    </dgm:pt>
    <dgm:pt modelId="{E4AE2317-757F-4BC4-BA13-C782CF24A188}" type="pres">
      <dgm:prSet presAssocID="{15B64E6F-A7AD-4A11-AC58-4323C3FDA21A}" presName="parenttext" presStyleLbl="revTx" presStyleIdx="7" presStyleCnt="8">
        <dgm:presLayoutVars>
          <dgm:chMax/>
          <dgm:chPref val="2"/>
          <dgm:bulletEnabled val="1"/>
        </dgm:presLayoutVars>
      </dgm:prSet>
      <dgm:spPr/>
      <dgm:t>
        <a:bodyPr/>
        <a:lstStyle/>
        <a:p>
          <a:endParaRPr lang="en-US"/>
        </a:p>
      </dgm:t>
    </dgm:pt>
    <dgm:pt modelId="{ABABAC80-9019-4A7A-8917-FD4056B424B8}" type="pres">
      <dgm:prSet presAssocID="{15B64E6F-A7AD-4A11-AC58-4323C3FDA21A}" presName="parallelogramComposite" presStyleCnt="0"/>
      <dgm:spPr/>
    </dgm:pt>
    <dgm:pt modelId="{2B841902-F1D9-4563-B85D-A63B4C03684B}" type="pres">
      <dgm:prSet presAssocID="{15B64E6F-A7AD-4A11-AC58-4323C3FDA21A}" presName="parallelogram1" presStyleLbl="alignNode1" presStyleIdx="49" presStyleCnt="56"/>
      <dgm:spPr/>
    </dgm:pt>
    <dgm:pt modelId="{359FB502-D130-461D-B214-CFAEB0B0F253}" type="pres">
      <dgm:prSet presAssocID="{15B64E6F-A7AD-4A11-AC58-4323C3FDA21A}" presName="parallelogram2" presStyleLbl="alignNode1" presStyleIdx="50" presStyleCnt="56"/>
      <dgm:spPr/>
    </dgm:pt>
    <dgm:pt modelId="{591F4EAB-3C27-4A3C-8782-26E72C59C338}" type="pres">
      <dgm:prSet presAssocID="{15B64E6F-A7AD-4A11-AC58-4323C3FDA21A}" presName="parallelogram3" presStyleLbl="alignNode1" presStyleIdx="51" presStyleCnt="56"/>
      <dgm:spPr/>
    </dgm:pt>
    <dgm:pt modelId="{7A874D78-EF8D-45B0-892E-0E3D55239545}" type="pres">
      <dgm:prSet presAssocID="{15B64E6F-A7AD-4A11-AC58-4323C3FDA21A}" presName="parallelogram4" presStyleLbl="alignNode1" presStyleIdx="52" presStyleCnt="56"/>
      <dgm:spPr/>
    </dgm:pt>
    <dgm:pt modelId="{E3BFED8D-8900-4370-A209-4A744F6EF320}" type="pres">
      <dgm:prSet presAssocID="{15B64E6F-A7AD-4A11-AC58-4323C3FDA21A}" presName="parallelogram5" presStyleLbl="alignNode1" presStyleIdx="53" presStyleCnt="56"/>
      <dgm:spPr/>
    </dgm:pt>
    <dgm:pt modelId="{97ED3939-F4A8-48CC-92AD-BB36384ED9FE}" type="pres">
      <dgm:prSet presAssocID="{15B64E6F-A7AD-4A11-AC58-4323C3FDA21A}" presName="parallelogram6" presStyleLbl="alignNode1" presStyleIdx="54" presStyleCnt="56"/>
      <dgm:spPr/>
    </dgm:pt>
    <dgm:pt modelId="{651C8CBF-3215-43F0-AF7E-E6DD40C7F335}" type="pres">
      <dgm:prSet presAssocID="{15B64E6F-A7AD-4A11-AC58-4323C3FDA21A}" presName="parallelogram7" presStyleLbl="alignNode1" presStyleIdx="55" presStyleCnt="56"/>
      <dgm:spPr/>
    </dgm:pt>
  </dgm:ptLst>
  <dgm:cxnLst>
    <dgm:cxn modelId="{F09AC2CF-8607-4465-9EB3-EB1514C021CA}" type="presOf" srcId="{34B27CB1-3A89-4A2D-9239-10C90E6B589D}" destId="{8E61C5F4-2A52-4222-A104-AA1ECC7D7DBD}" srcOrd="0" destOrd="0" presId="urn:microsoft.com/office/officeart/2008/layout/VerticalAccentList"/>
    <dgm:cxn modelId="{90EEC8F5-5E2C-4DCF-A131-C40A3D7675AB}" type="presOf" srcId="{44B17BD1-4ED0-4F17-8CD0-C338AD52DF50}" destId="{98D0C9D7-639A-441E-A68B-DB72E566B4CC}" srcOrd="0" destOrd="0" presId="urn:microsoft.com/office/officeart/2008/layout/VerticalAccentList"/>
    <dgm:cxn modelId="{BAD3A917-86AC-47AE-B6FF-EA973C94DB4A}" srcId="{34B27CB1-3A89-4A2D-9239-10C90E6B589D}" destId="{2188ED52-4622-425C-941C-8ECBA62AA8A6}" srcOrd="0" destOrd="0" parTransId="{934327F2-B039-42B5-B23D-B6DE4DE329A5}" sibTransId="{7F18DAA8-0D5F-486F-A2A4-9F9D75B101CD}"/>
    <dgm:cxn modelId="{0B06C612-BB74-4748-A40E-62C181A6A56F}" type="presOf" srcId="{29F5447A-AE71-447B-858D-D1A08BFB1327}" destId="{286389D4-AA09-4EC3-81E2-BDF78AC5D159}" srcOrd="0" destOrd="0" presId="urn:microsoft.com/office/officeart/2008/layout/VerticalAccentList"/>
    <dgm:cxn modelId="{086F8C30-AC0E-4B28-91B7-D70D6D379BA3}" type="presOf" srcId="{15B64E6F-A7AD-4A11-AC58-4323C3FDA21A}" destId="{E4AE2317-757F-4BC4-BA13-C782CF24A188}" srcOrd="0" destOrd="0" presId="urn:microsoft.com/office/officeart/2008/layout/VerticalAccentList"/>
    <dgm:cxn modelId="{B815F3AB-DA62-4D20-99EE-8E0289CBDC7B}" type="presOf" srcId="{2188ED52-4622-425C-941C-8ECBA62AA8A6}" destId="{6A4A3630-5C4F-42AB-A027-75A9E02E10DA}" srcOrd="0" destOrd="0" presId="urn:microsoft.com/office/officeart/2008/layout/VerticalAccentList"/>
    <dgm:cxn modelId="{493069A9-4F71-4D90-8FFC-BA213D9DAE4A}" srcId="{34B27CB1-3A89-4A2D-9239-10C90E6B589D}" destId="{83E74A9D-B50A-426E-9226-0D388298CC94}" srcOrd="5" destOrd="0" parTransId="{00C0BC48-4F3A-4F6D-A009-C8BD418E078A}" sibTransId="{671446D1-4F19-4AF2-A1E4-51BF56BED541}"/>
    <dgm:cxn modelId="{A9954125-B9B3-45C7-B59F-4EFAFA7C4848}" type="presOf" srcId="{82987ADE-7265-436F-8410-E9AF12512AC9}" destId="{108DDEF8-BA80-4001-ABB0-409C8BEA991C}" srcOrd="0" destOrd="0" presId="urn:microsoft.com/office/officeart/2008/layout/VerticalAccentList"/>
    <dgm:cxn modelId="{11A44738-1F16-4C0D-AA8B-1068E1E22AB7}" srcId="{34B27CB1-3A89-4A2D-9239-10C90E6B589D}" destId="{4CDAE2C6-2817-4906-BA3B-E61F594EB343}" srcOrd="6" destOrd="0" parTransId="{725DE491-9FCB-4032-AFFF-996472EDF1CD}" sibTransId="{88C4A0F0-78ED-437D-8D81-9D106CC4E7EB}"/>
    <dgm:cxn modelId="{B809567E-48DA-4A73-B293-20BA34A2C02C}" srcId="{34B27CB1-3A89-4A2D-9239-10C90E6B589D}" destId="{82987ADE-7265-436F-8410-E9AF12512AC9}" srcOrd="4" destOrd="0" parTransId="{D9195B1D-E7D5-44E4-A652-2BD582DFC050}" sibTransId="{A9A27233-1D7C-4149-8B40-4AA1333BA67C}"/>
    <dgm:cxn modelId="{3438847B-3E73-4B76-8DCB-5DFC0A8A6C56}" srcId="{34B27CB1-3A89-4A2D-9239-10C90E6B589D}" destId="{2D41F860-F20B-4CA0-9189-E8FC1D7111B4}" srcOrd="3" destOrd="0" parTransId="{2E6EE36C-90B1-4B09-8D6E-493CB81C3A6B}" sibTransId="{BC33BC20-8B4A-455A-A927-A9ACC7BC5203}"/>
    <dgm:cxn modelId="{13631959-362E-4A15-B4C0-EA4EE305BEB2}" type="presOf" srcId="{4CDAE2C6-2817-4906-BA3B-E61F594EB343}" destId="{F3CEB914-44F7-4DD8-8622-7D8B5260C256}" srcOrd="0" destOrd="0" presId="urn:microsoft.com/office/officeart/2008/layout/VerticalAccentList"/>
    <dgm:cxn modelId="{42E35BFE-D862-4F1C-8A12-21CEC0D3ECF3}" type="presOf" srcId="{2D41F860-F20B-4CA0-9189-E8FC1D7111B4}" destId="{4F66A467-EB28-4AA8-8F59-C620A2BD8DB4}" srcOrd="0" destOrd="0" presId="urn:microsoft.com/office/officeart/2008/layout/VerticalAccentList"/>
    <dgm:cxn modelId="{82E22409-9475-42F1-88F0-83F068457B75}" srcId="{34B27CB1-3A89-4A2D-9239-10C90E6B589D}" destId="{44B17BD1-4ED0-4F17-8CD0-C338AD52DF50}" srcOrd="1" destOrd="0" parTransId="{83BFABDC-E988-42B5-9EE2-8AE5B14E0625}" sibTransId="{671ECCA6-A75C-4E3C-B5E1-9A0C4D96EE6C}"/>
    <dgm:cxn modelId="{4F80845B-8560-48A1-BB43-9FB6086704D8}" srcId="{34B27CB1-3A89-4A2D-9239-10C90E6B589D}" destId="{29F5447A-AE71-447B-858D-D1A08BFB1327}" srcOrd="2" destOrd="0" parTransId="{CE8DBDF1-7BC2-4312-89C4-7B967AC31B71}" sibTransId="{33EC47B1-4EF7-49AC-81CE-FCD6660974B4}"/>
    <dgm:cxn modelId="{BEF0202E-5C61-4876-9D9B-D047464A9616}" type="presOf" srcId="{83E74A9D-B50A-426E-9226-0D388298CC94}" destId="{EB488F54-0ADC-40E0-B5DC-524C18E0A0C5}" srcOrd="0" destOrd="0" presId="urn:microsoft.com/office/officeart/2008/layout/VerticalAccentList"/>
    <dgm:cxn modelId="{A65D46B8-1B92-4D5A-B6F7-BD22DAA63544}" srcId="{34B27CB1-3A89-4A2D-9239-10C90E6B589D}" destId="{15B64E6F-A7AD-4A11-AC58-4323C3FDA21A}" srcOrd="7" destOrd="0" parTransId="{4BD3AB91-BD55-4485-B149-5BB66FA5DA77}" sibTransId="{79F9B58E-6D44-4082-A726-6A1C28C4D591}"/>
    <dgm:cxn modelId="{3720E907-8299-40B7-850C-A29FB7423DA0}" type="presParOf" srcId="{8E61C5F4-2A52-4222-A104-AA1ECC7D7DBD}" destId="{96BDBC63-EF93-4933-AB82-712FBBC6845E}" srcOrd="0" destOrd="0" presId="urn:microsoft.com/office/officeart/2008/layout/VerticalAccentList"/>
    <dgm:cxn modelId="{F941328B-96F3-4A17-A729-B95AC6F8D59D}" type="presParOf" srcId="{96BDBC63-EF93-4933-AB82-712FBBC6845E}" destId="{6A4A3630-5C4F-42AB-A027-75A9E02E10DA}" srcOrd="0" destOrd="0" presId="urn:microsoft.com/office/officeart/2008/layout/VerticalAccentList"/>
    <dgm:cxn modelId="{A2E4B8A9-EAB2-4A27-97DA-14E3BE66B523}" type="presParOf" srcId="{8E61C5F4-2A52-4222-A104-AA1ECC7D7DBD}" destId="{1E956CDE-D173-44B2-A071-784427AE2383}" srcOrd="1" destOrd="0" presId="urn:microsoft.com/office/officeart/2008/layout/VerticalAccentList"/>
    <dgm:cxn modelId="{DE6A2C2A-792D-4C1F-94CB-B408529A48F9}" type="presParOf" srcId="{1E956CDE-D173-44B2-A071-784427AE2383}" destId="{47BEB9A8-1518-40DD-A399-A8FC5C117E90}" srcOrd="0" destOrd="0" presId="urn:microsoft.com/office/officeart/2008/layout/VerticalAccentList"/>
    <dgm:cxn modelId="{71A543C2-0561-4FCB-9768-BB6A1827E3DC}" type="presParOf" srcId="{1E956CDE-D173-44B2-A071-784427AE2383}" destId="{C56AF19E-AB7C-4F6B-B3B6-76DC02CE969E}" srcOrd="1" destOrd="0" presId="urn:microsoft.com/office/officeart/2008/layout/VerticalAccentList"/>
    <dgm:cxn modelId="{DEDC284C-ACC7-4707-95D5-4D2654E6679B}" type="presParOf" srcId="{1E956CDE-D173-44B2-A071-784427AE2383}" destId="{40968B10-5DE3-400F-AA32-87FFBB95EB69}" srcOrd="2" destOrd="0" presId="urn:microsoft.com/office/officeart/2008/layout/VerticalAccentList"/>
    <dgm:cxn modelId="{1944BB87-8C8B-4FA1-877C-679A55A7FC57}" type="presParOf" srcId="{1E956CDE-D173-44B2-A071-784427AE2383}" destId="{5FE07216-64B9-49C4-9A79-506E31071228}" srcOrd="3" destOrd="0" presId="urn:microsoft.com/office/officeart/2008/layout/VerticalAccentList"/>
    <dgm:cxn modelId="{1B44E954-7D54-4371-9A08-A80C8A66816E}" type="presParOf" srcId="{1E956CDE-D173-44B2-A071-784427AE2383}" destId="{7DE667AF-2E30-42CC-8285-55A33E318114}" srcOrd="4" destOrd="0" presId="urn:microsoft.com/office/officeart/2008/layout/VerticalAccentList"/>
    <dgm:cxn modelId="{52179A16-5381-4DBC-BB86-B327643C4A51}" type="presParOf" srcId="{1E956CDE-D173-44B2-A071-784427AE2383}" destId="{0C8AD600-808A-406C-ADDC-BFAED97C7440}" srcOrd="5" destOrd="0" presId="urn:microsoft.com/office/officeart/2008/layout/VerticalAccentList"/>
    <dgm:cxn modelId="{0C8BCD6A-E8CF-4292-9655-AAA10D440B95}" type="presParOf" srcId="{1E956CDE-D173-44B2-A071-784427AE2383}" destId="{F9A751F0-AE6C-401C-9141-D50C855D93C7}" srcOrd="6" destOrd="0" presId="urn:microsoft.com/office/officeart/2008/layout/VerticalAccentList"/>
    <dgm:cxn modelId="{2DC02000-9CAC-426D-960C-D50A15F1F1AD}" type="presParOf" srcId="{8E61C5F4-2A52-4222-A104-AA1ECC7D7DBD}" destId="{AEEECD50-7789-4C0E-BC6B-B0621CA91534}" srcOrd="2" destOrd="0" presId="urn:microsoft.com/office/officeart/2008/layout/VerticalAccentList"/>
    <dgm:cxn modelId="{0B574160-9AB0-4E2E-9770-DC37940D172E}" type="presParOf" srcId="{8E61C5F4-2A52-4222-A104-AA1ECC7D7DBD}" destId="{3D65F549-21E1-44CC-9A0C-B07713F531D9}" srcOrd="3" destOrd="0" presId="urn:microsoft.com/office/officeart/2008/layout/VerticalAccentList"/>
    <dgm:cxn modelId="{BEB930BA-C966-4162-8B08-FB9156CCDE68}" type="presParOf" srcId="{3D65F549-21E1-44CC-9A0C-B07713F531D9}" destId="{98D0C9D7-639A-441E-A68B-DB72E566B4CC}" srcOrd="0" destOrd="0" presId="urn:microsoft.com/office/officeart/2008/layout/VerticalAccentList"/>
    <dgm:cxn modelId="{9FDE36C0-50DA-4ED4-B082-7A2AD811A884}" type="presParOf" srcId="{8E61C5F4-2A52-4222-A104-AA1ECC7D7DBD}" destId="{758535E7-E6A2-4442-8486-BD77EE34D8BB}" srcOrd="4" destOrd="0" presId="urn:microsoft.com/office/officeart/2008/layout/VerticalAccentList"/>
    <dgm:cxn modelId="{EFE67D97-DB15-4BF1-95E0-DD0350D764F5}" type="presParOf" srcId="{758535E7-E6A2-4442-8486-BD77EE34D8BB}" destId="{DBEAB8A6-89D1-48E9-8549-1B646F108F37}" srcOrd="0" destOrd="0" presId="urn:microsoft.com/office/officeart/2008/layout/VerticalAccentList"/>
    <dgm:cxn modelId="{FA4A9F9D-09CA-42BD-8045-8F8E7D4D6DA7}" type="presParOf" srcId="{758535E7-E6A2-4442-8486-BD77EE34D8BB}" destId="{AB718DAD-A0E5-4534-9EA0-C38F6F7493BF}" srcOrd="1" destOrd="0" presId="urn:microsoft.com/office/officeart/2008/layout/VerticalAccentList"/>
    <dgm:cxn modelId="{A1E9006D-4E46-4EDC-B8D0-7905E2F3C350}" type="presParOf" srcId="{758535E7-E6A2-4442-8486-BD77EE34D8BB}" destId="{D9F6A845-430F-465E-BF99-93C8D698B4A3}" srcOrd="2" destOrd="0" presId="urn:microsoft.com/office/officeart/2008/layout/VerticalAccentList"/>
    <dgm:cxn modelId="{3FE7B6A8-8EDE-4F97-88D9-D2D85311B2F6}" type="presParOf" srcId="{758535E7-E6A2-4442-8486-BD77EE34D8BB}" destId="{6131EA12-BBC9-432F-A24A-783EE185B485}" srcOrd="3" destOrd="0" presId="urn:microsoft.com/office/officeart/2008/layout/VerticalAccentList"/>
    <dgm:cxn modelId="{8C9AD071-8EF7-4965-AAEE-D5566A7027A2}" type="presParOf" srcId="{758535E7-E6A2-4442-8486-BD77EE34D8BB}" destId="{7AA939CA-7A7A-4F27-9A83-547805524DB7}" srcOrd="4" destOrd="0" presId="urn:microsoft.com/office/officeart/2008/layout/VerticalAccentList"/>
    <dgm:cxn modelId="{98A761C7-B285-432A-B59F-20DAFC6BF645}" type="presParOf" srcId="{758535E7-E6A2-4442-8486-BD77EE34D8BB}" destId="{ACD1B80E-8655-48E4-AAAD-2E19AE071483}" srcOrd="5" destOrd="0" presId="urn:microsoft.com/office/officeart/2008/layout/VerticalAccentList"/>
    <dgm:cxn modelId="{3D1F7B8E-50CA-466C-9E95-07AE8A7AB1CE}" type="presParOf" srcId="{758535E7-E6A2-4442-8486-BD77EE34D8BB}" destId="{E8C4C552-1FBA-4446-8038-2152F8E03487}" srcOrd="6" destOrd="0" presId="urn:microsoft.com/office/officeart/2008/layout/VerticalAccentList"/>
    <dgm:cxn modelId="{F930279F-1733-48E3-A07D-0216390EF44C}" type="presParOf" srcId="{8E61C5F4-2A52-4222-A104-AA1ECC7D7DBD}" destId="{326A245F-DE14-4BBE-B9B9-05B2BD070FA9}" srcOrd="5" destOrd="0" presId="urn:microsoft.com/office/officeart/2008/layout/VerticalAccentList"/>
    <dgm:cxn modelId="{773C5770-F385-4F01-B407-C901452D136A}" type="presParOf" srcId="{8E61C5F4-2A52-4222-A104-AA1ECC7D7DBD}" destId="{B56585E3-C9F5-4EAE-9372-BD1C78C041B2}" srcOrd="6" destOrd="0" presId="urn:microsoft.com/office/officeart/2008/layout/VerticalAccentList"/>
    <dgm:cxn modelId="{74BCBF45-085D-4C13-BBE2-876666BD7238}" type="presParOf" srcId="{B56585E3-C9F5-4EAE-9372-BD1C78C041B2}" destId="{286389D4-AA09-4EC3-81E2-BDF78AC5D159}" srcOrd="0" destOrd="0" presId="urn:microsoft.com/office/officeart/2008/layout/VerticalAccentList"/>
    <dgm:cxn modelId="{E754E41B-BD75-402F-9EE7-F5D1D369780D}" type="presParOf" srcId="{8E61C5F4-2A52-4222-A104-AA1ECC7D7DBD}" destId="{0F93B98B-4C23-44D9-B4EE-483F8214F116}" srcOrd="7" destOrd="0" presId="urn:microsoft.com/office/officeart/2008/layout/VerticalAccentList"/>
    <dgm:cxn modelId="{1BF454B5-EE07-4D17-9C7D-D77C67B95A50}" type="presParOf" srcId="{0F93B98B-4C23-44D9-B4EE-483F8214F116}" destId="{0E2A525C-AF72-4912-82C6-F9C86582D0B4}" srcOrd="0" destOrd="0" presId="urn:microsoft.com/office/officeart/2008/layout/VerticalAccentList"/>
    <dgm:cxn modelId="{4CC5F914-05A5-4A5B-90D9-D02D57D944E5}" type="presParOf" srcId="{0F93B98B-4C23-44D9-B4EE-483F8214F116}" destId="{5A6AFF43-F4A4-4FA5-849F-6F98E219B156}" srcOrd="1" destOrd="0" presId="urn:microsoft.com/office/officeart/2008/layout/VerticalAccentList"/>
    <dgm:cxn modelId="{98CE6B33-52AE-4DF3-B1E1-9BFF5A78D388}" type="presParOf" srcId="{0F93B98B-4C23-44D9-B4EE-483F8214F116}" destId="{33DDFE25-3802-4F85-915F-475DAA385FD5}" srcOrd="2" destOrd="0" presId="urn:microsoft.com/office/officeart/2008/layout/VerticalAccentList"/>
    <dgm:cxn modelId="{85F97673-491C-416E-8FB3-6FADC9303466}" type="presParOf" srcId="{0F93B98B-4C23-44D9-B4EE-483F8214F116}" destId="{72269C3C-1E05-4868-8C0D-4F66CA242B1B}" srcOrd="3" destOrd="0" presId="urn:microsoft.com/office/officeart/2008/layout/VerticalAccentList"/>
    <dgm:cxn modelId="{69C05393-5390-4432-A4FD-E28646065981}" type="presParOf" srcId="{0F93B98B-4C23-44D9-B4EE-483F8214F116}" destId="{9769E237-0739-4673-A868-1F48B5BA132B}" srcOrd="4" destOrd="0" presId="urn:microsoft.com/office/officeart/2008/layout/VerticalAccentList"/>
    <dgm:cxn modelId="{3CADEE3B-8353-4008-92FD-686BA5B9BF14}" type="presParOf" srcId="{0F93B98B-4C23-44D9-B4EE-483F8214F116}" destId="{A5539FEC-3290-4F6C-8780-825D163EE51B}" srcOrd="5" destOrd="0" presId="urn:microsoft.com/office/officeart/2008/layout/VerticalAccentList"/>
    <dgm:cxn modelId="{F815D99D-CB8F-4A24-8C46-13C950D0B643}" type="presParOf" srcId="{0F93B98B-4C23-44D9-B4EE-483F8214F116}" destId="{E30F8EE7-D449-4A8F-92A1-33D1E1EB0F08}" srcOrd="6" destOrd="0" presId="urn:microsoft.com/office/officeart/2008/layout/VerticalAccentList"/>
    <dgm:cxn modelId="{5C676AA7-D165-45F7-8EAC-17AEA2A499EC}" type="presParOf" srcId="{8E61C5F4-2A52-4222-A104-AA1ECC7D7DBD}" destId="{FC9A263F-5CE5-461B-AE0E-147DAC7C7B4A}" srcOrd="8" destOrd="0" presId="urn:microsoft.com/office/officeart/2008/layout/VerticalAccentList"/>
    <dgm:cxn modelId="{3C4B67B6-BD20-4EAA-A592-737D9DC6BA1C}" type="presParOf" srcId="{8E61C5F4-2A52-4222-A104-AA1ECC7D7DBD}" destId="{0F909A4E-0295-48D9-9646-8316488B607A}" srcOrd="9" destOrd="0" presId="urn:microsoft.com/office/officeart/2008/layout/VerticalAccentList"/>
    <dgm:cxn modelId="{65CE7225-A744-4AB7-BB84-DD857269FD24}" type="presParOf" srcId="{0F909A4E-0295-48D9-9646-8316488B607A}" destId="{4F66A467-EB28-4AA8-8F59-C620A2BD8DB4}" srcOrd="0" destOrd="0" presId="urn:microsoft.com/office/officeart/2008/layout/VerticalAccentList"/>
    <dgm:cxn modelId="{A1A352AA-AAE9-460E-897D-7CAB1A26DACC}" type="presParOf" srcId="{8E61C5F4-2A52-4222-A104-AA1ECC7D7DBD}" destId="{1230D7E2-2DB9-4BC0-A24F-C0677B36D23F}" srcOrd="10" destOrd="0" presId="urn:microsoft.com/office/officeart/2008/layout/VerticalAccentList"/>
    <dgm:cxn modelId="{220EA3EA-801B-4010-AB9D-25DF1A5F94B8}" type="presParOf" srcId="{1230D7E2-2DB9-4BC0-A24F-C0677B36D23F}" destId="{38F557B7-121C-47FF-BB54-04AD3FD67220}" srcOrd="0" destOrd="0" presId="urn:microsoft.com/office/officeart/2008/layout/VerticalAccentList"/>
    <dgm:cxn modelId="{A9762F53-F20D-4AB6-BA87-51EFAA806CC2}" type="presParOf" srcId="{1230D7E2-2DB9-4BC0-A24F-C0677B36D23F}" destId="{1504C6CD-9FA9-4224-8BDD-7D245C0525D0}" srcOrd="1" destOrd="0" presId="urn:microsoft.com/office/officeart/2008/layout/VerticalAccentList"/>
    <dgm:cxn modelId="{DD757249-B5E1-4D97-987D-8EF3D5816500}" type="presParOf" srcId="{1230D7E2-2DB9-4BC0-A24F-C0677B36D23F}" destId="{AD21C9DE-C446-4126-A7A3-8205DC2E3169}" srcOrd="2" destOrd="0" presId="urn:microsoft.com/office/officeart/2008/layout/VerticalAccentList"/>
    <dgm:cxn modelId="{A17C05E7-7733-453E-8F53-CC85016E8875}" type="presParOf" srcId="{1230D7E2-2DB9-4BC0-A24F-C0677B36D23F}" destId="{59E56D83-559B-476E-ABA9-BE3B5110B962}" srcOrd="3" destOrd="0" presId="urn:microsoft.com/office/officeart/2008/layout/VerticalAccentList"/>
    <dgm:cxn modelId="{BD6DA673-CCB5-4344-800C-881CC2F2398E}" type="presParOf" srcId="{1230D7E2-2DB9-4BC0-A24F-C0677B36D23F}" destId="{743113D1-CF06-46A6-833E-CC6C05203F75}" srcOrd="4" destOrd="0" presId="urn:microsoft.com/office/officeart/2008/layout/VerticalAccentList"/>
    <dgm:cxn modelId="{8D49DE3D-C20F-4F4F-ADCF-6CD3E24AA80B}" type="presParOf" srcId="{1230D7E2-2DB9-4BC0-A24F-C0677B36D23F}" destId="{3469D177-D7E0-4F50-AE2A-0A131F142AE9}" srcOrd="5" destOrd="0" presId="urn:microsoft.com/office/officeart/2008/layout/VerticalAccentList"/>
    <dgm:cxn modelId="{42E7C734-A5F3-4676-9665-D99200177F1A}" type="presParOf" srcId="{1230D7E2-2DB9-4BC0-A24F-C0677B36D23F}" destId="{693F9850-8D3A-4386-A52C-7025EE2C3D57}" srcOrd="6" destOrd="0" presId="urn:microsoft.com/office/officeart/2008/layout/VerticalAccentList"/>
    <dgm:cxn modelId="{51E67EBF-0491-49D4-A84A-232C2B6EACA3}" type="presParOf" srcId="{8E61C5F4-2A52-4222-A104-AA1ECC7D7DBD}" destId="{3F06ABD6-4AE0-40B5-930C-DE1BE6723E51}" srcOrd="11" destOrd="0" presId="urn:microsoft.com/office/officeart/2008/layout/VerticalAccentList"/>
    <dgm:cxn modelId="{DBAFFB18-2284-4454-9A25-67FDA2A5185E}" type="presParOf" srcId="{8E61C5F4-2A52-4222-A104-AA1ECC7D7DBD}" destId="{BD005CF3-66B9-483F-A228-39C6498EB99C}" srcOrd="12" destOrd="0" presId="urn:microsoft.com/office/officeart/2008/layout/VerticalAccentList"/>
    <dgm:cxn modelId="{0FAD46DA-9B10-4553-AB0B-179BA7E40503}" type="presParOf" srcId="{BD005CF3-66B9-483F-A228-39C6498EB99C}" destId="{108DDEF8-BA80-4001-ABB0-409C8BEA991C}" srcOrd="0" destOrd="0" presId="urn:microsoft.com/office/officeart/2008/layout/VerticalAccentList"/>
    <dgm:cxn modelId="{8C91F318-34A0-4AD1-AC79-7660F37C05B1}" type="presParOf" srcId="{8E61C5F4-2A52-4222-A104-AA1ECC7D7DBD}" destId="{16282657-A6F4-4AA5-93A5-22B64DCFE25A}" srcOrd="13" destOrd="0" presId="urn:microsoft.com/office/officeart/2008/layout/VerticalAccentList"/>
    <dgm:cxn modelId="{FEBFCDB6-F5C1-4C3A-96CC-2D6B446075AD}" type="presParOf" srcId="{16282657-A6F4-4AA5-93A5-22B64DCFE25A}" destId="{85947826-A9A7-460C-910B-16302C6A8731}" srcOrd="0" destOrd="0" presId="urn:microsoft.com/office/officeart/2008/layout/VerticalAccentList"/>
    <dgm:cxn modelId="{EE0C86E7-D044-43BB-8E94-D1F34A2F687F}" type="presParOf" srcId="{16282657-A6F4-4AA5-93A5-22B64DCFE25A}" destId="{4F3813B2-5413-41DB-ACA4-D548A86A678E}" srcOrd="1" destOrd="0" presId="urn:microsoft.com/office/officeart/2008/layout/VerticalAccentList"/>
    <dgm:cxn modelId="{D56CD7B4-2FBE-49AE-8E07-8369652C0EF9}" type="presParOf" srcId="{16282657-A6F4-4AA5-93A5-22B64DCFE25A}" destId="{DD2DBF8D-7704-492F-B5F8-5417563ABAA2}" srcOrd="2" destOrd="0" presId="urn:microsoft.com/office/officeart/2008/layout/VerticalAccentList"/>
    <dgm:cxn modelId="{6DA1F14D-BCE1-4DD3-80B9-C077073DFAF7}" type="presParOf" srcId="{16282657-A6F4-4AA5-93A5-22B64DCFE25A}" destId="{151DD278-3790-4857-AAB6-0999A9F70E0D}" srcOrd="3" destOrd="0" presId="urn:microsoft.com/office/officeart/2008/layout/VerticalAccentList"/>
    <dgm:cxn modelId="{D937097E-319A-46A4-BFD8-07AEEB51D86E}" type="presParOf" srcId="{16282657-A6F4-4AA5-93A5-22B64DCFE25A}" destId="{ED1A2E6A-1D2A-4CC9-B714-0357EB52C043}" srcOrd="4" destOrd="0" presId="urn:microsoft.com/office/officeart/2008/layout/VerticalAccentList"/>
    <dgm:cxn modelId="{47AD01DE-5FDD-4C75-BDD7-9C089F58B3E1}" type="presParOf" srcId="{16282657-A6F4-4AA5-93A5-22B64DCFE25A}" destId="{543009A1-00CF-4BEF-8881-037D84D009EB}" srcOrd="5" destOrd="0" presId="urn:microsoft.com/office/officeart/2008/layout/VerticalAccentList"/>
    <dgm:cxn modelId="{896EBF72-5400-4EB9-ADD2-F37E22D387EA}" type="presParOf" srcId="{16282657-A6F4-4AA5-93A5-22B64DCFE25A}" destId="{85791C3A-0C71-4463-BD23-4662BCF8E85E}" srcOrd="6" destOrd="0" presId="urn:microsoft.com/office/officeart/2008/layout/VerticalAccentList"/>
    <dgm:cxn modelId="{2E2B67A8-4FFD-4453-8B8F-0660FED1AE4C}" type="presParOf" srcId="{8E61C5F4-2A52-4222-A104-AA1ECC7D7DBD}" destId="{CA4AFE4D-5358-496F-9EEC-0F494C911A76}" srcOrd="14" destOrd="0" presId="urn:microsoft.com/office/officeart/2008/layout/VerticalAccentList"/>
    <dgm:cxn modelId="{9C63FA4B-2D65-4CA8-9C65-BA232B550237}" type="presParOf" srcId="{8E61C5F4-2A52-4222-A104-AA1ECC7D7DBD}" destId="{587957D8-43B6-4A6A-AD95-0E6B0B93A147}" srcOrd="15" destOrd="0" presId="urn:microsoft.com/office/officeart/2008/layout/VerticalAccentList"/>
    <dgm:cxn modelId="{CF35B95B-9C44-4DFD-BE67-117B3437F950}" type="presParOf" srcId="{587957D8-43B6-4A6A-AD95-0E6B0B93A147}" destId="{EB488F54-0ADC-40E0-B5DC-524C18E0A0C5}" srcOrd="0" destOrd="0" presId="urn:microsoft.com/office/officeart/2008/layout/VerticalAccentList"/>
    <dgm:cxn modelId="{85CDE0E9-88B2-4D2A-AA7B-41E34106F7F4}" type="presParOf" srcId="{8E61C5F4-2A52-4222-A104-AA1ECC7D7DBD}" destId="{7348E2ED-CA91-4EDF-B9D4-A6EB4D12C70B}" srcOrd="16" destOrd="0" presId="urn:microsoft.com/office/officeart/2008/layout/VerticalAccentList"/>
    <dgm:cxn modelId="{4C689699-50BC-4B67-9452-9736FA991595}" type="presParOf" srcId="{7348E2ED-CA91-4EDF-B9D4-A6EB4D12C70B}" destId="{BE74F11D-BF14-4476-8DCE-124A7DE3F868}" srcOrd="0" destOrd="0" presId="urn:microsoft.com/office/officeart/2008/layout/VerticalAccentList"/>
    <dgm:cxn modelId="{4EB9D7A6-D075-44CE-9152-438670828A89}" type="presParOf" srcId="{7348E2ED-CA91-4EDF-B9D4-A6EB4D12C70B}" destId="{950AF77A-7D3D-4CB7-A932-86BB1F5F7B9B}" srcOrd="1" destOrd="0" presId="urn:microsoft.com/office/officeart/2008/layout/VerticalAccentList"/>
    <dgm:cxn modelId="{481F8811-063D-4190-AD27-8A43587958C7}" type="presParOf" srcId="{7348E2ED-CA91-4EDF-B9D4-A6EB4D12C70B}" destId="{618CD80A-58DE-425C-8446-6E0CF37402AA}" srcOrd="2" destOrd="0" presId="urn:microsoft.com/office/officeart/2008/layout/VerticalAccentList"/>
    <dgm:cxn modelId="{8F69D5CA-F37F-4214-9AB9-04FDDB5BC459}" type="presParOf" srcId="{7348E2ED-CA91-4EDF-B9D4-A6EB4D12C70B}" destId="{487F4DA0-13B3-4AA3-8586-D2613E462716}" srcOrd="3" destOrd="0" presId="urn:microsoft.com/office/officeart/2008/layout/VerticalAccentList"/>
    <dgm:cxn modelId="{56066AE4-0BC5-44F4-B2B1-699B9CF44AB6}" type="presParOf" srcId="{7348E2ED-CA91-4EDF-B9D4-A6EB4D12C70B}" destId="{7C25ED16-8527-4EAC-92D4-68DAB2BC209F}" srcOrd="4" destOrd="0" presId="urn:microsoft.com/office/officeart/2008/layout/VerticalAccentList"/>
    <dgm:cxn modelId="{B286F53A-3C1A-4B73-ADF1-E929F138CF61}" type="presParOf" srcId="{7348E2ED-CA91-4EDF-B9D4-A6EB4D12C70B}" destId="{211C3EC3-B4B5-450F-8BDC-AE004685F56F}" srcOrd="5" destOrd="0" presId="urn:microsoft.com/office/officeart/2008/layout/VerticalAccentList"/>
    <dgm:cxn modelId="{D911D0D4-CD93-45B3-A44F-6BF985D240A6}" type="presParOf" srcId="{7348E2ED-CA91-4EDF-B9D4-A6EB4D12C70B}" destId="{77D8D2EF-27AE-4E1D-9944-67F4BB04A8BF}" srcOrd="6" destOrd="0" presId="urn:microsoft.com/office/officeart/2008/layout/VerticalAccentList"/>
    <dgm:cxn modelId="{252BF24E-983C-4CB6-BCE1-249781B59B5B}" type="presParOf" srcId="{8E61C5F4-2A52-4222-A104-AA1ECC7D7DBD}" destId="{6EA4DD64-6E6E-4380-973C-B499E806025F}" srcOrd="17" destOrd="0" presId="urn:microsoft.com/office/officeart/2008/layout/VerticalAccentList"/>
    <dgm:cxn modelId="{59DAF664-661C-4A16-8825-EC5FD9E28129}" type="presParOf" srcId="{8E61C5F4-2A52-4222-A104-AA1ECC7D7DBD}" destId="{DA599EE7-3BEE-480F-9A03-1BD0FCA2E9DC}" srcOrd="18" destOrd="0" presId="urn:microsoft.com/office/officeart/2008/layout/VerticalAccentList"/>
    <dgm:cxn modelId="{FC165396-E2CA-4173-B1BB-DC15367B4FC9}" type="presParOf" srcId="{DA599EE7-3BEE-480F-9A03-1BD0FCA2E9DC}" destId="{F3CEB914-44F7-4DD8-8622-7D8B5260C256}" srcOrd="0" destOrd="0" presId="urn:microsoft.com/office/officeart/2008/layout/VerticalAccentList"/>
    <dgm:cxn modelId="{592877A5-F0AA-4A98-8DB7-D492F3EE28E4}" type="presParOf" srcId="{8E61C5F4-2A52-4222-A104-AA1ECC7D7DBD}" destId="{6B437536-EF87-4224-888E-47897EA07D20}" srcOrd="19" destOrd="0" presId="urn:microsoft.com/office/officeart/2008/layout/VerticalAccentList"/>
    <dgm:cxn modelId="{8B22D4D7-39A6-4971-9112-BE3F59EDE1E1}" type="presParOf" srcId="{6B437536-EF87-4224-888E-47897EA07D20}" destId="{5ECB3BBB-2042-4601-867B-25536A7B94D9}" srcOrd="0" destOrd="0" presId="urn:microsoft.com/office/officeart/2008/layout/VerticalAccentList"/>
    <dgm:cxn modelId="{27CA8267-EA98-4E26-AF6F-DDF163F82C2A}" type="presParOf" srcId="{6B437536-EF87-4224-888E-47897EA07D20}" destId="{EBE145CB-E3EF-40FD-B924-CB73F16CD9FB}" srcOrd="1" destOrd="0" presId="urn:microsoft.com/office/officeart/2008/layout/VerticalAccentList"/>
    <dgm:cxn modelId="{AFD003FC-8C98-4260-9D4F-F6C95680BAB1}" type="presParOf" srcId="{6B437536-EF87-4224-888E-47897EA07D20}" destId="{05E1CEA2-F05A-40EE-A01A-974B9B59FBC1}" srcOrd="2" destOrd="0" presId="urn:microsoft.com/office/officeart/2008/layout/VerticalAccentList"/>
    <dgm:cxn modelId="{5EF94CEC-D0C0-4EBF-9D28-5475A4732027}" type="presParOf" srcId="{6B437536-EF87-4224-888E-47897EA07D20}" destId="{40C47E51-1B64-4C8E-A28B-97F7CF650ECD}" srcOrd="3" destOrd="0" presId="urn:microsoft.com/office/officeart/2008/layout/VerticalAccentList"/>
    <dgm:cxn modelId="{200D8C29-DA7A-4E24-BC42-2AD70FF79B45}" type="presParOf" srcId="{6B437536-EF87-4224-888E-47897EA07D20}" destId="{4BDB4BE7-C9C6-4DFB-A7F3-77CFF09F9FFD}" srcOrd="4" destOrd="0" presId="urn:microsoft.com/office/officeart/2008/layout/VerticalAccentList"/>
    <dgm:cxn modelId="{FF241B7F-1258-45E1-9B74-0841D510477D}" type="presParOf" srcId="{6B437536-EF87-4224-888E-47897EA07D20}" destId="{9D714084-BA88-4BBF-95D4-FC80BBB3E283}" srcOrd="5" destOrd="0" presId="urn:microsoft.com/office/officeart/2008/layout/VerticalAccentList"/>
    <dgm:cxn modelId="{D43F1B65-A1ED-427B-AC11-3469FC79AF7C}" type="presParOf" srcId="{6B437536-EF87-4224-888E-47897EA07D20}" destId="{7471AFF7-7955-41A8-A1D6-518D564586A8}" srcOrd="6" destOrd="0" presId="urn:microsoft.com/office/officeart/2008/layout/VerticalAccentList"/>
    <dgm:cxn modelId="{9EBE37D7-37C4-4AB6-9634-8567F88B2F73}" type="presParOf" srcId="{8E61C5F4-2A52-4222-A104-AA1ECC7D7DBD}" destId="{3A783E76-CBE7-4232-8914-D5B5FEF8FF88}" srcOrd="20" destOrd="0" presId="urn:microsoft.com/office/officeart/2008/layout/VerticalAccentList"/>
    <dgm:cxn modelId="{0A1C6947-6598-42DC-80AF-AC02E128D284}" type="presParOf" srcId="{8E61C5F4-2A52-4222-A104-AA1ECC7D7DBD}" destId="{0D1CA8CC-83AD-45DB-8D29-F390D2630B88}" srcOrd="21" destOrd="0" presId="urn:microsoft.com/office/officeart/2008/layout/VerticalAccentList"/>
    <dgm:cxn modelId="{2999ED8D-77D5-4905-8D20-F9733073AB44}" type="presParOf" srcId="{0D1CA8CC-83AD-45DB-8D29-F390D2630B88}" destId="{E4AE2317-757F-4BC4-BA13-C782CF24A188}" srcOrd="0" destOrd="0" presId="urn:microsoft.com/office/officeart/2008/layout/VerticalAccentList"/>
    <dgm:cxn modelId="{138AF8E2-8426-4BF0-99E9-28EC03B3F780}" type="presParOf" srcId="{8E61C5F4-2A52-4222-A104-AA1ECC7D7DBD}" destId="{ABABAC80-9019-4A7A-8917-FD4056B424B8}" srcOrd="22" destOrd="0" presId="urn:microsoft.com/office/officeart/2008/layout/VerticalAccentList"/>
    <dgm:cxn modelId="{8DBD3867-8443-48AC-A797-02CF43E6571D}" type="presParOf" srcId="{ABABAC80-9019-4A7A-8917-FD4056B424B8}" destId="{2B841902-F1D9-4563-B85D-A63B4C03684B}" srcOrd="0" destOrd="0" presId="urn:microsoft.com/office/officeart/2008/layout/VerticalAccentList"/>
    <dgm:cxn modelId="{F3A18006-D76F-4CCB-AA8F-A16F30F19980}" type="presParOf" srcId="{ABABAC80-9019-4A7A-8917-FD4056B424B8}" destId="{359FB502-D130-461D-B214-CFAEB0B0F253}" srcOrd="1" destOrd="0" presId="urn:microsoft.com/office/officeart/2008/layout/VerticalAccentList"/>
    <dgm:cxn modelId="{C523D7AD-2F1F-469C-A073-A8206BA0CC4F}" type="presParOf" srcId="{ABABAC80-9019-4A7A-8917-FD4056B424B8}" destId="{591F4EAB-3C27-4A3C-8782-26E72C59C338}" srcOrd="2" destOrd="0" presId="urn:microsoft.com/office/officeart/2008/layout/VerticalAccentList"/>
    <dgm:cxn modelId="{1A171BB4-BE09-4B70-B893-CC23FCE70E44}" type="presParOf" srcId="{ABABAC80-9019-4A7A-8917-FD4056B424B8}" destId="{7A874D78-EF8D-45B0-892E-0E3D55239545}" srcOrd="3" destOrd="0" presId="urn:microsoft.com/office/officeart/2008/layout/VerticalAccentList"/>
    <dgm:cxn modelId="{620E5406-8CB8-4411-A404-07D6D975A308}" type="presParOf" srcId="{ABABAC80-9019-4A7A-8917-FD4056B424B8}" destId="{E3BFED8D-8900-4370-A209-4A744F6EF320}" srcOrd="4" destOrd="0" presId="urn:microsoft.com/office/officeart/2008/layout/VerticalAccentList"/>
    <dgm:cxn modelId="{1BE7CF7C-11F8-423F-94F3-DAD6D3ED9772}" type="presParOf" srcId="{ABABAC80-9019-4A7A-8917-FD4056B424B8}" destId="{97ED3939-F4A8-48CC-92AD-BB36384ED9FE}" srcOrd="5" destOrd="0" presId="urn:microsoft.com/office/officeart/2008/layout/VerticalAccentList"/>
    <dgm:cxn modelId="{4F1D5D93-1F3A-48B9-801B-95792BCD7071}" type="presParOf" srcId="{ABABAC80-9019-4A7A-8917-FD4056B424B8}" destId="{651C8CBF-3215-43F0-AF7E-E6DD40C7F335}"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0625D7-A5BE-4A31-9AC4-6809498B25C4}" type="doc">
      <dgm:prSet loTypeId="urn:microsoft.com/office/officeart/2008/layout/SquareAccentList" loCatId="list" qsTypeId="urn:microsoft.com/office/officeart/2005/8/quickstyle/simple1" qsCatId="simple" csTypeId="urn:microsoft.com/office/officeart/2005/8/colors/colorful4" csCatId="colorful" phldr="1"/>
      <dgm:spPr/>
      <dgm:t>
        <a:bodyPr/>
        <a:lstStyle/>
        <a:p>
          <a:endParaRPr lang="en-US"/>
        </a:p>
      </dgm:t>
    </dgm:pt>
    <dgm:pt modelId="{2360E822-8907-49CA-B555-1B55458BDE26}">
      <dgm:prSet phldrT="[Text]" custT="1"/>
      <dgm:spPr/>
      <dgm:t>
        <a:bodyPr/>
        <a:lstStyle/>
        <a:p>
          <a:r>
            <a:rPr lang="en-US" sz="1600" b="1" smtClean="0">
              <a:latin typeface="Times New Roman" panose="02020603050405020304" pitchFamily="18" charset="0"/>
              <a:cs typeface="Times New Roman" panose="02020603050405020304" pitchFamily="18" charset="0"/>
            </a:rPr>
            <a:t>a. </a:t>
          </a:r>
          <a:r>
            <a:rPr lang="en-US" sz="2000" b="1" smtClean="0">
              <a:latin typeface="Times New Roman" panose="02020603050405020304" pitchFamily="18" charset="0"/>
              <a:cs typeface="Times New Roman" panose="02020603050405020304" pitchFamily="18" charset="0"/>
            </a:rPr>
            <a:t>Yếu tố khách quan</a:t>
          </a:r>
          <a:endParaRPr lang="en-US" sz="2000" b="1">
            <a:latin typeface="Times New Roman" panose="02020603050405020304" pitchFamily="18" charset="0"/>
            <a:cs typeface="Times New Roman" panose="02020603050405020304" pitchFamily="18" charset="0"/>
          </a:endParaRPr>
        </a:p>
      </dgm:t>
    </dgm:pt>
    <dgm:pt modelId="{10A687B8-2907-4798-AB31-916FD5C8629E}" type="parTrans" cxnId="{8371495B-73DA-424C-8BBA-32D0239E0557}">
      <dgm:prSet/>
      <dgm:spPr/>
      <dgm:t>
        <a:bodyPr/>
        <a:lstStyle/>
        <a:p>
          <a:endParaRPr lang="en-US"/>
        </a:p>
      </dgm:t>
    </dgm:pt>
    <dgm:pt modelId="{85E4A742-A369-484D-BEEA-4394683C2187}" type="sibTrans" cxnId="{8371495B-73DA-424C-8BBA-32D0239E0557}">
      <dgm:prSet/>
      <dgm:spPr/>
      <dgm:t>
        <a:bodyPr/>
        <a:lstStyle/>
        <a:p>
          <a:endParaRPr lang="en-US"/>
        </a:p>
      </dgm:t>
    </dgm:pt>
    <dgm:pt modelId="{D8931B6E-4D82-4B44-B317-88277826AD1B}">
      <dgm:prSet phldrT="[Text]" custT="1"/>
      <dgm:spPr/>
      <dgm:t>
        <a:bodyPr/>
        <a:lstStyle/>
        <a:p>
          <a:r>
            <a:rPr lang="en-US" sz="1200" b="1" smtClean="0">
              <a:latin typeface="Times New Roman" panose="02020603050405020304" pitchFamily="18" charset="0"/>
              <a:cs typeface="Times New Roman" panose="02020603050405020304" pitchFamily="18" charset="0"/>
            </a:rPr>
            <a:t>Hoàn cảnh chính trị pháp luật, kinh tế, văn hóa xã hội</a:t>
          </a:r>
          <a:endParaRPr lang="en-US" sz="1200" b="1">
            <a:latin typeface="Times New Roman" panose="02020603050405020304" pitchFamily="18" charset="0"/>
            <a:cs typeface="Times New Roman" panose="02020603050405020304" pitchFamily="18" charset="0"/>
          </a:endParaRPr>
        </a:p>
      </dgm:t>
    </dgm:pt>
    <dgm:pt modelId="{0F0B1A6E-D9D0-4B71-94E9-AD1921C3A794}" type="parTrans" cxnId="{7D810832-1D59-475C-9316-132F9D189231}">
      <dgm:prSet/>
      <dgm:spPr/>
      <dgm:t>
        <a:bodyPr/>
        <a:lstStyle/>
        <a:p>
          <a:endParaRPr lang="en-US"/>
        </a:p>
      </dgm:t>
    </dgm:pt>
    <dgm:pt modelId="{6797BF6C-02BD-4D07-800A-DC7F9FDCFB53}" type="sibTrans" cxnId="{7D810832-1D59-475C-9316-132F9D189231}">
      <dgm:prSet/>
      <dgm:spPr/>
      <dgm:t>
        <a:bodyPr/>
        <a:lstStyle/>
        <a:p>
          <a:endParaRPr lang="en-US"/>
        </a:p>
      </dgm:t>
    </dgm:pt>
    <dgm:pt modelId="{05F00226-DD2B-46B8-A8AE-13A8EA92DF87}">
      <dgm:prSet phldrT="[Text]" custT="1"/>
      <dgm:spPr/>
      <dgm:t>
        <a:bodyPr/>
        <a:lstStyle/>
        <a:p>
          <a:r>
            <a:rPr lang="en-US" sz="2000" b="1" smtClean="0">
              <a:latin typeface="Times New Roman" panose="02020603050405020304" pitchFamily="18" charset="0"/>
              <a:cs typeface="Times New Roman" panose="02020603050405020304" pitchFamily="18" charset="0"/>
            </a:rPr>
            <a:t>b. Yếu tố chủ quan</a:t>
          </a:r>
          <a:endParaRPr lang="en-US" sz="2000">
            <a:latin typeface="Times New Roman" panose="02020603050405020304" pitchFamily="18" charset="0"/>
            <a:cs typeface="Times New Roman" panose="02020603050405020304" pitchFamily="18" charset="0"/>
          </a:endParaRPr>
        </a:p>
      </dgm:t>
    </dgm:pt>
    <dgm:pt modelId="{F596A1BA-E2B8-4958-88AA-56F0346E7E54}" type="parTrans" cxnId="{A3210875-D08B-45B7-B1E9-3E87B82DB92E}">
      <dgm:prSet/>
      <dgm:spPr/>
      <dgm:t>
        <a:bodyPr/>
        <a:lstStyle/>
        <a:p>
          <a:endParaRPr lang="en-US"/>
        </a:p>
      </dgm:t>
    </dgm:pt>
    <dgm:pt modelId="{5EB29F69-B7F5-4BC0-867C-4CD027192205}" type="sibTrans" cxnId="{A3210875-D08B-45B7-B1E9-3E87B82DB92E}">
      <dgm:prSet/>
      <dgm:spPr/>
      <dgm:t>
        <a:bodyPr/>
        <a:lstStyle/>
        <a:p>
          <a:endParaRPr lang="en-US"/>
        </a:p>
      </dgm:t>
    </dgm:pt>
    <dgm:pt modelId="{66C4B9EE-A599-4B10-970E-C0887444DC39}">
      <dgm:prSet phldrT="[Text]" custT="1"/>
      <dgm:spPr/>
      <dgm:t>
        <a:bodyPr/>
        <a:lstStyle/>
        <a:p>
          <a:r>
            <a:rPr lang="en-US" sz="1200" b="1" smtClean="0">
              <a:latin typeface="Times New Roman" panose="02020603050405020304" pitchFamily="18" charset="0"/>
              <a:cs typeface="Times New Roman" panose="02020603050405020304" pitchFamily="18" charset="0"/>
            </a:rPr>
            <a:t>Yếu tố đến từ người phỏng vấn </a:t>
          </a:r>
          <a:endParaRPr lang="en-US" sz="1200">
            <a:latin typeface="Times New Roman" panose="02020603050405020304" pitchFamily="18" charset="0"/>
            <a:cs typeface="Times New Roman" panose="02020603050405020304" pitchFamily="18" charset="0"/>
          </a:endParaRPr>
        </a:p>
      </dgm:t>
    </dgm:pt>
    <dgm:pt modelId="{250129A1-635F-419F-9012-428043E6B6EF}" type="parTrans" cxnId="{513A42AC-0D87-4652-98B5-4D12C1BF74BD}">
      <dgm:prSet/>
      <dgm:spPr/>
      <dgm:t>
        <a:bodyPr/>
        <a:lstStyle/>
        <a:p>
          <a:endParaRPr lang="en-US"/>
        </a:p>
      </dgm:t>
    </dgm:pt>
    <dgm:pt modelId="{4C5622B4-303A-495B-AD87-2CF1EB601E41}" type="sibTrans" cxnId="{513A42AC-0D87-4652-98B5-4D12C1BF74BD}">
      <dgm:prSet/>
      <dgm:spPr/>
      <dgm:t>
        <a:bodyPr/>
        <a:lstStyle/>
        <a:p>
          <a:endParaRPr lang="en-US"/>
        </a:p>
      </dgm:t>
    </dgm:pt>
    <dgm:pt modelId="{1A13D705-250B-4A6C-92DC-7A50E4630E86}">
      <dgm:prSet phldrT="[Text]" custT="1"/>
      <dgm:spPr/>
      <dgm:t>
        <a:bodyPr/>
        <a:lstStyle/>
        <a:p>
          <a:r>
            <a:rPr lang="en-US" sz="1200" b="1" smtClean="0">
              <a:latin typeface="Times New Roman" panose="02020603050405020304" pitchFamily="18" charset="0"/>
              <a:cs typeface="Times New Roman" panose="02020603050405020304" pitchFamily="18" charset="0"/>
            </a:rPr>
            <a:t>Yếu tố đến từ ứng viên </a:t>
          </a:r>
          <a:endParaRPr lang="en-US" sz="1200" smtClean="0">
            <a:latin typeface="Times New Roman" panose="02020603050405020304" pitchFamily="18" charset="0"/>
            <a:cs typeface="Times New Roman" panose="02020603050405020304" pitchFamily="18" charset="0"/>
          </a:endParaRPr>
        </a:p>
      </dgm:t>
    </dgm:pt>
    <dgm:pt modelId="{FB3A9854-223F-4181-A469-F865D6645763}" type="parTrans" cxnId="{C0AEEE43-9C85-44C2-B259-59E12D2A0743}">
      <dgm:prSet/>
      <dgm:spPr/>
      <dgm:t>
        <a:bodyPr/>
        <a:lstStyle/>
        <a:p>
          <a:endParaRPr lang="en-US"/>
        </a:p>
      </dgm:t>
    </dgm:pt>
    <dgm:pt modelId="{37A04644-89FD-4DDA-9DD0-1611200AB0C4}" type="sibTrans" cxnId="{C0AEEE43-9C85-44C2-B259-59E12D2A0743}">
      <dgm:prSet/>
      <dgm:spPr/>
      <dgm:t>
        <a:bodyPr/>
        <a:lstStyle/>
        <a:p>
          <a:endParaRPr lang="en-US"/>
        </a:p>
      </dgm:t>
    </dgm:pt>
    <dgm:pt modelId="{191D40FF-34CF-4345-BB35-E8B9CFF24D20}">
      <dgm:prSet custT="1"/>
      <dgm:spPr/>
      <dgm:t>
        <a:bodyPr/>
        <a:lstStyle/>
        <a:p>
          <a:r>
            <a:rPr lang="en-US" sz="1200" b="1" smtClean="0">
              <a:latin typeface="Times New Roman" panose="02020603050405020304" pitchFamily="18" charset="0"/>
              <a:cs typeface="Times New Roman" panose="02020603050405020304" pitchFamily="18" charset="0"/>
            </a:rPr>
            <a:t>Điều kiện của công ty, doanh nghiệp </a:t>
          </a:r>
          <a:endParaRPr lang="en-US" sz="1200" b="1">
            <a:latin typeface="Times New Roman" panose="02020603050405020304" pitchFamily="18" charset="0"/>
            <a:cs typeface="Times New Roman" panose="02020603050405020304" pitchFamily="18" charset="0"/>
          </a:endParaRPr>
        </a:p>
      </dgm:t>
    </dgm:pt>
    <dgm:pt modelId="{1C07C0F6-E26F-4DEB-8FFB-5FEB7C188E71}" type="parTrans" cxnId="{3DDD4BAD-D610-4B7F-85AF-19C5D26D2035}">
      <dgm:prSet/>
      <dgm:spPr/>
      <dgm:t>
        <a:bodyPr/>
        <a:lstStyle/>
        <a:p>
          <a:endParaRPr lang="en-US"/>
        </a:p>
      </dgm:t>
    </dgm:pt>
    <dgm:pt modelId="{DF3D417E-CD1E-4BE9-90E3-7E80D55395C6}" type="sibTrans" cxnId="{3DDD4BAD-D610-4B7F-85AF-19C5D26D2035}">
      <dgm:prSet/>
      <dgm:spPr/>
      <dgm:t>
        <a:bodyPr/>
        <a:lstStyle/>
        <a:p>
          <a:endParaRPr lang="en-US"/>
        </a:p>
      </dgm:t>
    </dgm:pt>
    <dgm:pt modelId="{A7125353-2C36-4999-848B-944C9F419646}" type="pres">
      <dgm:prSet presAssocID="{B00625D7-A5BE-4A31-9AC4-6809498B25C4}" presName="layout" presStyleCnt="0">
        <dgm:presLayoutVars>
          <dgm:chMax/>
          <dgm:chPref/>
          <dgm:dir/>
          <dgm:resizeHandles/>
        </dgm:presLayoutVars>
      </dgm:prSet>
      <dgm:spPr/>
      <dgm:t>
        <a:bodyPr/>
        <a:lstStyle/>
        <a:p>
          <a:endParaRPr lang="en-US"/>
        </a:p>
      </dgm:t>
    </dgm:pt>
    <dgm:pt modelId="{28C7CE0A-2191-46E2-A9D9-47D0EE105D83}" type="pres">
      <dgm:prSet presAssocID="{2360E822-8907-49CA-B555-1B55458BDE26}" presName="root" presStyleCnt="0">
        <dgm:presLayoutVars>
          <dgm:chMax/>
          <dgm:chPref/>
        </dgm:presLayoutVars>
      </dgm:prSet>
      <dgm:spPr/>
    </dgm:pt>
    <dgm:pt modelId="{04C879C7-3DAF-4860-AD56-8FAA599E81FB}" type="pres">
      <dgm:prSet presAssocID="{2360E822-8907-49CA-B555-1B55458BDE26}" presName="rootComposite" presStyleCnt="0">
        <dgm:presLayoutVars/>
      </dgm:prSet>
      <dgm:spPr/>
    </dgm:pt>
    <dgm:pt modelId="{AC04AF17-69C3-4E75-AC68-1FDB369EE2F3}" type="pres">
      <dgm:prSet presAssocID="{2360E822-8907-49CA-B555-1B55458BDE26}" presName="ParentAccent" presStyleLbl="alignNode1" presStyleIdx="0" presStyleCnt="2"/>
      <dgm:spPr/>
    </dgm:pt>
    <dgm:pt modelId="{3A506FA1-AF43-41E6-956B-E46CE5BC1E71}" type="pres">
      <dgm:prSet presAssocID="{2360E822-8907-49CA-B555-1B55458BDE26}" presName="ParentSmallAccent" presStyleLbl="fgAcc1" presStyleIdx="0" presStyleCnt="2" custFlipVert="1" custFlipHor="1" custScaleX="28917" custScaleY="113149" custLinFactNeighborX="-57735" custLinFactNeighborY="-17320"/>
      <dgm:spPr/>
    </dgm:pt>
    <dgm:pt modelId="{6B4E76A7-4BAA-487D-A6AE-A5354EEB3D39}" type="pres">
      <dgm:prSet presAssocID="{2360E822-8907-49CA-B555-1B55458BDE26}" presName="Parent" presStyleLbl="revTx" presStyleIdx="0" presStyleCnt="6">
        <dgm:presLayoutVars>
          <dgm:chMax/>
          <dgm:chPref val="4"/>
          <dgm:bulletEnabled val="1"/>
        </dgm:presLayoutVars>
      </dgm:prSet>
      <dgm:spPr/>
      <dgm:t>
        <a:bodyPr/>
        <a:lstStyle/>
        <a:p>
          <a:endParaRPr lang="en-US"/>
        </a:p>
      </dgm:t>
    </dgm:pt>
    <dgm:pt modelId="{D2CF16A4-3D56-42E7-BE9B-85B155E2C0D5}" type="pres">
      <dgm:prSet presAssocID="{2360E822-8907-49CA-B555-1B55458BDE26}" presName="childShape" presStyleCnt="0">
        <dgm:presLayoutVars>
          <dgm:chMax val="0"/>
          <dgm:chPref val="0"/>
        </dgm:presLayoutVars>
      </dgm:prSet>
      <dgm:spPr/>
    </dgm:pt>
    <dgm:pt modelId="{D6A5C3CF-14EF-4690-B0F2-0E6932784EA5}" type="pres">
      <dgm:prSet presAssocID="{D8931B6E-4D82-4B44-B317-88277826AD1B}" presName="childComposite" presStyleCnt="0">
        <dgm:presLayoutVars>
          <dgm:chMax val="0"/>
          <dgm:chPref val="0"/>
        </dgm:presLayoutVars>
      </dgm:prSet>
      <dgm:spPr/>
    </dgm:pt>
    <dgm:pt modelId="{E4DCDBD0-26D2-460E-9781-8F467C5A8603}" type="pres">
      <dgm:prSet presAssocID="{D8931B6E-4D82-4B44-B317-88277826AD1B}" presName="ChildAccent" presStyleLbl="solidFgAcc1" presStyleIdx="0" presStyleCnt="4"/>
      <dgm:spPr/>
    </dgm:pt>
    <dgm:pt modelId="{32DF99D4-618B-406B-A106-98343C857F26}" type="pres">
      <dgm:prSet presAssocID="{D8931B6E-4D82-4B44-B317-88277826AD1B}" presName="Child" presStyleLbl="revTx" presStyleIdx="1" presStyleCnt="6" custLinFactNeighborX="744" custLinFactNeighborY="20177">
        <dgm:presLayoutVars>
          <dgm:chMax val="0"/>
          <dgm:chPref val="0"/>
          <dgm:bulletEnabled val="1"/>
        </dgm:presLayoutVars>
      </dgm:prSet>
      <dgm:spPr/>
      <dgm:t>
        <a:bodyPr/>
        <a:lstStyle/>
        <a:p>
          <a:endParaRPr lang="en-US"/>
        </a:p>
      </dgm:t>
    </dgm:pt>
    <dgm:pt modelId="{6FCEA76E-6B07-46D3-B8F4-D268F214B336}" type="pres">
      <dgm:prSet presAssocID="{191D40FF-34CF-4345-BB35-E8B9CFF24D20}" presName="childComposite" presStyleCnt="0">
        <dgm:presLayoutVars>
          <dgm:chMax val="0"/>
          <dgm:chPref val="0"/>
        </dgm:presLayoutVars>
      </dgm:prSet>
      <dgm:spPr/>
    </dgm:pt>
    <dgm:pt modelId="{EBE8E4E0-5071-405D-97CD-C0DD75560EC1}" type="pres">
      <dgm:prSet presAssocID="{191D40FF-34CF-4345-BB35-E8B9CFF24D20}" presName="ChildAccent" presStyleLbl="solidFgAcc1" presStyleIdx="1" presStyleCnt="4" custLinFactY="200000" custLinFactNeighborX="4703" custLinFactNeighborY="232698"/>
      <dgm:spPr/>
    </dgm:pt>
    <dgm:pt modelId="{6C1373B3-2DD4-4BD8-94F0-6BE5D3D6ED76}" type="pres">
      <dgm:prSet presAssocID="{191D40FF-34CF-4345-BB35-E8B9CFF24D20}" presName="Child" presStyleLbl="revTx" presStyleIdx="2" presStyleCnt="6" custLinFactY="83610" custLinFactNeighborX="-1115" custLinFactNeighborY="100000">
        <dgm:presLayoutVars>
          <dgm:chMax val="0"/>
          <dgm:chPref val="0"/>
          <dgm:bulletEnabled val="1"/>
        </dgm:presLayoutVars>
      </dgm:prSet>
      <dgm:spPr/>
      <dgm:t>
        <a:bodyPr/>
        <a:lstStyle/>
        <a:p>
          <a:endParaRPr lang="en-US"/>
        </a:p>
      </dgm:t>
    </dgm:pt>
    <dgm:pt modelId="{565AC38C-2B06-4588-8BBD-4DAE6AC6E3EA}" type="pres">
      <dgm:prSet presAssocID="{05F00226-DD2B-46B8-A8AE-13A8EA92DF87}" presName="root" presStyleCnt="0">
        <dgm:presLayoutVars>
          <dgm:chMax/>
          <dgm:chPref/>
        </dgm:presLayoutVars>
      </dgm:prSet>
      <dgm:spPr/>
    </dgm:pt>
    <dgm:pt modelId="{F32795C5-0787-4CE5-8AE6-F851411F484C}" type="pres">
      <dgm:prSet presAssocID="{05F00226-DD2B-46B8-A8AE-13A8EA92DF87}" presName="rootComposite" presStyleCnt="0">
        <dgm:presLayoutVars/>
      </dgm:prSet>
      <dgm:spPr/>
    </dgm:pt>
    <dgm:pt modelId="{704D0D0F-7328-4C5F-A436-622838A25ABB}" type="pres">
      <dgm:prSet presAssocID="{05F00226-DD2B-46B8-A8AE-13A8EA92DF87}" presName="ParentAccent" presStyleLbl="alignNode1" presStyleIdx="1" presStyleCnt="2"/>
      <dgm:spPr/>
    </dgm:pt>
    <dgm:pt modelId="{7DCDF7DE-B911-4547-BAEA-8A2D6C4EF422}" type="pres">
      <dgm:prSet presAssocID="{05F00226-DD2B-46B8-A8AE-13A8EA92DF87}" presName="ParentSmallAccent" presStyleLbl="fgAcc1" presStyleIdx="1" presStyleCnt="2" custFlipHor="1" custScaleX="35269" custLinFactNeighborX="-66395" custLinFactNeighborY="-14434"/>
      <dgm:spPr/>
    </dgm:pt>
    <dgm:pt modelId="{F5BA0DE6-B6EF-4A2E-A098-133FEE9E50B2}" type="pres">
      <dgm:prSet presAssocID="{05F00226-DD2B-46B8-A8AE-13A8EA92DF87}" presName="Parent" presStyleLbl="revTx" presStyleIdx="3" presStyleCnt="6">
        <dgm:presLayoutVars>
          <dgm:chMax/>
          <dgm:chPref val="4"/>
          <dgm:bulletEnabled val="1"/>
        </dgm:presLayoutVars>
      </dgm:prSet>
      <dgm:spPr/>
      <dgm:t>
        <a:bodyPr/>
        <a:lstStyle/>
        <a:p>
          <a:endParaRPr lang="en-US"/>
        </a:p>
      </dgm:t>
    </dgm:pt>
    <dgm:pt modelId="{9C62C3A4-34E6-4BE2-A330-575A68D60682}" type="pres">
      <dgm:prSet presAssocID="{05F00226-DD2B-46B8-A8AE-13A8EA92DF87}" presName="childShape" presStyleCnt="0">
        <dgm:presLayoutVars>
          <dgm:chMax val="0"/>
          <dgm:chPref val="0"/>
        </dgm:presLayoutVars>
      </dgm:prSet>
      <dgm:spPr/>
    </dgm:pt>
    <dgm:pt modelId="{57F6749C-31E8-4BAF-8FA5-F2AE5ECDD6AC}" type="pres">
      <dgm:prSet presAssocID="{66C4B9EE-A599-4B10-970E-C0887444DC39}" presName="childComposite" presStyleCnt="0">
        <dgm:presLayoutVars>
          <dgm:chMax val="0"/>
          <dgm:chPref val="0"/>
        </dgm:presLayoutVars>
      </dgm:prSet>
      <dgm:spPr/>
    </dgm:pt>
    <dgm:pt modelId="{58A1AA68-90F8-49B9-BE32-EC7B4649581E}" type="pres">
      <dgm:prSet presAssocID="{66C4B9EE-A599-4B10-970E-C0887444DC39}" presName="ChildAccent" presStyleLbl="solidFgAcc1" presStyleIdx="2" presStyleCnt="4"/>
      <dgm:spPr/>
    </dgm:pt>
    <dgm:pt modelId="{C478D1A9-70C3-41CF-8BFD-43D1A1E70B7C}" type="pres">
      <dgm:prSet presAssocID="{66C4B9EE-A599-4B10-970E-C0887444DC39}" presName="Child" presStyleLbl="revTx" presStyleIdx="4" presStyleCnt="6" custLinFactNeighborX="2053" custLinFactNeighborY="11897">
        <dgm:presLayoutVars>
          <dgm:chMax val="0"/>
          <dgm:chPref val="0"/>
          <dgm:bulletEnabled val="1"/>
        </dgm:presLayoutVars>
      </dgm:prSet>
      <dgm:spPr/>
      <dgm:t>
        <a:bodyPr/>
        <a:lstStyle/>
        <a:p>
          <a:endParaRPr lang="en-US"/>
        </a:p>
      </dgm:t>
    </dgm:pt>
    <dgm:pt modelId="{304FE107-0043-400B-B09F-41094C7F7137}" type="pres">
      <dgm:prSet presAssocID="{1A13D705-250B-4A6C-92DC-7A50E4630E86}" presName="childComposite" presStyleCnt="0">
        <dgm:presLayoutVars>
          <dgm:chMax val="0"/>
          <dgm:chPref val="0"/>
        </dgm:presLayoutVars>
      </dgm:prSet>
      <dgm:spPr/>
    </dgm:pt>
    <dgm:pt modelId="{8B7281BC-E8C6-4B6F-ABF5-AC41E1C48804}" type="pres">
      <dgm:prSet presAssocID="{1A13D705-250B-4A6C-92DC-7A50E4630E86}" presName="ChildAccent" presStyleLbl="solidFgAcc1" presStyleIdx="3" presStyleCnt="4" custLinFactY="200000" custLinFactNeighborX="4267" custLinFactNeighborY="251511"/>
      <dgm:spPr/>
    </dgm:pt>
    <dgm:pt modelId="{66B93A59-3733-46DB-8B42-16E2BD900717}" type="pres">
      <dgm:prSet presAssocID="{1A13D705-250B-4A6C-92DC-7A50E4630E86}" presName="Child" presStyleLbl="revTx" presStyleIdx="5" presStyleCnt="6" custLinFactY="100000" custLinFactNeighborX="457" custLinFactNeighborY="104510">
        <dgm:presLayoutVars>
          <dgm:chMax val="0"/>
          <dgm:chPref val="0"/>
          <dgm:bulletEnabled val="1"/>
        </dgm:presLayoutVars>
      </dgm:prSet>
      <dgm:spPr/>
      <dgm:t>
        <a:bodyPr/>
        <a:lstStyle/>
        <a:p>
          <a:endParaRPr lang="en-US"/>
        </a:p>
      </dgm:t>
    </dgm:pt>
  </dgm:ptLst>
  <dgm:cxnLst>
    <dgm:cxn modelId="{ED71BCE8-69AD-4494-8275-62424B85AC87}" type="presOf" srcId="{05F00226-DD2B-46B8-A8AE-13A8EA92DF87}" destId="{F5BA0DE6-B6EF-4A2E-A098-133FEE9E50B2}" srcOrd="0" destOrd="0" presId="urn:microsoft.com/office/officeart/2008/layout/SquareAccentList"/>
    <dgm:cxn modelId="{A3210875-D08B-45B7-B1E9-3E87B82DB92E}" srcId="{B00625D7-A5BE-4A31-9AC4-6809498B25C4}" destId="{05F00226-DD2B-46B8-A8AE-13A8EA92DF87}" srcOrd="1" destOrd="0" parTransId="{F596A1BA-E2B8-4958-88AA-56F0346E7E54}" sibTransId="{5EB29F69-B7F5-4BC0-867C-4CD027192205}"/>
    <dgm:cxn modelId="{D58EC64E-F6B9-4DF5-B31F-76D6FFDF98F1}" type="presOf" srcId="{D8931B6E-4D82-4B44-B317-88277826AD1B}" destId="{32DF99D4-618B-406B-A106-98343C857F26}" srcOrd="0" destOrd="0" presId="urn:microsoft.com/office/officeart/2008/layout/SquareAccentList"/>
    <dgm:cxn modelId="{AAB3820A-0E93-4939-8327-A25092F3F878}" type="presOf" srcId="{191D40FF-34CF-4345-BB35-E8B9CFF24D20}" destId="{6C1373B3-2DD4-4BD8-94F0-6BE5D3D6ED76}" srcOrd="0" destOrd="0" presId="urn:microsoft.com/office/officeart/2008/layout/SquareAccentList"/>
    <dgm:cxn modelId="{513A42AC-0D87-4652-98B5-4D12C1BF74BD}" srcId="{05F00226-DD2B-46B8-A8AE-13A8EA92DF87}" destId="{66C4B9EE-A599-4B10-970E-C0887444DC39}" srcOrd="0" destOrd="0" parTransId="{250129A1-635F-419F-9012-428043E6B6EF}" sibTransId="{4C5622B4-303A-495B-AD87-2CF1EB601E41}"/>
    <dgm:cxn modelId="{A9C4C2EE-1EAE-47F8-BB8A-539FA06EB1A3}" type="presOf" srcId="{1A13D705-250B-4A6C-92DC-7A50E4630E86}" destId="{66B93A59-3733-46DB-8B42-16E2BD900717}" srcOrd="0" destOrd="0" presId="urn:microsoft.com/office/officeart/2008/layout/SquareAccentList"/>
    <dgm:cxn modelId="{568BB6D2-9E76-4E45-BFE3-63EB176DB5A3}" type="presOf" srcId="{66C4B9EE-A599-4B10-970E-C0887444DC39}" destId="{C478D1A9-70C3-41CF-8BFD-43D1A1E70B7C}" srcOrd="0" destOrd="0" presId="urn:microsoft.com/office/officeart/2008/layout/SquareAccentList"/>
    <dgm:cxn modelId="{0C9E47E0-D32B-402A-82D4-A24A5DDCA659}" type="presOf" srcId="{2360E822-8907-49CA-B555-1B55458BDE26}" destId="{6B4E76A7-4BAA-487D-A6AE-A5354EEB3D39}" srcOrd="0" destOrd="0" presId="urn:microsoft.com/office/officeart/2008/layout/SquareAccentList"/>
    <dgm:cxn modelId="{7D810832-1D59-475C-9316-132F9D189231}" srcId="{2360E822-8907-49CA-B555-1B55458BDE26}" destId="{D8931B6E-4D82-4B44-B317-88277826AD1B}" srcOrd="0" destOrd="0" parTransId="{0F0B1A6E-D9D0-4B71-94E9-AD1921C3A794}" sibTransId="{6797BF6C-02BD-4D07-800A-DC7F9FDCFB53}"/>
    <dgm:cxn modelId="{E0B5538E-E49A-4F7E-B627-4D68CA5F2A9F}" type="presOf" srcId="{B00625D7-A5BE-4A31-9AC4-6809498B25C4}" destId="{A7125353-2C36-4999-848B-944C9F419646}" srcOrd="0" destOrd="0" presId="urn:microsoft.com/office/officeart/2008/layout/SquareAccentList"/>
    <dgm:cxn modelId="{3DDD4BAD-D610-4B7F-85AF-19C5D26D2035}" srcId="{2360E822-8907-49CA-B555-1B55458BDE26}" destId="{191D40FF-34CF-4345-BB35-E8B9CFF24D20}" srcOrd="1" destOrd="0" parTransId="{1C07C0F6-E26F-4DEB-8FFB-5FEB7C188E71}" sibTransId="{DF3D417E-CD1E-4BE9-90E3-7E80D55395C6}"/>
    <dgm:cxn modelId="{8371495B-73DA-424C-8BBA-32D0239E0557}" srcId="{B00625D7-A5BE-4A31-9AC4-6809498B25C4}" destId="{2360E822-8907-49CA-B555-1B55458BDE26}" srcOrd="0" destOrd="0" parTransId="{10A687B8-2907-4798-AB31-916FD5C8629E}" sibTransId="{85E4A742-A369-484D-BEEA-4394683C2187}"/>
    <dgm:cxn modelId="{C0AEEE43-9C85-44C2-B259-59E12D2A0743}" srcId="{05F00226-DD2B-46B8-A8AE-13A8EA92DF87}" destId="{1A13D705-250B-4A6C-92DC-7A50E4630E86}" srcOrd="1" destOrd="0" parTransId="{FB3A9854-223F-4181-A469-F865D6645763}" sibTransId="{37A04644-89FD-4DDA-9DD0-1611200AB0C4}"/>
    <dgm:cxn modelId="{4F989B98-AB46-4469-AA0A-859F9FDA8E0D}" type="presParOf" srcId="{A7125353-2C36-4999-848B-944C9F419646}" destId="{28C7CE0A-2191-46E2-A9D9-47D0EE105D83}" srcOrd="0" destOrd="0" presId="urn:microsoft.com/office/officeart/2008/layout/SquareAccentList"/>
    <dgm:cxn modelId="{83785360-757F-4046-9B89-917E9603F623}" type="presParOf" srcId="{28C7CE0A-2191-46E2-A9D9-47D0EE105D83}" destId="{04C879C7-3DAF-4860-AD56-8FAA599E81FB}" srcOrd="0" destOrd="0" presId="urn:microsoft.com/office/officeart/2008/layout/SquareAccentList"/>
    <dgm:cxn modelId="{1562316E-40A1-4AFB-98D1-ED7446C3AA6C}" type="presParOf" srcId="{04C879C7-3DAF-4860-AD56-8FAA599E81FB}" destId="{AC04AF17-69C3-4E75-AC68-1FDB369EE2F3}" srcOrd="0" destOrd="0" presId="urn:microsoft.com/office/officeart/2008/layout/SquareAccentList"/>
    <dgm:cxn modelId="{EBD0607A-CA48-43B5-A834-FC4994B32A4B}" type="presParOf" srcId="{04C879C7-3DAF-4860-AD56-8FAA599E81FB}" destId="{3A506FA1-AF43-41E6-956B-E46CE5BC1E71}" srcOrd="1" destOrd="0" presId="urn:microsoft.com/office/officeart/2008/layout/SquareAccentList"/>
    <dgm:cxn modelId="{5BFF78A5-0A65-462C-8C4E-D2302A9C408A}" type="presParOf" srcId="{04C879C7-3DAF-4860-AD56-8FAA599E81FB}" destId="{6B4E76A7-4BAA-487D-A6AE-A5354EEB3D39}" srcOrd="2" destOrd="0" presId="urn:microsoft.com/office/officeart/2008/layout/SquareAccentList"/>
    <dgm:cxn modelId="{6AED05B3-D9D4-403C-9432-6D023C8193CC}" type="presParOf" srcId="{28C7CE0A-2191-46E2-A9D9-47D0EE105D83}" destId="{D2CF16A4-3D56-42E7-BE9B-85B155E2C0D5}" srcOrd="1" destOrd="0" presId="urn:microsoft.com/office/officeart/2008/layout/SquareAccentList"/>
    <dgm:cxn modelId="{8DE1FBA3-BDDD-43EE-8E55-113BE4373AA7}" type="presParOf" srcId="{D2CF16A4-3D56-42E7-BE9B-85B155E2C0D5}" destId="{D6A5C3CF-14EF-4690-B0F2-0E6932784EA5}" srcOrd="0" destOrd="0" presId="urn:microsoft.com/office/officeart/2008/layout/SquareAccentList"/>
    <dgm:cxn modelId="{B2FA7E50-F9B3-487D-B553-69A511070E06}" type="presParOf" srcId="{D6A5C3CF-14EF-4690-B0F2-0E6932784EA5}" destId="{E4DCDBD0-26D2-460E-9781-8F467C5A8603}" srcOrd="0" destOrd="0" presId="urn:microsoft.com/office/officeart/2008/layout/SquareAccentList"/>
    <dgm:cxn modelId="{60AC5F8A-F0AD-458F-8FE5-7A69ACFC3E9F}" type="presParOf" srcId="{D6A5C3CF-14EF-4690-B0F2-0E6932784EA5}" destId="{32DF99D4-618B-406B-A106-98343C857F26}" srcOrd="1" destOrd="0" presId="urn:microsoft.com/office/officeart/2008/layout/SquareAccentList"/>
    <dgm:cxn modelId="{F2962732-FC46-4D1D-822E-A07F2D44EF82}" type="presParOf" srcId="{D2CF16A4-3D56-42E7-BE9B-85B155E2C0D5}" destId="{6FCEA76E-6B07-46D3-B8F4-D268F214B336}" srcOrd="1" destOrd="0" presId="urn:microsoft.com/office/officeart/2008/layout/SquareAccentList"/>
    <dgm:cxn modelId="{63680B41-9BAE-415A-B870-433B6E81088C}" type="presParOf" srcId="{6FCEA76E-6B07-46D3-B8F4-D268F214B336}" destId="{EBE8E4E0-5071-405D-97CD-C0DD75560EC1}" srcOrd="0" destOrd="0" presId="urn:microsoft.com/office/officeart/2008/layout/SquareAccentList"/>
    <dgm:cxn modelId="{32E25BCA-50CC-4BC2-B899-4D2C871D06D7}" type="presParOf" srcId="{6FCEA76E-6B07-46D3-B8F4-D268F214B336}" destId="{6C1373B3-2DD4-4BD8-94F0-6BE5D3D6ED76}" srcOrd="1" destOrd="0" presId="urn:microsoft.com/office/officeart/2008/layout/SquareAccentList"/>
    <dgm:cxn modelId="{F6E7A8C7-27C1-419B-9630-973D09035AFA}" type="presParOf" srcId="{A7125353-2C36-4999-848B-944C9F419646}" destId="{565AC38C-2B06-4588-8BBD-4DAE6AC6E3EA}" srcOrd="1" destOrd="0" presId="urn:microsoft.com/office/officeart/2008/layout/SquareAccentList"/>
    <dgm:cxn modelId="{92CFC27A-2D2E-45FB-BE52-1C9FC84BA418}" type="presParOf" srcId="{565AC38C-2B06-4588-8BBD-4DAE6AC6E3EA}" destId="{F32795C5-0787-4CE5-8AE6-F851411F484C}" srcOrd="0" destOrd="0" presId="urn:microsoft.com/office/officeart/2008/layout/SquareAccentList"/>
    <dgm:cxn modelId="{607D73EA-EDDB-46E3-BEC7-16D00225C838}" type="presParOf" srcId="{F32795C5-0787-4CE5-8AE6-F851411F484C}" destId="{704D0D0F-7328-4C5F-A436-622838A25ABB}" srcOrd="0" destOrd="0" presId="urn:microsoft.com/office/officeart/2008/layout/SquareAccentList"/>
    <dgm:cxn modelId="{0F698BD7-80B8-41BE-B03A-48967D58E3AF}" type="presParOf" srcId="{F32795C5-0787-4CE5-8AE6-F851411F484C}" destId="{7DCDF7DE-B911-4547-BAEA-8A2D6C4EF422}" srcOrd="1" destOrd="0" presId="urn:microsoft.com/office/officeart/2008/layout/SquareAccentList"/>
    <dgm:cxn modelId="{FD4C1E65-68F0-45D6-B383-29AF574904A7}" type="presParOf" srcId="{F32795C5-0787-4CE5-8AE6-F851411F484C}" destId="{F5BA0DE6-B6EF-4A2E-A098-133FEE9E50B2}" srcOrd="2" destOrd="0" presId="urn:microsoft.com/office/officeart/2008/layout/SquareAccentList"/>
    <dgm:cxn modelId="{CB4B4E9E-36BE-4359-97B5-69A3F5FCDAE5}" type="presParOf" srcId="{565AC38C-2B06-4588-8BBD-4DAE6AC6E3EA}" destId="{9C62C3A4-34E6-4BE2-A330-575A68D60682}" srcOrd="1" destOrd="0" presId="urn:microsoft.com/office/officeart/2008/layout/SquareAccentList"/>
    <dgm:cxn modelId="{A38C52AE-BBD3-46F4-B99B-B419C2256A69}" type="presParOf" srcId="{9C62C3A4-34E6-4BE2-A330-575A68D60682}" destId="{57F6749C-31E8-4BAF-8FA5-F2AE5ECDD6AC}" srcOrd="0" destOrd="0" presId="urn:microsoft.com/office/officeart/2008/layout/SquareAccentList"/>
    <dgm:cxn modelId="{4291C524-638C-4576-8C2B-73C4F0511168}" type="presParOf" srcId="{57F6749C-31E8-4BAF-8FA5-F2AE5ECDD6AC}" destId="{58A1AA68-90F8-49B9-BE32-EC7B4649581E}" srcOrd="0" destOrd="0" presId="urn:microsoft.com/office/officeart/2008/layout/SquareAccentList"/>
    <dgm:cxn modelId="{C7BBBECE-59BA-4189-B9EE-4987AEB4B96C}" type="presParOf" srcId="{57F6749C-31E8-4BAF-8FA5-F2AE5ECDD6AC}" destId="{C478D1A9-70C3-41CF-8BFD-43D1A1E70B7C}" srcOrd="1" destOrd="0" presId="urn:microsoft.com/office/officeart/2008/layout/SquareAccentList"/>
    <dgm:cxn modelId="{96075E7A-0E76-4C16-BC5A-A7E0B8F26907}" type="presParOf" srcId="{9C62C3A4-34E6-4BE2-A330-575A68D60682}" destId="{304FE107-0043-400B-B09F-41094C7F7137}" srcOrd="1" destOrd="0" presId="urn:microsoft.com/office/officeart/2008/layout/SquareAccentList"/>
    <dgm:cxn modelId="{F396E09B-2845-4759-B9DE-F1E8E84A6AB7}" type="presParOf" srcId="{304FE107-0043-400B-B09F-41094C7F7137}" destId="{8B7281BC-E8C6-4B6F-ABF5-AC41E1C48804}" srcOrd="0" destOrd="0" presId="urn:microsoft.com/office/officeart/2008/layout/SquareAccentList"/>
    <dgm:cxn modelId="{E180FFD5-41BB-4EBA-A9A8-A1E45FA2BCF2}" type="presParOf" srcId="{304FE107-0043-400B-B09F-41094C7F7137}" destId="{66B93A59-3733-46DB-8B42-16E2BD900717}"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97D6D-259E-4AE7-93F9-4BD4711C8020}">
      <dsp:nvSpPr>
        <dsp:cNvPr id="0" name=""/>
        <dsp:cNvSpPr/>
      </dsp:nvSpPr>
      <dsp:spPr>
        <a:xfrm>
          <a:off x="0" y="1870"/>
          <a:ext cx="7479586" cy="6282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L</a:t>
          </a:r>
          <a:r>
            <a:rPr lang="vi-VN" sz="1600" i="1" kern="1200" smtClean="0">
              <a:latin typeface="Times New Roman" panose="02020603050405020304" pitchFamily="18" charset="0"/>
              <a:cs typeface="Times New Roman" panose="02020603050405020304" pitchFamily="18" charset="0"/>
            </a:rPr>
            <a:t>à khâu quan trọng nhất trong quá trình tuyển dụng</a:t>
          </a:r>
          <a:r>
            <a:rPr lang="vi-VN" sz="1600" kern="1200" smtClean="0">
              <a:latin typeface="Times New Roman" panose="02020603050405020304" pitchFamily="18" charset="0"/>
              <a:cs typeface="Times New Roman" panose="02020603050405020304" pitchFamily="18" charset="0"/>
            </a:rPr>
            <a:t>.</a:t>
          </a:r>
          <a:endParaRPr lang="en-US" sz="1600" kern="1200">
            <a:latin typeface="Times New Roman" panose="02020603050405020304" pitchFamily="18" charset="0"/>
            <a:cs typeface="Times New Roman" panose="02020603050405020304" pitchFamily="18" charset="0"/>
          </a:endParaRPr>
        </a:p>
      </dsp:txBody>
      <dsp:txXfrm>
        <a:off x="30668" y="32538"/>
        <a:ext cx="7418250" cy="566897"/>
      </dsp:txXfrm>
    </dsp:sp>
    <dsp:sp modelId="{27E83ECD-E4ED-4941-A904-4091CB6166BA}">
      <dsp:nvSpPr>
        <dsp:cNvPr id="0" name=""/>
        <dsp:cNvSpPr/>
      </dsp:nvSpPr>
      <dsp:spPr>
        <a:xfrm>
          <a:off x="0" y="641157"/>
          <a:ext cx="7479586" cy="628233"/>
        </a:xfrm>
        <a:prstGeom prst="roundRect">
          <a:avLst/>
        </a:prstGeom>
        <a:solidFill>
          <a:schemeClr val="accent5">
            <a:hueOff val="2239706"/>
            <a:satOff val="630"/>
            <a:lumOff val="-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vi-VN" sz="1600" i="1" kern="1200" smtClean="0">
              <a:latin typeface="Times New Roman" panose="02020603050405020304" pitchFamily="18" charset="0"/>
              <a:cs typeface="Times New Roman" panose="02020603050405020304" pitchFamily="18" charset="0"/>
            </a:rPr>
            <a:t>Là hình thức được áp dụng rộng rãi nhất.</a:t>
          </a:r>
          <a:endParaRPr lang="en-US" sz="1600" i="1" kern="1200">
            <a:latin typeface="Times New Roman" panose="02020603050405020304" pitchFamily="18" charset="0"/>
            <a:cs typeface="Times New Roman" panose="02020603050405020304" pitchFamily="18" charset="0"/>
          </a:endParaRPr>
        </a:p>
      </dsp:txBody>
      <dsp:txXfrm>
        <a:off x="30668" y="671825"/>
        <a:ext cx="7418250" cy="566897"/>
      </dsp:txXfrm>
    </dsp:sp>
    <dsp:sp modelId="{46D0A598-4397-4D9A-8B43-EB8E7EE1E69D}">
      <dsp:nvSpPr>
        <dsp:cNvPr id="0" name=""/>
        <dsp:cNvSpPr/>
      </dsp:nvSpPr>
      <dsp:spPr>
        <a:xfrm>
          <a:off x="0" y="1280444"/>
          <a:ext cx="7479586" cy="628233"/>
        </a:xfrm>
        <a:prstGeom prst="roundRect">
          <a:avLst/>
        </a:prstGeom>
        <a:solidFill>
          <a:schemeClr val="accent5">
            <a:hueOff val="4479411"/>
            <a:satOff val="1259"/>
            <a:lumOff val="-18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C</a:t>
          </a:r>
          <a:r>
            <a:rPr lang="vi-VN" sz="1600" i="1" kern="1200" smtClean="0">
              <a:latin typeface="Times New Roman" panose="02020603050405020304" pitchFamily="18" charset="0"/>
              <a:cs typeface="Times New Roman" panose="02020603050405020304" pitchFamily="18" charset="0"/>
            </a:rPr>
            <a:t>ho phép nhà tuyển dụng đánh giá ứng viên một cách khách quan và chính xác nhất</a:t>
          </a:r>
          <a:r>
            <a:rPr lang="en-US" sz="1600" i="1" kern="1200" smtClean="0">
              <a:latin typeface="Times New Roman" panose="02020603050405020304" pitchFamily="18" charset="0"/>
              <a:cs typeface="Times New Roman" panose="02020603050405020304" pitchFamily="18" charset="0"/>
            </a:rPr>
            <a:t>, thông qua:</a:t>
          </a:r>
          <a:endParaRPr lang="en-US" sz="1600" i="1" kern="1200">
            <a:latin typeface="Times New Roman" panose="02020603050405020304" pitchFamily="18" charset="0"/>
            <a:cs typeface="Times New Roman" panose="02020603050405020304" pitchFamily="18" charset="0"/>
          </a:endParaRPr>
        </a:p>
      </dsp:txBody>
      <dsp:txXfrm>
        <a:off x="30668" y="1311112"/>
        <a:ext cx="7418250" cy="566897"/>
      </dsp:txXfrm>
    </dsp:sp>
    <dsp:sp modelId="{C7079580-CF40-4E79-B23A-DBC602D967AF}">
      <dsp:nvSpPr>
        <dsp:cNvPr id="0" name=""/>
        <dsp:cNvSpPr/>
      </dsp:nvSpPr>
      <dsp:spPr>
        <a:xfrm>
          <a:off x="0" y="1908678"/>
          <a:ext cx="7479586" cy="742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477" tIns="15240" rIns="85344" bIns="15240" numCol="1" spcCol="1270" anchor="t" anchorCtr="0">
          <a:noAutofit/>
        </a:bodyPr>
        <a:lstStyle/>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Tướng mạo, tác phong </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kern="1200" smtClean="0">
              <a:latin typeface="Times New Roman" panose="02020603050405020304" pitchFamily="18" charset="0"/>
              <a:cs typeface="Times New Roman" panose="02020603050405020304" pitchFamily="18" charset="0"/>
            </a:rPr>
            <a:t>Tính tình</a:t>
          </a: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Khả năng hoà đồng </a:t>
          </a:r>
          <a:endParaRPr lang="en-US" sz="1200" kern="1200" smtClean="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 Mức độ đáng tin cậy </a:t>
          </a:r>
          <a:endParaRPr lang="en-US" sz="1200" kern="1200" smtClean="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Khả năng chuyên môn, điểm mạnh yếu.</a:t>
          </a:r>
          <a:endParaRPr lang="en-US" sz="1200" kern="1200" smtClean="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Động cơ, quá trình công tác </a:t>
          </a:r>
          <a:endParaRPr lang="en-US" sz="1200" kern="1200" smtClean="0">
            <a:latin typeface="Times New Roman" panose="02020603050405020304" pitchFamily="18" charset="0"/>
            <a:cs typeface="Times New Roman" panose="02020603050405020304" pitchFamily="18" charset="0"/>
          </a:endParaRPr>
        </a:p>
      </dsp:txBody>
      <dsp:txXfrm>
        <a:off x="0" y="1908678"/>
        <a:ext cx="7479586" cy="742411"/>
      </dsp:txXfrm>
    </dsp:sp>
    <dsp:sp modelId="{70491F2C-5015-454D-A843-83CF652B4497}">
      <dsp:nvSpPr>
        <dsp:cNvPr id="0" name=""/>
        <dsp:cNvSpPr/>
      </dsp:nvSpPr>
      <dsp:spPr>
        <a:xfrm>
          <a:off x="0" y="2651089"/>
          <a:ext cx="7479586" cy="468549"/>
        </a:xfrm>
        <a:prstGeom prst="roundRect">
          <a:avLst/>
        </a:prstGeom>
        <a:solidFill>
          <a:schemeClr val="accent5">
            <a:hueOff val="6719117"/>
            <a:satOff val="1889"/>
            <a:lumOff val="-270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C</a:t>
          </a:r>
          <a:r>
            <a:rPr lang="vi-VN" sz="1600" i="1" kern="1200" smtClean="0">
              <a:latin typeface="Times New Roman" panose="02020603050405020304" pitchFamily="18" charset="0"/>
              <a:cs typeface="Times New Roman" panose="02020603050405020304" pitchFamily="18" charset="0"/>
            </a:rPr>
            <a:t>ho phép ứng viên tìm hiểu doanh nghiệp về :</a:t>
          </a:r>
          <a:endParaRPr lang="en-US" sz="1600" i="1" kern="1200" smtClean="0">
            <a:latin typeface="Times New Roman" panose="02020603050405020304" pitchFamily="18" charset="0"/>
            <a:cs typeface="Times New Roman" panose="02020603050405020304" pitchFamily="18" charset="0"/>
          </a:endParaRPr>
        </a:p>
      </dsp:txBody>
      <dsp:txXfrm>
        <a:off x="22873" y="2673962"/>
        <a:ext cx="7433840" cy="422803"/>
      </dsp:txXfrm>
    </dsp:sp>
    <dsp:sp modelId="{8E7E3D25-86DA-4658-8C57-5544CEE0D391}">
      <dsp:nvSpPr>
        <dsp:cNvPr id="0" name=""/>
        <dsp:cNvSpPr/>
      </dsp:nvSpPr>
      <dsp:spPr>
        <a:xfrm>
          <a:off x="0" y="3119638"/>
          <a:ext cx="7479586" cy="60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477" tIns="15240" rIns="85344" bIns="15240" numCol="1" spcCol="1270" anchor="t" anchorCtr="0">
          <a:noAutofit/>
        </a:bodyPr>
        <a:lstStyle/>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Chế độ lương bỗng</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 Cơ hội phát triển </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vi-VN" sz="1200" kern="1200" smtClean="0">
              <a:latin typeface="Times New Roman" panose="02020603050405020304" pitchFamily="18" charset="0"/>
              <a:cs typeface="Times New Roman" panose="02020603050405020304" pitchFamily="18" charset="0"/>
            </a:rPr>
            <a:t>Những thách thức </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kern="1200" smtClean="0">
              <a:latin typeface="Times New Roman" panose="02020603050405020304" pitchFamily="18" charset="0"/>
              <a:cs typeface="Times New Roman" panose="02020603050405020304" pitchFamily="18" charset="0"/>
            </a:rPr>
            <a:t>Điều kiện làm việc </a:t>
          </a:r>
          <a:endParaRPr lang="en-US" sz="1200" kern="1200">
            <a:latin typeface="Times New Roman" panose="02020603050405020304" pitchFamily="18" charset="0"/>
            <a:cs typeface="Times New Roman" panose="02020603050405020304" pitchFamily="18" charset="0"/>
          </a:endParaRPr>
        </a:p>
      </dsp:txBody>
      <dsp:txXfrm>
        <a:off x="0" y="3119638"/>
        <a:ext cx="7479586" cy="603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E55D3-EB91-4137-A46F-2FDF6C2B9F61}">
      <dsp:nvSpPr>
        <dsp:cNvPr id="0" name=""/>
        <dsp:cNvSpPr/>
      </dsp:nvSpPr>
      <dsp:spPr>
        <a:xfrm>
          <a:off x="369860" y="1495"/>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n-US" sz="1400" i="1" kern="1200" smtClean="0">
              <a:latin typeface="Times New Roman" panose="02020603050405020304" pitchFamily="18" charset="0"/>
              <a:cs typeface="Times New Roman" panose="02020603050405020304" pitchFamily="18" charset="0"/>
            </a:rPr>
            <a:t>Gọi  ứng viên vào </a:t>
          </a:r>
          <a:endParaRPr lang="en-US" sz="1400" i="1" kern="1200">
            <a:latin typeface="Times New Roman" panose="02020603050405020304" pitchFamily="18" charset="0"/>
            <a:cs typeface="Times New Roman" panose="02020603050405020304" pitchFamily="18" charset="0"/>
          </a:endParaRPr>
        </a:p>
      </dsp:txBody>
      <dsp:txXfrm>
        <a:off x="369860" y="1495"/>
        <a:ext cx="7664537" cy="386115"/>
      </dsp:txXfrm>
    </dsp:sp>
    <dsp:sp modelId="{27D2DC20-D690-426D-B508-DE34345E9903}">
      <dsp:nvSpPr>
        <dsp:cNvPr id="0" name=""/>
        <dsp:cNvSpPr/>
      </dsp:nvSpPr>
      <dsp:spPr>
        <a:xfrm>
          <a:off x="369860"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0E94D2-A011-4142-8D36-FBF2C13400FC}">
      <dsp:nvSpPr>
        <dsp:cNvPr id="0" name=""/>
        <dsp:cNvSpPr/>
      </dsp:nvSpPr>
      <dsp:spPr>
        <a:xfrm>
          <a:off x="969197"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60D73C-7724-4F24-9441-654E98F73B4A}">
      <dsp:nvSpPr>
        <dsp:cNvPr id="0" name=""/>
        <dsp:cNvSpPr/>
      </dsp:nvSpPr>
      <dsp:spPr>
        <a:xfrm>
          <a:off x="1568534"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8518DB-32C0-4840-8961-3AF35ACDE223}">
      <dsp:nvSpPr>
        <dsp:cNvPr id="0" name=""/>
        <dsp:cNvSpPr/>
      </dsp:nvSpPr>
      <dsp:spPr>
        <a:xfrm>
          <a:off x="2167871"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B52757-7402-4372-B324-AC324B92EA0E}">
      <dsp:nvSpPr>
        <dsp:cNvPr id="0" name=""/>
        <dsp:cNvSpPr/>
      </dsp:nvSpPr>
      <dsp:spPr>
        <a:xfrm>
          <a:off x="2767208"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00203-90A0-4973-B295-54666DF13027}">
      <dsp:nvSpPr>
        <dsp:cNvPr id="0" name=""/>
        <dsp:cNvSpPr/>
      </dsp:nvSpPr>
      <dsp:spPr>
        <a:xfrm>
          <a:off x="3366545"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FE1EDE-F3E2-417B-8FC3-57B421834F71}">
      <dsp:nvSpPr>
        <dsp:cNvPr id="0" name=""/>
        <dsp:cNvSpPr/>
      </dsp:nvSpPr>
      <dsp:spPr>
        <a:xfrm>
          <a:off x="3965882" y="38761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2D3F3A-40DF-4D55-938F-2F20B1F2FECD}">
      <dsp:nvSpPr>
        <dsp:cNvPr id="0" name=""/>
        <dsp:cNvSpPr/>
      </dsp:nvSpPr>
      <dsp:spPr>
        <a:xfrm>
          <a:off x="369860" y="522533"/>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n-US" sz="1400" i="1" kern="1200" smtClean="0">
              <a:latin typeface="Times New Roman" panose="02020603050405020304" pitchFamily="18" charset="0"/>
              <a:cs typeface="Times New Roman" panose="02020603050405020304" pitchFamily="18" charset="0"/>
            </a:rPr>
            <a:t>Chào hỏi, làm quen </a:t>
          </a:r>
          <a:endParaRPr lang="en-US" sz="1400" i="1" kern="1200">
            <a:latin typeface="Times New Roman" panose="02020603050405020304" pitchFamily="18" charset="0"/>
            <a:cs typeface="Times New Roman" panose="02020603050405020304" pitchFamily="18" charset="0"/>
          </a:endParaRPr>
        </a:p>
      </dsp:txBody>
      <dsp:txXfrm>
        <a:off x="369860" y="522533"/>
        <a:ext cx="7664537" cy="386115"/>
      </dsp:txXfrm>
    </dsp:sp>
    <dsp:sp modelId="{DAE4A0B4-2F07-48FA-A7B7-E9CC7B6136F1}">
      <dsp:nvSpPr>
        <dsp:cNvPr id="0" name=""/>
        <dsp:cNvSpPr/>
      </dsp:nvSpPr>
      <dsp:spPr>
        <a:xfrm>
          <a:off x="369860"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46898B-565A-4E0C-A6D5-D5E8A4FD6A38}">
      <dsp:nvSpPr>
        <dsp:cNvPr id="0" name=""/>
        <dsp:cNvSpPr/>
      </dsp:nvSpPr>
      <dsp:spPr>
        <a:xfrm>
          <a:off x="969197"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804C1-C355-40D6-97DE-244EB08C259B}">
      <dsp:nvSpPr>
        <dsp:cNvPr id="0" name=""/>
        <dsp:cNvSpPr/>
      </dsp:nvSpPr>
      <dsp:spPr>
        <a:xfrm>
          <a:off x="1568534"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7C02D2-892A-4652-ACDC-42E7DD456789}">
      <dsp:nvSpPr>
        <dsp:cNvPr id="0" name=""/>
        <dsp:cNvSpPr/>
      </dsp:nvSpPr>
      <dsp:spPr>
        <a:xfrm>
          <a:off x="2167871"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BCC28A-507E-4131-9E66-B458CE9E3961}">
      <dsp:nvSpPr>
        <dsp:cNvPr id="0" name=""/>
        <dsp:cNvSpPr/>
      </dsp:nvSpPr>
      <dsp:spPr>
        <a:xfrm>
          <a:off x="2767208"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CE407-A0C4-40FD-961E-28DA23037419}">
      <dsp:nvSpPr>
        <dsp:cNvPr id="0" name=""/>
        <dsp:cNvSpPr/>
      </dsp:nvSpPr>
      <dsp:spPr>
        <a:xfrm>
          <a:off x="3366545"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9E4CB-3EBC-4250-9D2E-7E4480EF51C3}">
      <dsp:nvSpPr>
        <dsp:cNvPr id="0" name=""/>
        <dsp:cNvSpPr/>
      </dsp:nvSpPr>
      <dsp:spPr>
        <a:xfrm>
          <a:off x="3965882" y="90864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7C2664-4B4D-4BCE-B999-19130CEE8457}">
      <dsp:nvSpPr>
        <dsp:cNvPr id="0" name=""/>
        <dsp:cNvSpPr/>
      </dsp:nvSpPr>
      <dsp:spPr>
        <a:xfrm>
          <a:off x="369860" y="1043571"/>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n-US" sz="1400" i="1" kern="1200" smtClean="0">
              <a:latin typeface="Times New Roman" panose="02020603050405020304" pitchFamily="18" charset="0"/>
              <a:cs typeface="Times New Roman" panose="02020603050405020304" pitchFamily="18" charset="0"/>
            </a:rPr>
            <a:t>Đặt câu hỏi </a:t>
          </a:r>
          <a:endParaRPr lang="en-US" sz="1400" i="1" kern="1200">
            <a:latin typeface="Times New Roman" panose="02020603050405020304" pitchFamily="18" charset="0"/>
            <a:cs typeface="Times New Roman" panose="02020603050405020304" pitchFamily="18" charset="0"/>
          </a:endParaRPr>
        </a:p>
      </dsp:txBody>
      <dsp:txXfrm>
        <a:off x="369860" y="1043571"/>
        <a:ext cx="7664537" cy="386115"/>
      </dsp:txXfrm>
    </dsp:sp>
    <dsp:sp modelId="{93839526-AB4E-46D0-99C1-9BC2A23790EE}">
      <dsp:nvSpPr>
        <dsp:cNvPr id="0" name=""/>
        <dsp:cNvSpPr/>
      </dsp:nvSpPr>
      <dsp:spPr>
        <a:xfrm>
          <a:off x="369860"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9BDE82-148C-41DA-A812-FC29931C24D6}">
      <dsp:nvSpPr>
        <dsp:cNvPr id="0" name=""/>
        <dsp:cNvSpPr/>
      </dsp:nvSpPr>
      <dsp:spPr>
        <a:xfrm>
          <a:off x="969197"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57E937-B99D-4D50-B3C1-BEA46EE06EBB}">
      <dsp:nvSpPr>
        <dsp:cNvPr id="0" name=""/>
        <dsp:cNvSpPr/>
      </dsp:nvSpPr>
      <dsp:spPr>
        <a:xfrm>
          <a:off x="1568534"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44926-0A22-4DF7-BBE6-BF91F74C8A82}">
      <dsp:nvSpPr>
        <dsp:cNvPr id="0" name=""/>
        <dsp:cNvSpPr/>
      </dsp:nvSpPr>
      <dsp:spPr>
        <a:xfrm>
          <a:off x="2167871"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404B0-79EF-4044-A757-BC28B0AF253D}">
      <dsp:nvSpPr>
        <dsp:cNvPr id="0" name=""/>
        <dsp:cNvSpPr/>
      </dsp:nvSpPr>
      <dsp:spPr>
        <a:xfrm>
          <a:off x="2767208"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297A96-D1C8-44B2-BBCD-C344C26F584C}">
      <dsp:nvSpPr>
        <dsp:cNvPr id="0" name=""/>
        <dsp:cNvSpPr/>
      </dsp:nvSpPr>
      <dsp:spPr>
        <a:xfrm>
          <a:off x="3366545"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BDD09-1A0F-480E-8CC8-238B3884D665}">
      <dsp:nvSpPr>
        <dsp:cNvPr id="0" name=""/>
        <dsp:cNvSpPr/>
      </dsp:nvSpPr>
      <dsp:spPr>
        <a:xfrm>
          <a:off x="3965882" y="1429687"/>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A2B43-77B2-41A1-A6AD-65B04B59B594}">
      <dsp:nvSpPr>
        <dsp:cNvPr id="0" name=""/>
        <dsp:cNvSpPr/>
      </dsp:nvSpPr>
      <dsp:spPr>
        <a:xfrm>
          <a:off x="369860" y="1564609"/>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n-US" sz="1400" i="1" kern="1200" smtClean="0">
              <a:latin typeface="Times New Roman" panose="02020603050405020304" pitchFamily="18" charset="0"/>
              <a:cs typeface="Times New Roman" panose="02020603050405020304" pitchFamily="18" charset="0"/>
            </a:rPr>
            <a:t>Lắng nghe, quan sát và ghi chép câu trả lời của ứng viên </a:t>
          </a:r>
          <a:endParaRPr lang="en-US" sz="1400" i="1" kern="1200">
            <a:latin typeface="Times New Roman" panose="02020603050405020304" pitchFamily="18" charset="0"/>
            <a:cs typeface="Times New Roman" panose="02020603050405020304" pitchFamily="18" charset="0"/>
          </a:endParaRPr>
        </a:p>
      </dsp:txBody>
      <dsp:txXfrm>
        <a:off x="369860" y="1564609"/>
        <a:ext cx="7664537" cy="386115"/>
      </dsp:txXfrm>
    </dsp:sp>
    <dsp:sp modelId="{55410FAB-224B-40B0-A839-F4E32EA80004}">
      <dsp:nvSpPr>
        <dsp:cNvPr id="0" name=""/>
        <dsp:cNvSpPr/>
      </dsp:nvSpPr>
      <dsp:spPr>
        <a:xfrm>
          <a:off x="369860"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A5C84-958E-422F-88FA-4C856E7C58A9}">
      <dsp:nvSpPr>
        <dsp:cNvPr id="0" name=""/>
        <dsp:cNvSpPr/>
      </dsp:nvSpPr>
      <dsp:spPr>
        <a:xfrm>
          <a:off x="969197"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B21ADF-F10E-4AD6-B20D-857A09B11976}">
      <dsp:nvSpPr>
        <dsp:cNvPr id="0" name=""/>
        <dsp:cNvSpPr/>
      </dsp:nvSpPr>
      <dsp:spPr>
        <a:xfrm>
          <a:off x="1568534"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F6E8F-5896-4FFA-9D34-99ACA2236ED6}">
      <dsp:nvSpPr>
        <dsp:cNvPr id="0" name=""/>
        <dsp:cNvSpPr/>
      </dsp:nvSpPr>
      <dsp:spPr>
        <a:xfrm>
          <a:off x="2167871"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F6476-781D-4CE0-A392-083B970C6301}">
      <dsp:nvSpPr>
        <dsp:cNvPr id="0" name=""/>
        <dsp:cNvSpPr/>
      </dsp:nvSpPr>
      <dsp:spPr>
        <a:xfrm>
          <a:off x="2767208"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B7409-4BD0-4E99-B8E1-E43709519CB8}">
      <dsp:nvSpPr>
        <dsp:cNvPr id="0" name=""/>
        <dsp:cNvSpPr/>
      </dsp:nvSpPr>
      <dsp:spPr>
        <a:xfrm>
          <a:off x="3366545"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8535-7D68-4BB6-807E-CA6021C23512}">
      <dsp:nvSpPr>
        <dsp:cNvPr id="0" name=""/>
        <dsp:cNvSpPr/>
      </dsp:nvSpPr>
      <dsp:spPr>
        <a:xfrm>
          <a:off x="3965882" y="1950725"/>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AFFB8-901D-4B06-AA58-13D830D9B0E7}">
      <dsp:nvSpPr>
        <dsp:cNvPr id="0" name=""/>
        <dsp:cNvSpPr/>
      </dsp:nvSpPr>
      <dsp:spPr>
        <a:xfrm>
          <a:off x="369860" y="2085647"/>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en-US" sz="1400" i="1" kern="1200" smtClean="0">
              <a:latin typeface="Times New Roman" panose="02020603050405020304" pitchFamily="18" charset="0"/>
              <a:cs typeface="Times New Roman" panose="02020603050405020304" pitchFamily="18" charset="0"/>
            </a:rPr>
            <a:t>Tổng hợp đánh giá sau mỗi đợt, mỗi vòng phỏng vấn </a:t>
          </a:r>
          <a:endParaRPr lang="en-US" sz="1400" i="1" kern="1200">
            <a:latin typeface="Times New Roman" panose="02020603050405020304" pitchFamily="18" charset="0"/>
            <a:cs typeface="Times New Roman" panose="02020603050405020304" pitchFamily="18" charset="0"/>
          </a:endParaRPr>
        </a:p>
      </dsp:txBody>
      <dsp:txXfrm>
        <a:off x="369860" y="2085647"/>
        <a:ext cx="7664537" cy="386115"/>
      </dsp:txXfrm>
    </dsp:sp>
    <dsp:sp modelId="{4541932F-1104-4699-ABB4-F4D1A0884D1D}">
      <dsp:nvSpPr>
        <dsp:cNvPr id="0" name=""/>
        <dsp:cNvSpPr/>
      </dsp:nvSpPr>
      <dsp:spPr>
        <a:xfrm>
          <a:off x="369860"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5B25B-B61F-4111-90F4-5A7EB9F8ED1F}">
      <dsp:nvSpPr>
        <dsp:cNvPr id="0" name=""/>
        <dsp:cNvSpPr/>
      </dsp:nvSpPr>
      <dsp:spPr>
        <a:xfrm>
          <a:off x="969197"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F9A7D-4FAC-4C54-A0D3-0DB9F15A7234}">
      <dsp:nvSpPr>
        <dsp:cNvPr id="0" name=""/>
        <dsp:cNvSpPr/>
      </dsp:nvSpPr>
      <dsp:spPr>
        <a:xfrm>
          <a:off x="1568534"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458FF-5925-4022-9DC1-EE38F8B183FE}">
      <dsp:nvSpPr>
        <dsp:cNvPr id="0" name=""/>
        <dsp:cNvSpPr/>
      </dsp:nvSpPr>
      <dsp:spPr>
        <a:xfrm>
          <a:off x="2167871"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D4A42-15F1-4335-A5AB-5CA10B1795B0}">
      <dsp:nvSpPr>
        <dsp:cNvPr id="0" name=""/>
        <dsp:cNvSpPr/>
      </dsp:nvSpPr>
      <dsp:spPr>
        <a:xfrm>
          <a:off x="2767208"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FB77DD-6A30-4667-B03B-EEA91076C4D2}">
      <dsp:nvSpPr>
        <dsp:cNvPr id="0" name=""/>
        <dsp:cNvSpPr/>
      </dsp:nvSpPr>
      <dsp:spPr>
        <a:xfrm>
          <a:off x="3366545"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7A7D6-0A4A-4D67-8C75-FF03949D35C7}">
      <dsp:nvSpPr>
        <dsp:cNvPr id="0" name=""/>
        <dsp:cNvSpPr/>
      </dsp:nvSpPr>
      <dsp:spPr>
        <a:xfrm>
          <a:off x="3965882" y="2471763"/>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6AEBA-8C9B-4CA5-8944-00B7682B4243}">
      <dsp:nvSpPr>
        <dsp:cNvPr id="0" name=""/>
        <dsp:cNvSpPr/>
      </dsp:nvSpPr>
      <dsp:spPr>
        <a:xfrm>
          <a:off x="369860" y="2606685"/>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i="1" kern="1200">
            <a:latin typeface="Times New Roman" panose="02020603050405020304" pitchFamily="18" charset="0"/>
            <a:cs typeface="Times New Roman" panose="02020603050405020304" pitchFamily="18" charset="0"/>
          </a:endParaRPr>
        </a:p>
      </dsp:txBody>
      <dsp:txXfrm>
        <a:off x="369860" y="2606685"/>
        <a:ext cx="7664537" cy="386115"/>
      </dsp:txXfrm>
    </dsp:sp>
    <dsp:sp modelId="{B9744DFC-EE09-4F43-932E-6DEA42BCD04A}">
      <dsp:nvSpPr>
        <dsp:cNvPr id="0" name=""/>
        <dsp:cNvSpPr/>
      </dsp:nvSpPr>
      <dsp:spPr>
        <a:xfrm>
          <a:off x="369860"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EC4D1-8821-4489-AA75-7D49040D9D97}">
      <dsp:nvSpPr>
        <dsp:cNvPr id="0" name=""/>
        <dsp:cNvSpPr/>
      </dsp:nvSpPr>
      <dsp:spPr>
        <a:xfrm>
          <a:off x="969197"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B7CAE-7409-4061-A3A9-E46C5353BBD5}">
      <dsp:nvSpPr>
        <dsp:cNvPr id="0" name=""/>
        <dsp:cNvSpPr/>
      </dsp:nvSpPr>
      <dsp:spPr>
        <a:xfrm>
          <a:off x="1568534"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5E484-325A-41CD-829F-F10A6A28F178}">
      <dsp:nvSpPr>
        <dsp:cNvPr id="0" name=""/>
        <dsp:cNvSpPr/>
      </dsp:nvSpPr>
      <dsp:spPr>
        <a:xfrm>
          <a:off x="2167871"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8476-9232-4644-87EF-2580F2CF4368}">
      <dsp:nvSpPr>
        <dsp:cNvPr id="0" name=""/>
        <dsp:cNvSpPr/>
      </dsp:nvSpPr>
      <dsp:spPr>
        <a:xfrm>
          <a:off x="2767208"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B49F60-A62C-4895-A39C-B8A2046E0407}">
      <dsp:nvSpPr>
        <dsp:cNvPr id="0" name=""/>
        <dsp:cNvSpPr/>
      </dsp:nvSpPr>
      <dsp:spPr>
        <a:xfrm>
          <a:off x="3366545"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2D0D4-905B-4AE7-91DF-31C9F2A221BE}">
      <dsp:nvSpPr>
        <dsp:cNvPr id="0" name=""/>
        <dsp:cNvSpPr/>
      </dsp:nvSpPr>
      <dsp:spPr>
        <a:xfrm>
          <a:off x="3965882" y="2992801"/>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8D8A3E-75D8-47F5-8255-69A412A623E3}">
      <dsp:nvSpPr>
        <dsp:cNvPr id="0" name=""/>
        <dsp:cNvSpPr/>
      </dsp:nvSpPr>
      <dsp:spPr>
        <a:xfrm>
          <a:off x="369860" y="3127723"/>
          <a:ext cx="7664537" cy="3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i="1" kern="1200">
            <a:latin typeface="Times New Roman" panose="02020603050405020304" pitchFamily="18" charset="0"/>
            <a:cs typeface="Times New Roman" panose="02020603050405020304" pitchFamily="18" charset="0"/>
          </a:endParaRPr>
        </a:p>
      </dsp:txBody>
      <dsp:txXfrm>
        <a:off x="369860" y="3127723"/>
        <a:ext cx="7664537" cy="386115"/>
      </dsp:txXfrm>
    </dsp:sp>
    <dsp:sp modelId="{02358C7B-33DA-4033-8F07-F30B5D8B5358}">
      <dsp:nvSpPr>
        <dsp:cNvPr id="0" name=""/>
        <dsp:cNvSpPr/>
      </dsp:nvSpPr>
      <dsp:spPr>
        <a:xfrm>
          <a:off x="369860"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1C8033-71F4-43B4-948C-7366834E2946}">
      <dsp:nvSpPr>
        <dsp:cNvPr id="0" name=""/>
        <dsp:cNvSpPr/>
      </dsp:nvSpPr>
      <dsp:spPr>
        <a:xfrm>
          <a:off x="969197"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E100D-8373-4CAE-A340-3152E1339C7A}">
      <dsp:nvSpPr>
        <dsp:cNvPr id="0" name=""/>
        <dsp:cNvSpPr/>
      </dsp:nvSpPr>
      <dsp:spPr>
        <a:xfrm>
          <a:off x="1568534"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D5797-689C-42AA-A20F-3207C6A4DC8F}">
      <dsp:nvSpPr>
        <dsp:cNvPr id="0" name=""/>
        <dsp:cNvSpPr/>
      </dsp:nvSpPr>
      <dsp:spPr>
        <a:xfrm>
          <a:off x="2167871"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D4C63-E00B-455D-8BD3-CD4CEEB82058}">
      <dsp:nvSpPr>
        <dsp:cNvPr id="0" name=""/>
        <dsp:cNvSpPr/>
      </dsp:nvSpPr>
      <dsp:spPr>
        <a:xfrm>
          <a:off x="2767208"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94970-38FA-45FC-8DA0-E6E1A38C1D42}">
      <dsp:nvSpPr>
        <dsp:cNvPr id="0" name=""/>
        <dsp:cNvSpPr/>
      </dsp:nvSpPr>
      <dsp:spPr>
        <a:xfrm>
          <a:off x="3366545"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CAE7DB-1F62-41CF-8341-AE66F7FDD157}">
      <dsp:nvSpPr>
        <dsp:cNvPr id="0" name=""/>
        <dsp:cNvSpPr/>
      </dsp:nvSpPr>
      <dsp:spPr>
        <a:xfrm>
          <a:off x="3965882" y="3513839"/>
          <a:ext cx="613503" cy="94383"/>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4ED20-066B-4276-8F32-5044DE38B617}">
      <dsp:nvSpPr>
        <dsp:cNvPr id="0" name=""/>
        <dsp:cNvSpPr/>
      </dsp:nvSpPr>
      <dsp:spPr>
        <a:xfrm>
          <a:off x="462078" y="101719"/>
          <a:ext cx="6258010" cy="64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i="1" kern="1200" smtClean="0">
              <a:latin typeface="Times New Roman" panose="02020603050405020304" pitchFamily="18" charset="0"/>
              <a:cs typeface="Times New Roman" panose="02020603050405020304" pitchFamily="18" charset="0"/>
            </a:rPr>
            <a:t>Tiến hành chấm điểm sau vòng cuối cùng </a:t>
          </a:r>
          <a:endParaRPr lang="en-US" sz="1800" i="1" kern="1200">
            <a:latin typeface="Times New Roman" panose="02020603050405020304" pitchFamily="18" charset="0"/>
            <a:cs typeface="Times New Roman" panose="02020603050405020304" pitchFamily="18" charset="0"/>
          </a:endParaRPr>
        </a:p>
      </dsp:txBody>
      <dsp:txXfrm>
        <a:off x="462078" y="101719"/>
        <a:ext cx="6258010" cy="640787"/>
      </dsp:txXfrm>
    </dsp:sp>
    <dsp:sp modelId="{39C4A946-B0CE-4D15-A585-0BB91CEB8827}">
      <dsp:nvSpPr>
        <dsp:cNvPr id="0" name=""/>
        <dsp:cNvSpPr/>
      </dsp:nvSpPr>
      <dsp:spPr>
        <a:xfrm>
          <a:off x="462078" y="742507"/>
          <a:ext cx="939821" cy="156636"/>
        </a:xfrm>
        <a:prstGeom prst="parallelogram">
          <a:avLst>
            <a:gd name="adj" fmla="val 14084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224AC-2DCB-41DB-9532-B6C2426B1DF5}">
      <dsp:nvSpPr>
        <dsp:cNvPr id="0" name=""/>
        <dsp:cNvSpPr/>
      </dsp:nvSpPr>
      <dsp:spPr>
        <a:xfrm>
          <a:off x="1456722" y="742507"/>
          <a:ext cx="939821" cy="156636"/>
        </a:xfrm>
        <a:prstGeom prst="parallelogram">
          <a:avLst>
            <a:gd name="adj" fmla="val 140840"/>
          </a:avLst>
        </a:prstGeom>
        <a:solidFill>
          <a:schemeClr val="accent2">
            <a:hueOff val="88437"/>
            <a:satOff val="-844"/>
            <a:lumOff val="-261"/>
            <a:alphaOff val="0"/>
          </a:schemeClr>
        </a:solidFill>
        <a:ln w="25400" cap="flat" cmpd="sng" algn="ctr">
          <a:solidFill>
            <a:schemeClr val="accent2">
              <a:hueOff val="88437"/>
              <a:satOff val="-844"/>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9CA9C-B32A-4061-B979-E7BDB04BCCF3}">
      <dsp:nvSpPr>
        <dsp:cNvPr id="0" name=""/>
        <dsp:cNvSpPr/>
      </dsp:nvSpPr>
      <dsp:spPr>
        <a:xfrm>
          <a:off x="2451366" y="742507"/>
          <a:ext cx="939821" cy="156636"/>
        </a:xfrm>
        <a:prstGeom prst="parallelogram">
          <a:avLst>
            <a:gd name="adj" fmla="val 140840"/>
          </a:avLst>
        </a:prstGeom>
        <a:solidFill>
          <a:schemeClr val="accent2">
            <a:hueOff val="176873"/>
            <a:satOff val="-1688"/>
            <a:lumOff val="-523"/>
            <a:alphaOff val="0"/>
          </a:schemeClr>
        </a:solidFill>
        <a:ln w="25400" cap="flat" cmpd="sng" algn="ctr">
          <a:solidFill>
            <a:schemeClr val="accent2">
              <a:hueOff val="176873"/>
              <a:satOff val="-1688"/>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028F0-3C47-45EB-9B82-12B3EE1DBA73}">
      <dsp:nvSpPr>
        <dsp:cNvPr id="0" name=""/>
        <dsp:cNvSpPr/>
      </dsp:nvSpPr>
      <dsp:spPr>
        <a:xfrm>
          <a:off x="3446010" y="742507"/>
          <a:ext cx="939821" cy="156636"/>
        </a:xfrm>
        <a:prstGeom prst="parallelogram">
          <a:avLst>
            <a:gd name="adj" fmla="val 140840"/>
          </a:avLst>
        </a:prstGeom>
        <a:solidFill>
          <a:schemeClr val="accent2">
            <a:hueOff val="265310"/>
            <a:satOff val="-2532"/>
            <a:lumOff val="-784"/>
            <a:alphaOff val="0"/>
          </a:schemeClr>
        </a:solidFill>
        <a:ln w="25400" cap="flat" cmpd="sng" algn="ctr">
          <a:solidFill>
            <a:schemeClr val="accent2">
              <a:hueOff val="265310"/>
              <a:satOff val="-2532"/>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DFAD2A-EE2D-4533-BF9B-1D4838947AED}">
      <dsp:nvSpPr>
        <dsp:cNvPr id="0" name=""/>
        <dsp:cNvSpPr/>
      </dsp:nvSpPr>
      <dsp:spPr>
        <a:xfrm>
          <a:off x="4440654" y="742507"/>
          <a:ext cx="939821" cy="156636"/>
        </a:xfrm>
        <a:prstGeom prst="parallelogram">
          <a:avLst>
            <a:gd name="adj" fmla="val 140840"/>
          </a:avLst>
        </a:prstGeom>
        <a:solidFill>
          <a:schemeClr val="accent2">
            <a:hueOff val="353746"/>
            <a:satOff val="-3376"/>
            <a:lumOff val="-1046"/>
            <a:alphaOff val="0"/>
          </a:schemeClr>
        </a:solidFill>
        <a:ln w="25400" cap="flat" cmpd="sng" algn="ctr">
          <a:solidFill>
            <a:schemeClr val="accent2">
              <a:hueOff val="353746"/>
              <a:satOff val="-3376"/>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B4298C-A6B8-440D-B8AB-BA3A8AA172B6}">
      <dsp:nvSpPr>
        <dsp:cNvPr id="0" name=""/>
        <dsp:cNvSpPr/>
      </dsp:nvSpPr>
      <dsp:spPr>
        <a:xfrm>
          <a:off x="5435299" y="742507"/>
          <a:ext cx="939821" cy="156636"/>
        </a:xfrm>
        <a:prstGeom prst="parallelogram">
          <a:avLst>
            <a:gd name="adj" fmla="val 140840"/>
          </a:avLst>
        </a:prstGeom>
        <a:solidFill>
          <a:schemeClr val="accent2">
            <a:hueOff val="442183"/>
            <a:satOff val="-4219"/>
            <a:lumOff val="-1307"/>
            <a:alphaOff val="0"/>
          </a:schemeClr>
        </a:solidFill>
        <a:ln w="25400" cap="flat" cmpd="sng" algn="ctr">
          <a:solidFill>
            <a:schemeClr val="accent2">
              <a:hueOff val="442183"/>
              <a:satOff val="-4219"/>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241DD-4B3A-426C-BD74-38732E09CCB6}">
      <dsp:nvSpPr>
        <dsp:cNvPr id="0" name=""/>
        <dsp:cNvSpPr/>
      </dsp:nvSpPr>
      <dsp:spPr>
        <a:xfrm>
          <a:off x="6429943" y="742507"/>
          <a:ext cx="939821" cy="156636"/>
        </a:xfrm>
        <a:prstGeom prst="parallelogram">
          <a:avLst>
            <a:gd name="adj" fmla="val 140840"/>
          </a:avLst>
        </a:prstGeom>
        <a:solidFill>
          <a:schemeClr val="accent2">
            <a:hueOff val="530619"/>
            <a:satOff val="-5063"/>
            <a:lumOff val="-1569"/>
            <a:alphaOff val="0"/>
          </a:schemeClr>
        </a:solidFill>
        <a:ln w="25400" cap="flat" cmpd="sng" algn="ctr">
          <a:solidFill>
            <a:schemeClr val="accent2">
              <a:hueOff val="530619"/>
              <a:satOff val="-5063"/>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52011-324F-455A-B405-B2BCB84B6FF9}">
      <dsp:nvSpPr>
        <dsp:cNvPr id="0" name=""/>
        <dsp:cNvSpPr/>
      </dsp:nvSpPr>
      <dsp:spPr>
        <a:xfrm>
          <a:off x="462078" y="971338"/>
          <a:ext cx="6258010" cy="64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i="1" kern="1200" smtClean="0">
              <a:latin typeface="Times New Roman" panose="02020603050405020304" pitchFamily="18" charset="0"/>
              <a:cs typeface="Times New Roman" panose="02020603050405020304" pitchFamily="18" charset="0"/>
            </a:rPr>
            <a:t>Tổng hợp kết quả, chọn lựa những ứng viên đạt kết quả cao </a:t>
          </a:r>
          <a:endParaRPr lang="en-US" sz="1800" i="1" kern="1200">
            <a:latin typeface="Times New Roman" panose="02020603050405020304" pitchFamily="18" charset="0"/>
            <a:cs typeface="Times New Roman" panose="02020603050405020304" pitchFamily="18" charset="0"/>
          </a:endParaRPr>
        </a:p>
      </dsp:txBody>
      <dsp:txXfrm>
        <a:off x="462078" y="971338"/>
        <a:ext cx="6258010" cy="640787"/>
      </dsp:txXfrm>
    </dsp:sp>
    <dsp:sp modelId="{2C644FCE-E834-4411-8940-6FAC4AC45816}">
      <dsp:nvSpPr>
        <dsp:cNvPr id="0" name=""/>
        <dsp:cNvSpPr/>
      </dsp:nvSpPr>
      <dsp:spPr>
        <a:xfrm>
          <a:off x="462078" y="1612125"/>
          <a:ext cx="939821" cy="156636"/>
        </a:xfrm>
        <a:prstGeom prst="parallelogram">
          <a:avLst>
            <a:gd name="adj" fmla="val 140840"/>
          </a:avLst>
        </a:prstGeom>
        <a:solidFill>
          <a:schemeClr val="accent2">
            <a:hueOff val="619056"/>
            <a:satOff val="-5907"/>
            <a:lumOff val="-1830"/>
            <a:alphaOff val="0"/>
          </a:schemeClr>
        </a:solidFill>
        <a:ln w="25400" cap="flat" cmpd="sng" algn="ctr">
          <a:solidFill>
            <a:schemeClr val="accent2">
              <a:hueOff val="619056"/>
              <a:satOff val="-5907"/>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EBCF4-61BB-4455-B368-E122CAE5EF1C}">
      <dsp:nvSpPr>
        <dsp:cNvPr id="0" name=""/>
        <dsp:cNvSpPr/>
      </dsp:nvSpPr>
      <dsp:spPr>
        <a:xfrm>
          <a:off x="1456722" y="1612125"/>
          <a:ext cx="939821" cy="156636"/>
        </a:xfrm>
        <a:prstGeom prst="parallelogram">
          <a:avLst>
            <a:gd name="adj" fmla="val 140840"/>
          </a:avLst>
        </a:prstGeom>
        <a:solidFill>
          <a:schemeClr val="accent2">
            <a:hueOff val="707492"/>
            <a:satOff val="-6751"/>
            <a:lumOff val="-2092"/>
            <a:alphaOff val="0"/>
          </a:schemeClr>
        </a:solidFill>
        <a:ln w="25400" cap="flat" cmpd="sng" algn="ctr">
          <a:solidFill>
            <a:schemeClr val="accent2">
              <a:hueOff val="707492"/>
              <a:satOff val="-6751"/>
              <a:lumOff val="-2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3DC59-EB34-4784-8F88-ABF839174971}">
      <dsp:nvSpPr>
        <dsp:cNvPr id="0" name=""/>
        <dsp:cNvSpPr/>
      </dsp:nvSpPr>
      <dsp:spPr>
        <a:xfrm>
          <a:off x="2451366" y="1612125"/>
          <a:ext cx="939821" cy="156636"/>
        </a:xfrm>
        <a:prstGeom prst="parallelogram">
          <a:avLst>
            <a:gd name="adj" fmla="val 140840"/>
          </a:avLst>
        </a:prstGeom>
        <a:solidFill>
          <a:schemeClr val="accent2">
            <a:hueOff val="795929"/>
            <a:satOff val="-7595"/>
            <a:lumOff val="-2353"/>
            <a:alphaOff val="0"/>
          </a:schemeClr>
        </a:solidFill>
        <a:ln w="25400" cap="flat" cmpd="sng" algn="ctr">
          <a:solidFill>
            <a:schemeClr val="accent2">
              <a:hueOff val="795929"/>
              <a:satOff val="-75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96422-26C3-47E9-A86E-344AD067F957}">
      <dsp:nvSpPr>
        <dsp:cNvPr id="0" name=""/>
        <dsp:cNvSpPr/>
      </dsp:nvSpPr>
      <dsp:spPr>
        <a:xfrm>
          <a:off x="3446010" y="1612125"/>
          <a:ext cx="939821" cy="156636"/>
        </a:xfrm>
        <a:prstGeom prst="parallelogram">
          <a:avLst>
            <a:gd name="adj" fmla="val 140840"/>
          </a:avLst>
        </a:prstGeom>
        <a:solidFill>
          <a:schemeClr val="accent2">
            <a:hueOff val="884365"/>
            <a:satOff val="-8439"/>
            <a:lumOff val="-2614"/>
            <a:alphaOff val="0"/>
          </a:schemeClr>
        </a:solidFill>
        <a:ln w="25400" cap="flat" cmpd="sng" algn="ctr">
          <a:solidFill>
            <a:schemeClr val="accent2">
              <a:hueOff val="884365"/>
              <a:satOff val="-8439"/>
              <a:lumOff val="-26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1E9C36-6788-42A2-B788-75E2ED603FCF}">
      <dsp:nvSpPr>
        <dsp:cNvPr id="0" name=""/>
        <dsp:cNvSpPr/>
      </dsp:nvSpPr>
      <dsp:spPr>
        <a:xfrm>
          <a:off x="4440654" y="1612125"/>
          <a:ext cx="939821" cy="156636"/>
        </a:xfrm>
        <a:prstGeom prst="parallelogram">
          <a:avLst>
            <a:gd name="adj" fmla="val 140840"/>
          </a:avLst>
        </a:prstGeom>
        <a:solidFill>
          <a:schemeClr val="accent2">
            <a:hueOff val="972802"/>
            <a:satOff val="-9283"/>
            <a:lumOff val="-2876"/>
            <a:alphaOff val="0"/>
          </a:schemeClr>
        </a:solidFill>
        <a:ln w="25400" cap="flat" cmpd="sng" algn="ctr">
          <a:solidFill>
            <a:schemeClr val="accent2">
              <a:hueOff val="972802"/>
              <a:satOff val="-9283"/>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D172E4-757F-44C3-8991-DF33BB36AA2E}">
      <dsp:nvSpPr>
        <dsp:cNvPr id="0" name=""/>
        <dsp:cNvSpPr/>
      </dsp:nvSpPr>
      <dsp:spPr>
        <a:xfrm>
          <a:off x="5435299" y="1612125"/>
          <a:ext cx="939821" cy="156636"/>
        </a:xfrm>
        <a:prstGeom prst="parallelogram">
          <a:avLst>
            <a:gd name="adj" fmla="val 140840"/>
          </a:avLst>
        </a:prstGeom>
        <a:solidFill>
          <a:schemeClr val="accent2">
            <a:hueOff val="1061239"/>
            <a:satOff val="-10127"/>
            <a:lumOff val="-3137"/>
            <a:alphaOff val="0"/>
          </a:schemeClr>
        </a:solidFill>
        <a:ln w="25400" cap="flat" cmpd="sng" algn="ctr">
          <a:solidFill>
            <a:schemeClr val="accent2">
              <a:hueOff val="1061239"/>
              <a:satOff val="-101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F88600-734E-4901-BDF7-28E05E827742}">
      <dsp:nvSpPr>
        <dsp:cNvPr id="0" name=""/>
        <dsp:cNvSpPr/>
      </dsp:nvSpPr>
      <dsp:spPr>
        <a:xfrm>
          <a:off x="6429943" y="1612125"/>
          <a:ext cx="939821" cy="156636"/>
        </a:xfrm>
        <a:prstGeom prst="parallelogram">
          <a:avLst>
            <a:gd name="adj" fmla="val 140840"/>
          </a:avLst>
        </a:prstGeom>
        <a:solidFill>
          <a:schemeClr val="accent2">
            <a:hueOff val="1149675"/>
            <a:satOff val="-10971"/>
            <a:lumOff val="-3399"/>
            <a:alphaOff val="0"/>
          </a:schemeClr>
        </a:solidFill>
        <a:ln w="25400" cap="flat" cmpd="sng" algn="ctr">
          <a:solidFill>
            <a:schemeClr val="accent2">
              <a:hueOff val="1149675"/>
              <a:satOff val="-10971"/>
              <a:lumOff val="-33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F877E-940C-4318-A2C8-6D09C9E44378}">
      <dsp:nvSpPr>
        <dsp:cNvPr id="0" name=""/>
        <dsp:cNvSpPr/>
      </dsp:nvSpPr>
      <dsp:spPr>
        <a:xfrm>
          <a:off x="462078" y="1840956"/>
          <a:ext cx="6258010" cy="64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i="1" kern="1200" smtClean="0">
              <a:latin typeface="Times New Roman" panose="02020603050405020304" pitchFamily="18" charset="0"/>
              <a:cs typeface="Times New Roman" panose="02020603050405020304" pitchFamily="18" charset="0"/>
            </a:rPr>
            <a:t>Lập danh sách, đề xuất lãnh đạo tuyển dụng ứng viên đạt yêu cầu </a:t>
          </a:r>
          <a:endParaRPr lang="en-US" sz="1800" i="1" kern="1200">
            <a:latin typeface="Times New Roman" panose="02020603050405020304" pitchFamily="18" charset="0"/>
            <a:cs typeface="Times New Roman" panose="02020603050405020304" pitchFamily="18" charset="0"/>
          </a:endParaRPr>
        </a:p>
      </dsp:txBody>
      <dsp:txXfrm>
        <a:off x="462078" y="1840956"/>
        <a:ext cx="6258010" cy="640787"/>
      </dsp:txXfrm>
    </dsp:sp>
    <dsp:sp modelId="{1F14050F-49BF-451A-AC53-2886C7AC75F5}">
      <dsp:nvSpPr>
        <dsp:cNvPr id="0" name=""/>
        <dsp:cNvSpPr/>
      </dsp:nvSpPr>
      <dsp:spPr>
        <a:xfrm>
          <a:off x="462078" y="2481743"/>
          <a:ext cx="939821" cy="156636"/>
        </a:xfrm>
        <a:prstGeom prst="parallelogram">
          <a:avLst>
            <a:gd name="adj" fmla="val 140840"/>
          </a:avLst>
        </a:prstGeom>
        <a:solidFill>
          <a:schemeClr val="accent2">
            <a:hueOff val="1238112"/>
            <a:satOff val="-11814"/>
            <a:lumOff val="-3660"/>
            <a:alphaOff val="0"/>
          </a:schemeClr>
        </a:solidFill>
        <a:ln w="25400" cap="flat" cmpd="sng" algn="ctr">
          <a:solidFill>
            <a:schemeClr val="accent2">
              <a:hueOff val="1238112"/>
              <a:satOff val="-11814"/>
              <a:lumOff val="-36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09B02-80B0-4429-A730-9B1CBC6E6A91}">
      <dsp:nvSpPr>
        <dsp:cNvPr id="0" name=""/>
        <dsp:cNvSpPr/>
      </dsp:nvSpPr>
      <dsp:spPr>
        <a:xfrm>
          <a:off x="1456722" y="2481743"/>
          <a:ext cx="939821" cy="156636"/>
        </a:xfrm>
        <a:prstGeom prst="parallelogram">
          <a:avLst>
            <a:gd name="adj" fmla="val 140840"/>
          </a:avLst>
        </a:prstGeom>
        <a:solidFill>
          <a:schemeClr val="accent2">
            <a:hueOff val="1326548"/>
            <a:satOff val="-12658"/>
            <a:lumOff val="-3922"/>
            <a:alphaOff val="0"/>
          </a:schemeClr>
        </a:solidFill>
        <a:ln w="25400" cap="flat" cmpd="sng" algn="ctr">
          <a:solidFill>
            <a:schemeClr val="accent2">
              <a:hueOff val="1326548"/>
              <a:satOff val="-1265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92212-D0AE-4F78-B1C4-DF320495D46E}">
      <dsp:nvSpPr>
        <dsp:cNvPr id="0" name=""/>
        <dsp:cNvSpPr/>
      </dsp:nvSpPr>
      <dsp:spPr>
        <a:xfrm>
          <a:off x="2451366" y="2481743"/>
          <a:ext cx="939821" cy="156636"/>
        </a:xfrm>
        <a:prstGeom prst="parallelogram">
          <a:avLst>
            <a:gd name="adj" fmla="val 140840"/>
          </a:avLst>
        </a:prstGeom>
        <a:solidFill>
          <a:schemeClr val="accent2">
            <a:hueOff val="1414985"/>
            <a:satOff val="-13502"/>
            <a:lumOff val="-4183"/>
            <a:alphaOff val="0"/>
          </a:schemeClr>
        </a:solidFill>
        <a:ln w="25400" cap="flat" cmpd="sng" algn="ctr">
          <a:solidFill>
            <a:schemeClr val="accent2">
              <a:hueOff val="1414985"/>
              <a:satOff val="-13502"/>
              <a:lumOff val="-41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1C404-A1A3-48A4-8F7C-5941D4DF75A4}">
      <dsp:nvSpPr>
        <dsp:cNvPr id="0" name=""/>
        <dsp:cNvSpPr/>
      </dsp:nvSpPr>
      <dsp:spPr>
        <a:xfrm>
          <a:off x="3446010" y="2481743"/>
          <a:ext cx="939821" cy="156636"/>
        </a:xfrm>
        <a:prstGeom prst="parallelogram">
          <a:avLst>
            <a:gd name="adj" fmla="val 140840"/>
          </a:avLst>
        </a:prstGeom>
        <a:solidFill>
          <a:schemeClr val="accent2">
            <a:hueOff val="1503421"/>
            <a:satOff val="-14346"/>
            <a:lumOff val="-4445"/>
            <a:alphaOff val="0"/>
          </a:schemeClr>
        </a:solidFill>
        <a:ln w="25400" cap="flat" cmpd="sng" algn="ctr">
          <a:solidFill>
            <a:schemeClr val="accent2">
              <a:hueOff val="1503421"/>
              <a:satOff val="-14346"/>
              <a:lumOff val="-44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0313D-FB06-4472-87C6-A9B35A06680E}">
      <dsp:nvSpPr>
        <dsp:cNvPr id="0" name=""/>
        <dsp:cNvSpPr/>
      </dsp:nvSpPr>
      <dsp:spPr>
        <a:xfrm>
          <a:off x="4440654" y="2481743"/>
          <a:ext cx="939821" cy="156636"/>
        </a:xfrm>
        <a:prstGeom prst="parallelogram">
          <a:avLst>
            <a:gd name="adj" fmla="val 140840"/>
          </a:avLst>
        </a:prstGeom>
        <a:solidFill>
          <a:schemeClr val="accent2">
            <a:hueOff val="1591858"/>
            <a:satOff val="-15190"/>
            <a:lumOff val="-4706"/>
            <a:alphaOff val="0"/>
          </a:schemeClr>
        </a:solidFill>
        <a:ln w="25400" cap="flat" cmpd="sng" algn="ctr">
          <a:solidFill>
            <a:schemeClr val="accent2">
              <a:hueOff val="1591858"/>
              <a:satOff val="-15190"/>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BCEDB-C6A1-4B64-884A-B29FBF96BCF9}">
      <dsp:nvSpPr>
        <dsp:cNvPr id="0" name=""/>
        <dsp:cNvSpPr/>
      </dsp:nvSpPr>
      <dsp:spPr>
        <a:xfrm>
          <a:off x="5435299" y="2481743"/>
          <a:ext cx="939821" cy="156636"/>
        </a:xfrm>
        <a:prstGeom prst="parallelogram">
          <a:avLst>
            <a:gd name="adj" fmla="val 140840"/>
          </a:avLst>
        </a:prstGeom>
        <a:solidFill>
          <a:schemeClr val="accent2">
            <a:hueOff val="1680294"/>
            <a:satOff val="-16034"/>
            <a:lumOff val="-4967"/>
            <a:alphaOff val="0"/>
          </a:schemeClr>
        </a:solidFill>
        <a:ln w="25400" cap="flat" cmpd="sng" algn="ctr">
          <a:solidFill>
            <a:schemeClr val="accent2">
              <a:hueOff val="1680294"/>
              <a:satOff val="-16034"/>
              <a:lumOff val="-49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30FB10-0718-4405-AC39-13099105A558}">
      <dsp:nvSpPr>
        <dsp:cNvPr id="0" name=""/>
        <dsp:cNvSpPr/>
      </dsp:nvSpPr>
      <dsp:spPr>
        <a:xfrm>
          <a:off x="6429943" y="2481743"/>
          <a:ext cx="939821" cy="156636"/>
        </a:xfrm>
        <a:prstGeom prst="parallelogram">
          <a:avLst>
            <a:gd name="adj" fmla="val 140840"/>
          </a:avLst>
        </a:prstGeom>
        <a:solidFill>
          <a:schemeClr val="accent2">
            <a:hueOff val="1768731"/>
            <a:satOff val="-16878"/>
            <a:lumOff val="-5229"/>
            <a:alphaOff val="0"/>
          </a:schemeClr>
        </a:solidFill>
        <a:ln w="25400" cap="flat" cmpd="sng" algn="ctr">
          <a:solidFill>
            <a:schemeClr val="accent2">
              <a:hueOff val="1768731"/>
              <a:satOff val="-16878"/>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84989-CE6A-4A0E-A359-29D08F37B727}">
      <dsp:nvSpPr>
        <dsp:cNvPr id="0" name=""/>
        <dsp:cNvSpPr/>
      </dsp:nvSpPr>
      <dsp:spPr>
        <a:xfrm>
          <a:off x="462078" y="2710575"/>
          <a:ext cx="6258010" cy="64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i="1" kern="1200" smtClean="0">
              <a:latin typeface="Times New Roman" panose="02020603050405020304" pitchFamily="18" charset="0"/>
              <a:cs typeface="Times New Roman" panose="02020603050405020304" pitchFamily="18" charset="0"/>
            </a:rPr>
            <a:t>Phúc đáp những thắc mắc của các ứng viên (nếu có)</a:t>
          </a:r>
          <a:endParaRPr lang="en-US" sz="1800" i="1" kern="1200">
            <a:latin typeface="Times New Roman" panose="02020603050405020304" pitchFamily="18" charset="0"/>
            <a:cs typeface="Times New Roman" panose="02020603050405020304" pitchFamily="18" charset="0"/>
          </a:endParaRPr>
        </a:p>
      </dsp:txBody>
      <dsp:txXfrm>
        <a:off x="462078" y="2710575"/>
        <a:ext cx="6258010" cy="640787"/>
      </dsp:txXfrm>
    </dsp:sp>
    <dsp:sp modelId="{E7D69C25-6D33-450B-ADE3-412305ECFD12}">
      <dsp:nvSpPr>
        <dsp:cNvPr id="0" name=""/>
        <dsp:cNvSpPr/>
      </dsp:nvSpPr>
      <dsp:spPr>
        <a:xfrm>
          <a:off x="462078" y="3351362"/>
          <a:ext cx="939821" cy="156636"/>
        </a:xfrm>
        <a:prstGeom prst="parallelogram">
          <a:avLst>
            <a:gd name="adj" fmla="val 140840"/>
          </a:avLst>
        </a:prstGeom>
        <a:solidFill>
          <a:schemeClr val="accent2">
            <a:hueOff val="1857168"/>
            <a:satOff val="-17722"/>
            <a:lumOff val="-5490"/>
            <a:alphaOff val="0"/>
          </a:schemeClr>
        </a:solidFill>
        <a:ln w="25400" cap="flat" cmpd="sng" algn="ctr">
          <a:solidFill>
            <a:schemeClr val="accent2">
              <a:hueOff val="1857168"/>
              <a:satOff val="-17722"/>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6455B-45C2-4031-A145-CC136EBCE223}">
      <dsp:nvSpPr>
        <dsp:cNvPr id="0" name=""/>
        <dsp:cNvSpPr/>
      </dsp:nvSpPr>
      <dsp:spPr>
        <a:xfrm>
          <a:off x="1456722" y="3351362"/>
          <a:ext cx="939821" cy="156636"/>
        </a:xfrm>
        <a:prstGeom prst="parallelogram">
          <a:avLst>
            <a:gd name="adj" fmla="val 140840"/>
          </a:avLst>
        </a:prstGeom>
        <a:solidFill>
          <a:schemeClr val="accent2">
            <a:hueOff val="1945604"/>
            <a:satOff val="-18566"/>
            <a:lumOff val="-5752"/>
            <a:alphaOff val="0"/>
          </a:schemeClr>
        </a:solidFill>
        <a:ln w="25400" cap="flat" cmpd="sng" algn="ctr">
          <a:solidFill>
            <a:schemeClr val="accent2">
              <a:hueOff val="1945604"/>
              <a:satOff val="-18566"/>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DA9003-6504-4367-AD4B-5553276A7C09}">
      <dsp:nvSpPr>
        <dsp:cNvPr id="0" name=""/>
        <dsp:cNvSpPr/>
      </dsp:nvSpPr>
      <dsp:spPr>
        <a:xfrm>
          <a:off x="2451366" y="3351362"/>
          <a:ext cx="939821" cy="156636"/>
        </a:xfrm>
        <a:prstGeom prst="parallelogram">
          <a:avLst>
            <a:gd name="adj" fmla="val 140840"/>
          </a:avLst>
        </a:prstGeom>
        <a:solidFill>
          <a:schemeClr val="accent2">
            <a:hueOff val="2034041"/>
            <a:satOff val="-19409"/>
            <a:lumOff val="-6013"/>
            <a:alphaOff val="0"/>
          </a:schemeClr>
        </a:solidFill>
        <a:ln w="25400" cap="flat" cmpd="sng" algn="ctr">
          <a:solidFill>
            <a:schemeClr val="accent2">
              <a:hueOff val="2034041"/>
              <a:satOff val="-19409"/>
              <a:lumOff val="-60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FD1F2-E6E3-46FD-874D-6F48C3C0A8C2}">
      <dsp:nvSpPr>
        <dsp:cNvPr id="0" name=""/>
        <dsp:cNvSpPr/>
      </dsp:nvSpPr>
      <dsp:spPr>
        <a:xfrm>
          <a:off x="3446010" y="3351362"/>
          <a:ext cx="939821" cy="156636"/>
        </a:xfrm>
        <a:prstGeom prst="parallelogram">
          <a:avLst>
            <a:gd name="adj" fmla="val 140840"/>
          </a:avLst>
        </a:prstGeom>
        <a:solidFill>
          <a:schemeClr val="accent2">
            <a:hueOff val="2122477"/>
            <a:satOff val="-20253"/>
            <a:lumOff val="-6275"/>
            <a:alphaOff val="0"/>
          </a:schemeClr>
        </a:solidFill>
        <a:ln w="25400" cap="flat" cmpd="sng" algn="ctr">
          <a:solidFill>
            <a:schemeClr val="accent2">
              <a:hueOff val="2122477"/>
              <a:satOff val="-20253"/>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C3C8D-4E24-4B29-8B9D-287724500DB6}">
      <dsp:nvSpPr>
        <dsp:cNvPr id="0" name=""/>
        <dsp:cNvSpPr/>
      </dsp:nvSpPr>
      <dsp:spPr>
        <a:xfrm>
          <a:off x="4440654" y="3351362"/>
          <a:ext cx="939821" cy="156636"/>
        </a:xfrm>
        <a:prstGeom prst="parallelogram">
          <a:avLst>
            <a:gd name="adj" fmla="val 140840"/>
          </a:avLst>
        </a:prstGeom>
        <a:solidFill>
          <a:schemeClr val="accent2">
            <a:hueOff val="2210914"/>
            <a:satOff val="-21097"/>
            <a:lumOff val="-6536"/>
            <a:alphaOff val="0"/>
          </a:schemeClr>
        </a:solidFill>
        <a:ln w="25400" cap="flat" cmpd="sng" algn="ctr">
          <a:solidFill>
            <a:schemeClr val="accent2">
              <a:hueOff val="2210914"/>
              <a:satOff val="-21097"/>
              <a:lumOff val="-65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711A4-E869-422B-B18F-7EE3280BA4FE}">
      <dsp:nvSpPr>
        <dsp:cNvPr id="0" name=""/>
        <dsp:cNvSpPr/>
      </dsp:nvSpPr>
      <dsp:spPr>
        <a:xfrm>
          <a:off x="5435299" y="3351362"/>
          <a:ext cx="939821" cy="156636"/>
        </a:xfrm>
        <a:prstGeom prst="parallelogram">
          <a:avLst>
            <a:gd name="adj" fmla="val 140840"/>
          </a:avLst>
        </a:prstGeom>
        <a:solidFill>
          <a:schemeClr val="accent2">
            <a:hueOff val="2299350"/>
            <a:satOff val="-21941"/>
            <a:lumOff val="-6798"/>
            <a:alphaOff val="0"/>
          </a:schemeClr>
        </a:solidFill>
        <a:ln w="25400" cap="flat" cmpd="sng" algn="ctr">
          <a:solidFill>
            <a:schemeClr val="accent2">
              <a:hueOff val="2299350"/>
              <a:satOff val="-21941"/>
              <a:lumOff val="-67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A2F54-9A4C-447B-9976-E9032DB40A1A}">
      <dsp:nvSpPr>
        <dsp:cNvPr id="0" name=""/>
        <dsp:cNvSpPr/>
      </dsp:nvSpPr>
      <dsp:spPr>
        <a:xfrm>
          <a:off x="6429943" y="3351362"/>
          <a:ext cx="939821" cy="156636"/>
        </a:xfrm>
        <a:prstGeom prst="parallelogram">
          <a:avLst>
            <a:gd name="adj" fmla="val 140840"/>
          </a:avLst>
        </a:prstGeom>
        <a:solidFill>
          <a:schemeClr val="accent2">
            <a:hueOff val="2387787"/>
            <a:satOff val="-22785"/>
            <a:lumOff val="-7059"/>
            <a:alphaOff val="0"/>
          </a:schemeClr>
        </a:solidFill>
        <a:ln w="25400" cap="flat" cmpd="sng" algn="ctr">
          <a:solidFill>
            <a:schemeClr val="accent2">
              <a:hueOff val="2387787"/>
              <a:satOff val="-22785"/>
              <a:lumOff val="-7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3630-5C4F-42AB-A027-75A9E02E10DA}">
      <dsp:nvSpPr>
        <dsp:cNvPr id="0" name=""/>
        <dsp:cNvSpPr/>
      </dsp:nvSpPr>
      <dsp:spPr>
        <a:xfrm>
          <a:off x="1419498" y="496"/>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Lên lịch hẹn hợp lý </a:t>
          </a:r>
          <a:endParaRPr lang="en-US" sz="1600" i="1" kern="1200">
            <a:latin typeface="Times New Roman" panose="02020603050405020304" pitchFamily="18" charset="0"/>
            <a:cs typeface="Times New Roman" panose="02020603050405020304" pitchFamily="18" charset="0"/>
          </a:endParaRPr>
        </a:p>
      </dsp:txBody>
      <dsp:txXfrm>
        <a:off x="1419498" y="496"/>
        <a:ext cx="3702704" cy="336609"/>
      </dsp:txXfrm>
    </dsp:sp>
    <dsp:sp modelId="{47BEB9A8-1518-40DD-A399-A8FC5C117E90}">
      <dsp:nvSpPr>
        <dsp:cNvPr id="0" name=""/>
        <dsp:cNvSpPr/>
      </dsp:nvSpPr>
      <dsp:spPr>
        <a:xfrm>
          <a:off x="1419498" y="337105"/>
          <a:ext cx="493693" cy="82282"/>
        </a:xfrm>
        <a:prstGeom prst="parallelogram">
          <a:avLst>
            <a:gd name="adj" fmla="val 14084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6AF19E-AB7C-4F6B-B3B6-76DC02CE969E}">
      <dsp:nvSpPr>
        <dsp:cNvPr id="0" name=""/>
        <dsp:cNvSpPr/>
      </dsp:nvSpPr>
      <dsp:spPr>
        <a:xfrm>
          <a:off x="1941990" y="337105"/>
          <a:ext cx="493693" cy="82282"/>
        </a:xfrm>
        <a:prstGeom prst="parallelogram">
          <a:avLst>
            <a:gd name="adj" fmla="val 140840"/>
          </a:avLst>
        </a:prstGeom>
        <a:solidFill>
          <a:schemeClr val="accent5">
            <a:hueOff val="122166"/>
            <a:satOff val="34"/>
            <a:lumOff val="-492"/>
            <a:alphaOff val="0"/>
          </a:schemeClr>
        </a:solidFill>
        <a:ln w="25400" cap="flat" cmpd="sng" algn="ctr">
          <a:solidFill>
            <a:schemeClr val="accent5">
              <a:hueOff val="122166"/>
              <a:satOff val="34"/>
              <a:lumOff val="-4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968B10-5DE3-400F-AA32-87FFBB95EB69}">
      <dsp:nvSpPr>
        <dsp:cNvPr id="0" name=""/>
        <dsp:cNvSpPr/>
      </dsp:nvSpPr>
      <dsp:spPr>
        <a:xfrm>
          <a:off x="2464483" y="337105"/>
          <a:ext cx="493693" cy="82282"/>
        </a:xfrm>
        <a:prstGeom prst="parallelogram">
          <a:avLst>
            <a:gd name="adj" fmla="val 140840"/>
          </a:avLst>
        </a:prstGeom>
        <a:solidFill>
          <a:schemeClr val="accent5">
            <a:hueOff val="244332"/>
            <a:satOff val="69"/>
            <a:lumOff val="-984"/>
            <a:alphaOff val="0"/>
          </a:schemeClr>
        </a:solidFill>
        <a:ln w="25400" cap="flat" cmpd="sng" algn="ctr">
          <a:solidFill>
            <a:schemeClr val="accent5">
              <a:hueOff val="244332"/>
              <a:satOff val="69"/>
              <a:lumOff val="-9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E07216-64B9-49C4-9A79-506E31071228}">
      <dsp:nvSpPr>
        <dsp:cNvPr id="0" name=""/>
        <dsp:cNvSpPr/>
      </dsp:nvSpPr>
      <dsp:spPr>
        <a:xfrm>
          <a:off x="2986976" y="337105"/>
          <a:ext cx="493693" cy="82282"/>
        </a:xfrm>
        <a:prstGeom prst="parallelogram">
          <a:avLst>
            <a:gd name="adj" fmla="val 140840"/>
          </a:avLst>
        </a:prstGeom>
        <a:solidFill>
          <a:schemeClr val="accent5">
            <a:hueOff val="366497"/>
            <a:satOff val="103"/>
            <a:lumOff val="-1476"/>
            <a:alphaOff val="0"/>
          </a:schemeClr>
        </a:solidFill>
        <a:ln w="25400" cap="flat" cmpd="sng" algn="ctr">
          <a:solidFill>
            <a:schemeClr val="accent5">
              <a:hueOff val="366497"/>
              <a:satOff val="103"/>
              <a:lumOff val="-14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667AF-2E30-42CC-8285-55A33E318114}">
      <dsp:nvSpPr>
        <dsp:cNvPr id="0" name=""/>
        <dsp:cNvSpPr/>
      </dsp:nvSpPr>
      <dsp:spPr>
        <a:xfrm>
          <a:off x="3509469" y="337105"/>
          <a:ext cx="493693" cy="82282"/>
        </a:xfrm>
        <a:prstGeom prst="parallelogram">
          <a:avLst>
            <a:gd name="adj" fmla="val 140840"/>
          </a:avLst>
        </a:prstGeom>
        <a:solidFill>
          <a:schemeClr val="accent5">
            <a:hueOff val="488663"/>
            <a:satOff val="137"/>
            <a:lumOff val="-1968"/>
            <a:alphaOff val="0"/>
          </a:schemeClr>
        </a:solidFill>
        <a:ln w="25400" cap="flat" cmpd="sng" algn="ctr">
          <a:solidFill>
            <a:schemeClr val="accent5">
              <a:hueOff val="488663"/>
              <a:satOff val="137"/>
              <a:lumOff val="-19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AD600-808A-406C-ADDC-BFAED97C7440}">
      <dsp:nvSpPr>
        <dsp:cNvPr id="0" name=""/>
        <dsp:cNvSpPr/>
      </dsp:nvSpPr>
      <dsp:spPr>
        <a:xfrm>
          <a:off x="4031962" y="337105"/>
          <a:ext cx="493693" cy="82282"/>
        </a:xfrm>
        <a:prstGeom prst="parallelogram">
          <a:avLst>
            <a:gd name="adj" fmla="val 140840"/>
          </a:avLst>
        </a:prstGeom>
        <a:solidFill>
          <a:schemeClr val="accent5">
            <a:hueOff val="610829"/>
            <a:satOff val="172"/>
            <a:lumOff val="-2460"/>
            <a:alphaOff val="0"/>
          </a:schemeClr>
        </a:solidFill>
        <a:ln w="25400" cap="flat" cmpd="sng" algn="ctr">
          <a:solidFill>
            <a:schemeClr val="accent5">
              <a:hueOff val="610829"/>
              <a:satOff val="172"/>
              <a:lumOff val="-24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751F0-AE6C-401C-9141-D50C855D93C7}">
      <dsp:nvSpPr>
        <dsp:cNvPr id="0" name=""/>
        <dsp:cNvSpPr/>
      </dsp:nvSpPr>
      <dsp:spPr>
        <a:xfrm>
          <a:off x="4554454" y="337105"/>
          <a:ext cx="493693" cy="82282"/>
        </a:xfrm>
        <a:prstGeom prst="parallelogram">
          <a:avLst>
            <a:gd name="adj" fmla="val 140840"/>
          </a:avLst>
        </a:prstGeom>
        <a:solidFill>
          <a:schemeClr val="accent5">
            <a:hueOff val="732995"/>
            <a:satOff val="206"/>
            <a:lumOff val="-2952"/>
            <a:alphaOff val="0"/>
          </a:schemeClr>
        </a:solidFill>
        <a:ln w="25400" cap="flat" cmpd="sng" algn="ctr">
          <a:solidFill>
            <a:schemeClr val="accent5">
              <a:hueOff val="732995"/>
              <a:satOff val="206"/>
              <a:lumOff val="-29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D0C9D7-639A-441E-A68B-DB72E566B4CC}">
      <dsp:nvSpPr>
        <dsp:cNvPr id="0" name=""/>
        <dsp:cNvSpPr/>
      </dsp:nvSpPr>
      <dsp:spPr>
        <a:xfrm>
          <a:off x="1419498" y="464533"/>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Khích lệ ứng viên trả lời câu hỏi phỏng vấn </a:t>
          </a:r>
          <a:endParaRPr lang="en-US" sz="1600" i="1" kern="1200">
            <a:latin typeface="Times New Roman" panose="02020603050405020304" pitchFamily="18" charset="0"/>
            <a:cs typeface="Times New Roman" panose="02020603050405020304" pitchFamily="18" charset="0"/>
          </a:endParaRPr>
        </a:p>
      </dsp:txBody>
      <dsp:txXfrm>
        <a:off x="1419498" y="464533"/>
        <a:ext cx="3702704" cy="336609"/>
      </dsp:txXfrm>
    </dsp:sp>
    <dsp:sp modelId="{DBEAB8A6-89D1-48E9-8549-1B646F108F37}">
      <dsp:nvSpPr>
        <dsp:cNvPr id="0" name=""/>
        <dsp:cNvSpPr/>
      </dsp:nvSpPr>
      <dsp:spPr>
        <a:xfrm>
          <a:off x="1419498" y="801142"/>
          <a:ext cx="493693" cy="82282"/>
        </a:xfrm>
        <a:prstGeom prst="parallelogram">
          <a:avLst>
            <a:gd name="adj" fmla="val 140840"/>
          </a:avLst>
        </a:prstGeom>
        <a:solidFill>
          <a:schemeClr val="accent5">
            <a:hueOff val="855160"/>
            <a:satOff val="240"/>
            <a:lumOff val="-3444"/>
            <a:alphaOff val="0"/>
          </a:schemeClr>
        </a:solidFill>
        <a:ln w="25400" cap="flat" cmpd="sng" algn="ctr">
          <a:solidFill>
            <a:schemeClr val="accent5">
              <a:hueOff val="855160"/>
              <a:satOff val="240"/>
              <a:lumOff val="-34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18DAD-A0E5-4534-9EA0-C38F6F7493BF}">
      <dsp:nvSpPr>
        <dsp:cNvPr id="0" name=""/>
        <dsp:cNvSpPr/>
      </dsp:nvSpPr>
      <dsp:spPr>
        <a:xfrm>
          <a:off x="1941990" y="801142"/>
          <a:ext cx="493693" cy="82282"/>
        </a:xfrm>
        <a:prstGeom prst="parallelogram">
          <a:avLst>
            <a:gd name="adj" fmla="val 140840"/>
          </a:avLst>
        </a:prstGeom>
        <a:solidFill>
          <a:schemeClr val="accent5">
            <a:hueOff val="977326"/>
            <a:satOff val="275"/>
            <a:lumOff val="-3936"/>
            <a:alphaOff val="0"/>
          </a:schemeClr>
        </a:solidFill>
        <a:ln w="25400" cap="flat" cmpd="sng" algn="ctr">
          <a:solidFill>
            <a:schemeClr val="accent5">
              <a:hueOff val="977326"/>
              <a:satOff val="275"/>
              <a:lumOff val="-39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F6A845-430F-465E-BF99-93C8D698B4A3}">
      <dsp:nvSpPr>
        <dsp:cNvPr id="0" name=""/>
        <dsp:cNvSpPr/>
      </dsp:nvSpPr>
      <dsp:spPr>
        <a:xfrm>
          <a:off x="2464483" y="801142"/>
          <a:ext cx="493693" cy="82282"/>
        </a:xfrm>
        <a:prstGeom prst="parallelogram">
          <a:avLst>
            <a:gd name="adj" fmla="val 140840"/>
          </a:avLst>
        </a:prstGeom>
        <a:solidFill>
          <a:schemeClr val="accent5">
            <a:hueOff val="1099492"/>
            <a:satOff val="309"/>
            <a:lumOff val="-4428"/>
            <a:alphaOff val="0"/>
          </a:schemeClr>
        </a:solidFill>
        <a:ln w="25400" cap="flat" cmpd="sng" algn="ctr">
          <a:solidFill>
            <a:schemeClr val="accent5">
              <a:hueOff val="1099492"/>
              <a:satOff val="309"/>
              <a:lumOff val="-44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1EA12-BBC9-432F-A24A-783EE185B485}">
      <dsp:nvSpPr>
        <dsp:cNvPr id="0" name=""/>
        <dsp:cNvSpPr/>
      </dsp:nvSpPr>
      <dsp:spPr>
        <a:xfrm>
          <a:off x="2986976" y="801142"/>
          <a:ext cx="493693" cy="82282"/>
        </a:xfrm>
        <a:prstGeom prst="parallelogram">
          <a:avLst>
            <a:gd name="adj" fmla="val 140840"/>
          </a:avLst>
        </a:prstGeom>
        <a:solidFill>
          <a:schemeClr val="accent5">
            <a:hueOff val="1221658"/>
            <a:satOff val="343"/>
            <a:lumOff val="-4920"/>
            <a:alphaOff val="0"/>
          </a:schemeClr>
        </a:solidFill>
        <a:ln w="25400" cap="flat" cmpd="sng" algn="ctr">
          <a:solidFill>
            <a:schemeClr val="accent5">
              <a:hueOff val="1221658"/>
              <a:satOff val="343"/>
              <a:lumOff val="-49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939CA-7A7A-4F27-9A83-547805524DB7}">
      <dsp:nvSpPr>
        <dsp:cNvPr id="0" name=""/>
        <dsp:cNvSpPr/>
      </dsp:nvSpPr>
      <dsp:spPr>
        <a:xfrm>
          <a:off x="3509469" y="801142"/>
          <a:ext cx="493693" cy="82282"/>
        </a:xfrm>
        <a:prstGeom prst="parallelogram">
          <a:avLst>
            <a:gd name="adj" fmla="val 140840"/>
          </a:avLst>
        </a:prstGeom>
        <a:solidFill>
          <a:schemeClr val="accent5">
            <a:hueOff val="1343823"/>
            <a:satOff val="378"/>
            <a:lumOff val="-5412"/>
            <a:alphaOff val="0"/>
          </a:schemeClr>
        </a:solidFill>
        <a:ln w="25400" cap="flat" cmpd="sng" algn="ctr">
          <a:solidFill>
            <a:schemeClr val="accent5">
              <a:hueOff val="1343823"/>
              <a:satOff val="378"/>
              <a:lumOff val="-5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1B80E-8655-48E4-AAAD-2E19AE071483}">
      <dsp:nvSpPr>
        <dsp:cNvPr id="0" name=""/>
        <dsp:cNvSpPr/>
      </dsp:nvSpPr>
      <dsp:spPr>
        <a:xfrm>
          <a:off x="4031962" y="801142"/>
          <a:ext cx="493693" cy="82282"/>
        </a:xfrm>
        <a:prstGeom prst="parallelogram">
          <a:avLst>
            <a:gd name="adj" fmla="val 140840"/>
          </a:avLst>
        </a:prstGeom>
        <a:solidFill>
          <a:schemeClr val="accent5">
            <a:hueOff val="1465989"/>
            <a:satOff val="412"/>
            <a:lumOff val="-5904"/>
            <a:alphaOff val="0"/>
          </a:schemeClr>
        </a:solidFill>
        <a:ln w="25400" cap="flat" cmpd="sng" algn="ctr">
          <a:solidFill>
            <a:schemeClr val="accent5">
              <a:hueOff val="1465989"/>
              <a:satOff val="412"/>
              <a:lumOff val="-59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4C552-1FBA-4446-8038-2152F8E03487}">
      <dsp:nvSpPr>
        <dsp:cNvPr id="0" name=""/>
        <dsp:cNvSpPr/>
      </dsp:nvSpPr>
      <dsp:spPr>
        <a:xfrm>
          <a:off x="4554454" y="801142"/>
          <a:ext cx="493693" cy="82282"/>
        </a:xfrm>
        <a:prstGeom prst="parallelogram">
          <a:avLst>
            <a:gd name="adj" fmla="val 140840"/>
          </a:avLst>
        </a:prstGeom>
        <a:solidFill>
          <a:schemeClr val="accent5">
            <a:hueOff val="1588155"/>
            <a:satOff val="446"/>
            <a:lumOff val="-6396"/>
            <a:alphaOff val="0"/>
          </a:schemeClr>
        </a:solidFill>
        <a:ln w="25400" cap="flat" cmpd="sng" algn="ctr">
          <a:solidFill>
            <a:schemeClr val="accent5">
              <a:hueOff val="1588155"/>
              <a:satOff val="446"/>
              <a:lumOff val="-63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389D4-AA09-4EC3-81E2-BDF78AC5D159}">
      <dsp:nvSpPr>
        <dsp:cNvPr id="0" name=""/>
        <dsp:cNvSpPr/>
      </dsp:nvSpPr>
      <dsp:spPr>
        <a:xfrm>
          <a:off x="1419498" y="928570"/>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Lắng Nghe ứng viên nhiều hơn  </a:t>
          </a:r>
          <a:endParaRPr lang="en-US" sz="1600" i="1" kern="1200">
            <a:latin typeface="Times New Roman" panose="02020603050405020304" pitchFamily="18" charset="0"/>
            <a:cs typeface="Times New Roman" panose="02020603050405020304" pitchFamily="18" charset="0"/>
          </a:endParaRPr>
        </a:p>
      </dsp:txBody>
      <dsp:txXfrm>
        <a:off x="1419498" y="928570"/>
        <a:ext cx="3702704" cy="336609"/>
      </dsp:txXfrm>
    </dsp:sp>
    <dsp:sp modelId="{0E2A525C-AF72-4912-82C6-F9C86582D0B4}">
      <dsp:nvSpPr>
        <dsp:cNvPr id="0" name=""/>
        <dsp:cNvSpPr/>
      </dsp:nvSpPr>
      <dsp:spPr>
        <a:xfrm>
          <a:off x="1419498" y="1265179"/>
          <a:ext cx="493693" cy="82282"/>
        </a:xfrm>
        <a:prstGeom prst="parallelogram">
          <a:avLst>
            <a:gd name="adj" fmla="val 140840"/>
          </a:avLst>
        </a:prstGeom>
        <a:solidFill>
          <a:schemeClr val="accent5">
            <a:hueOff val="1710321"/>
            <a:satOff val="481"/>
            <a:lumOff val="-6888"/>
            <a:alphaOff val="0"/>
          </a:schemeClr>
        </a:solidFill>
        <a:ln w="25400" cap="flat" cmpd="sng" algn="ctr">
          <a:solidFill>
            <a:schemeClr val="accent5">
              <a:hueOff val="1710321"/>
              <a:satOff val="481"/>
              <a:lumOff val="-68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AFF43-F4A4-4FA5-849F-6F98E219B156}">
      <dsp:nvSpPr>
        <dsp:cNvPr id="0" name=""/>
        <dsp:cNvSpPr/>
      </dsp:nvSpPr>
      <dsp:spPr>
        <a:xfrm>
          <a:off x="1941990" y="1265179"/>
          <a:ext cx="493693" cy="82282"/>
        </a:xfrm>
        <a:prstGeom prst="parallelogram">
          <a:avLst>
            <a:gd name="adj" fmla="val 140840"/>
          </a:avLst>
        </a:prstGeom>
        <a:solidFill>
          <a:schemeClr val="accent5">
            <a:hueOff val="1832486"/>
            <a:satOff val="515"/>
            <a:lumOff val="-7380"/>
            <a:alphaOff val="0"/>
          </a:schemeClr>
        </a:solidFill>
        <a:ln w="25400" cap="flat" cmpd="sng" algn="ctr">
          <a:solidFill>
            <a:schemeClr val="accent5">
              <a:hueOff val="1832486"/>
              <a:satOff val="515"/>
              <a:lumOff val="-73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DFE25-3802-4F85-915F-475DAA385FD5}">
      <dsp:nvSpPr>
        <dsp:cNvPr id="0" name=""/>
        <dsp:cNvSpPr/>
      </dsp:nvSpPr>
      <dsp:spPr>
        <a:xfrm>
          <a:off x="2464483" y="1265179"/>
          <a:ext cx="493693" cy="82282"/>
        </a:xfrm>
        <a:prstGeom prst="parallelogram">
          <a:avLst>
            <a:gd name="adj" fmla="val 140840"/>
          </a:avLst>
        </a:prstGeom>
        <a:solidFill>
          <a:schemeClr val="accent5">
            <a:hueOff val="1954652"/>
            <a:satOff val="550"/>
            <a:lumOff val="-7872"/>
            <a:alphaOff val="0"/>
          </a:schemeClr>
        </a:solidFill>
        <a:ln w="25400" cap="flat" cmpd="sng" algn="ctr">
          <a:solidFill>
            <a:schemeClr val="accent5">
              <a:hueOff val="1954652"/>
              <a:satOff val="550"/>
              <a:lumOff val="-78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269C3C-1E05-4868-8C0D-4F66CA242B1B}">
      <dsp:nvSpPr>
        <dsp:cNvPr id="0" name=""/>
        <dsp:cNvSpPr/>
      </dsp:nvSpPr>
      <dsp:spPr>
        <a:xfrm>
          <a:off x="2986976" y="1265179"/>
          <a:ext cx="493693" cy="82282"/>
        </a:xfrm>
        <a:prstGeom prst="parallelogram">
          <a:avLst>
            <a:gd name="adj" fmla="val 140840"/>
          </a:avLst>
        </a:prstGeom>
        <a:solidFill>
          <a:schemeClr val="accent5">
            <a:hueOff val="2076818"/>
            <a:satOff val="584"/>
            <a:lumOff val="-8364"/>
            <a:alphaOff val="0"/>
          </a:schemeClr>
        </a:solidFill>
        <a:ln w="25400" cap="flat" cmpd="sng" algn="ctr">
          <a:solidFill>
            <a:schemeClr val="accent5">
              <a:hueOff val="2076818"/>
              <a:satOff val="584"/>
              <a:lumOff val="-83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69E237-0739-4673-A868-1F48B5BA132B}">
      <dsp:nvSpPr>
        <dsp:cNvPr id="0" name=""/>
        <dsp:cNvSpPr/>
      </dsp:nvSpPr>
      <dsp:spPr>
        <a:xfrm>
          <a:off x="3509469" y="1265179"/>
          <a:ext cx="493693" cy="82282"/>
        </a:xfrm>
        <a:prstGeom prst="parallelogram">
          <a:avLst>
            <a:gd name="adj" fmla="val 140840"/>
          </a:avLst>
        </a:prstGeom>
        <a:solidFill>
          <a:schemeClr val="accent5">
            <a:hueOff val="2198983"/>
            <a:satOff val="618"/>
            <a:lumOff val="-8856"/>
            <a:alphaOff val="0"/>
          </a:schemeClr>
        </a:solidFill>
        <a:ln w="25400" cap="flat" cmpd="sng" algn="ctr">
          <a:solidFill>
            <a:schemeClr val="accent5">
              <a:hueOff val="2198983"/>
              <a:satOff val="618"/>
              <a:lumOff val="-88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39FEC-3290-4F6C-8780-825D163EE51B}">
      <dsp:nvSpPr>
        <dsp:cNvPr id="0" name=""/>
        <dsp:cNvSpPr/>
      </dsp:nvSpPr>
      <dsp:spPr>
        <a:xfrm>
          <a:off x="4031962" y="1265179"/>
          <a:ext cx="493693" cy="82282"/>
        </a:xfrm>
        <a:prstGeom prst="parallelogram">
          <a:avLst>
            <a:gd name="adj" fmla="val 140840"/>
          </a:avLst>
        </a:prstGeom>
        <a:solidFill>
          <a:schemeClr val="accent5">
            <a:hueOff val="2321149"/>
            <a:satOff val="653"/>
            <a:lumOff val="-9348"/>
            <a:alphaOff val="0"/>
          </a:schemeClr>
        </a:solidFill>
        <a:ln w="25400" cap="flat" cmpd="sng" algn="ctr">
          <a:solidFill>
            <a:schemeClr val="accent5">
              <a:hueOff val="2321149"/>
              <a:satOff val="653"/>
              <a:lumOff val="-93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F8EE7-D449-4A8F-92A1-33D1E1EB0F08}">
      <dsp:nvSpPr>
        <dsp:cNvPr id="0" name=""/>
        <dsp:cNvSpPr/>
      </dsp:nvSpPr>
      <dsp:spPr>
        <a:xfrm>
          <a:off x="4554454" y="1265179"/>
          <a:ext cx="493693" cy="82282"/>
        </a:xfrm>
        <a:prstGeom prst="parallelogram">
          <a:avLst>
            <a:gd name="adj" fmla="val 140840"/>
          </a:avLst>
        </a:prstGeom>
        <a:solidFill>
          <a:schemeClr val="accent5">
            <a:hueOff val="2443315"/>
            <a:satOff val="687"/>
            <a:lumOff val="-9840"/>
            <a:alphaOff val="0"/>
          </a:schemeClr>
        </a:solidFill>
        <a:ln w="25400" cap="flat" cmpd="sng" algn="ctr">
          <a:solidFill>
            <a:schemeClr val="accent5">
              <a:hueOff val="2443315"/>
              <a:satOff val="687"/>
              <a:lumOff val="-98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6A467-EB28-4AA8-8F59-C620A2BD8DB4}">
      <dsp:nvSpPr>
        <dsp:cNvPr id="0" name=""/>
        <dsp:cNvSpPr/>
      </dsp:nvSpPr>
      <dsp:spPr>
        <a:xfrm>
          <a:off x="1722490" y="1411945"/>
          <a:ext cx="3509571" cy="25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533400">
            <a:lnSpc>
              <a:spcPct val="90000"/>
            </a:lnSpc>
            <a:spcBef>
              <a:spcPct val="0"/>
            </a:spcBef>
            <a:spcAft>
              <a:spcPct val="35000"/>
            </a:spcAft>
          </a:pPr>
          <a:endParaRPr lang="en-US" sz="1200" i="1" kern="1200">
            <a:latin typeface="Times New Roman" panose="02020603050405020304" pitchFamily="18" charset="0"/>
            <a:cs typeface="Times New Roman" panose="02020603050405020304" pitchFamily="18" charset="0"/>
          </a:endParaRPr>
        </a:p>
      </dsp:txBody>
      <dsp:txXfrm>
        <a:off x="1722490" y="1411945"/>
        <a:ext cx="3509571" cy="257637"/>
      </dsp:txXfrm>
    </dsp:sp>
    <dsp:sp modelId="{38F557B7-121C-47FF-BB54-04AD3FD67220}">
      <dsp:nvSpPr>
        <dsp:cNvPr id="0" name=""/>
        <dsp:cNvSpPr/>
      </dsp:nvSpPr>
      <dsp:spPr>
        <a:xfrm>
          <a:off x="1419498" y="1650244"/>
          <a:ext cx="493693" cy="82282"/>
        </a:xfrm>
        <a:prstGeom prst="parallelogram">
          <a:avLst>
            <a:gd name="adj" fmla="val 140840"/>
          </a:avLst>
        </a:prstGeom>
        <a:solidFill>
          <a:schemeClr val="accent5">
            <a:hueOff val="2565481"/>
            <a:satOff val="721"/>
            <a:lumOff val="-10332"/>
            <a:alphaOff val="0"/>
          </a:schemeClr>
        </a:solidFill>
        <a:ln w="25400" cap="flat" cmpd="sng" algn="ctr">
          <a:solidFill>
            <a:schemeClr val="accent5">
              <a:hueOff val="2565481"/>
              <a:satOff val="721"/>
              <a:lumOff val="-103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4C6CD-9FA9-4224-8BDD-7D245C0525D0}">
      <dsp:nvSpPr>
        <dsp:cNvPr id="0" name=""/>
        <dsp:cNvSpPr/>
      </dsp:nvSpPr>
      <dsp:spPr>
        <a:xfrm>
          <a:off x="1941990" y="1650244"/>
          <a:ext cx="493693" cy="82282"/>
        </a:xfrm>
        <a:prstGeom prst="parallelogram">
          <a:avLst>
            <a:gd name="adj" fmla="val 140840"/>
          </a:avLst>
        </a:prstGeom>
        <a:solidFill>
          <a:schemeClr val="accent5">
            <a:hueOff val="2687647"/>
            <a:satOff val="756"/>
            <a:lumOff val="-10824"/>
            <a:alphaOff val="0"/>
          </a:schemeClr>
        </a:solidFill>
        <a:ln w="25400" cap="flat" cmpd="sng" algn="ctr">
          <a:solidFill>
            <a:schemeClr val="accent5">
              <a:hueOff val="2687647"/>
              <a:satOff val="756"/>
              <a:lumOff val="-10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1C9DE-C446-4126-A7A3-8205DC2E3169}">
      <dsp:nvSpPr>
        <dsp:cNvPr id="0" name=""/>
        <dsp:cNvSpPr/>
      </dsp:nvSpPr>
      <dsp:spPr>
        <a:xfrm>
          <a:off x="2464483" y="1650244"/>
          <a:ext cx="493693" cy="82282"/>
        </a:xfrm>
        <a:prstGeom prst="parallelogram">
          <a:avLst>
            <a:gd name="adj" fmla="val 140840"/>
          </a:avLst>
        </a:prstGeom>
        <a:solidFill>
          <a:schemeClr val="accent5">
            <a:hueOff val="2809812"/>
            <a:satOff val="790"/>
            <a:lumOff val="-11316"/>
            <a:alphaOff val="0"/>
          </a:schemeClr>
        </a:solidFill>
        <a:ln w="25400" cap="flat" cmpd="sng" algn="ctr">
          <a:solidFill>
            <a:schemeClr val="accent5">
              <a:hueOff val="2809812"/>
              <a:satOff val="790"/>
              <a:lumOff val="-113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56D83-559B-476E-ABA9-BE3B5110B962}">
      <dsp:nvSpPr>
        <dsp:cNvPr id="0" name=""/>
        <dsp:cNvSpPr/>
      </dsp:nvSpPr>
      <dsp:spPr>
        <a:xfrm>
          <a:off x="2986976" y="1650244"/>
          <a:ext cx="493693" cy="82282"/>
        </a:xfrm>
        <a:prstGeom prst="parallelogram">
          <a:avLst>
            <a:gd name="adj" fmla="val 140840"/>
          </a:avLst>
        </a:prstGeom>
        <a:solidFill>
          <a:schemeClr val="accent5">
            <a:hueOff val="2931978"/>
            <a:satOff val="824"/>
            <a:lumOff val="-11808"/>
            <a:alphaOff val="0"/>
          </a:schemeClr>
        </a:solidFill>
        <a:ln w="25400" cap="flat" cmpd="sng" algn="ctr">
          <a:solidFill>
            <a:schemeClr val="accent5">
              <a:hueOff val="2931978"/>
              <a:satOff val="824"/>
              <a:lumOff val="-118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113D1-CF06-46A6-833E-CC6C05203F75}">
      <dsp:nvSpPr>
        <dsp:cNvPr id="0" name=""/>
        <dsp:cNvSpPr/>
      </dsp:nvSpPr>
      <dsp:spPr>
        <a:xfrm>
          <a:off x="3509469" y="1650244"/>
          <a:ext cx="493693" cy="82282"/>
        </a:xfrm>
        <a:prstGeom prst="parallelogram">
          <a:avLst>
            <a:gd name="adj" fmla="val 140840"/>
          </a:avLst>
        </a:prstGeom>
        <a:solidFill>
          <a:schemeClr val="accent5">
            <a:hueOff val="3054144"/>
            <a:satOff val="859"/>
            <a:lumOff val="-12300"/>
            <a:alphaOff val="0"/>
          </a:schemeClr>
        </a:solidFill>
        <a:ln w="25400" cap="flat" cmpd="sng" algn="ctr">
          <a:solidFill>
            <a:schemeClr val="accent5">
              <a:hueOff val="3054144"/>
              <a:satOff val="859"/>
              <a:lumOff val="-123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9D177-D7E0-4F50-AE2A-0A131F142AE9}">
      <dsp:nvSpPr>
        <dsp:cNvPr id="0" name=""/>
        <dsp:cNvSpPr/>
      </dsp:nvSpPr>
      <dsp:spPr>
        <a:xfrm>
          <a:off x="4031962" y="1650244"/>
          <a:ext cx="493693" cy="82282"/>
        </a:xfrm>
        <a:prstGeom prst="parallelogram">
          <a:avLst>
            <a:gd name="adj" fmla="val 140840"/>
          </a:avLst>
        </a:prstGeom>
        <a:solidFill>
          <a:schemeClr val="accent5">
            <a:hueOff val="3176310"/>
            <a:satOff val="893"/>
            <a:lumOff val="-12792"/>
            <a:alphaOff val="0"/>
          </a:schemeClr>
        </a:solidFill>
        <a:ln w="25400" cap="flat" cmpd="sng" algn="ctr">
          <a:solidFill>
            <a:schemeClr val="accent5">
              <a:hueOff val="3176310"/>
              <a:satOff val="893"/>
              <a:lumOff val="-127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F9850-8D3A-4386-A52C-7025EE2C3D57}">
      <dsp:nvSpPr>
        <dsp:cNvPr id="0" name=""/>
        <dsp:cNvSpPr/>
      </dsp:nvSpPr>
      <dsp:spPr>
        <a:xfrm>
          <a:off x="4554454" y="1650244"/>
          <a:ext cx="493693" cy="82282"/>
        </a:xfrm>
        <a:prstGeom prst="parallelogram">
          <a:avLst>
            <a:gd name="adj" fmla="val 140840"/>
          </a:avLst>
        </a:prstGeom>
        <a:solidFill>
          <a:schemeClr val="accent5">
            <a:hueOff val="3298475"/>
            <a:satOff val="927"/>
            <a:lumOff val="-13284"/>
            <a:alphaOff val="0"/>
          </a:schemeClr>
        </a:solidFill>
        <a:ln w="25400" cap="flat" cmpd="sng" algn="ctr">
          <a:solidFill>
            <a:schemeClr val="accent5">
              <a:hueOff val="3298475"/>
              <a:satOff val="927"/>
              <a:lumOff val="-13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DDEF8-BA80-4001-ABB0-409C8BEA991C}">
      <dsp:nvSpPr>
        <dsp:cNvPr id="0" name=""/>
        <dsp:cNvSpPr/>
      </dsp:nvSpPr>
      <dsp:spPr>
        <a:xfrm>
          <a:off x="1419498" y="1777672"/>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Đặt câu hỏi mở</a:t>
          </a:r>
          <a:endParaRPr lang="en-US" sz="1600" i="1" kern="1200">
            <a:latin typeface="Times New Roman" panose="02020603050405020304" pitchFamily="18" charset="0"/>
            <a:cs typeface="Times New Roman" panose="02020603050405020304" pitchFamily="18" charset="0"/>
          </a:endParaRPr>
        </a:p>
      </dsp:txBody>
      <dsp:txXfrm>
        <a:off x="1419498" y="1777672"/>
        <a:ext cx="3702704" cy="336609"/>
      </dsp:txXfrm>
    </dsp:sp>
    <dsp:sp modelId="{85947826-A9A7-460C-910B-16302C6A8731}">
      <dsp:nvSpPr>
        <dsp:cNvPr id="0" name=""/>
        <dsp:cNvSpPr/>
      </dsp:nvSpPr>
      <dsp:spPr>
        <a:xfrm>
          <a:off x="1419498" y="2114281"/>
          <a:ext cx="493693" cy="82282"/>
        </a:xfrm>
        <a:prstGeom prst="parallelogram">
          <a:avLst>
            <a:gd name="adj" fmla="val 140840"/>
          </a:avLst>
        </a:prstGeom>
        <a:solidFill>
          <a:schemeClr val="accent5">
            <a:hueOff val="3420641"/>
            <a:satOff val="962"/>
            <a:lumOff val="-13776"/>
            <a:alphaOff val="0"/>
          </a:schemeClr>
        </a:solidFill>
        <a:ln w="25400" cap="flat" cmpd="sng" algn="ctr">
          <a:solidFill>
            <a:schemeClr val="accent5">
              <a:hueOff val="3420641"/>
              <a:satOff val="962"/>
              <a:lumOff val="-137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813B2-5413-41DB-ACA4-D548A86A678E}">
      <dsp:nvSpPr>
        <dsp:cNvPr id="0" name=""/>
        <dsp:cNvSpPr/>
      </dsp:nvSpPr>
      <dsp:spPr>
        <a:xfrm>
          <a:off x="1941990" y="2114281"/>
          <a:ext cx="493693" cy="82282"/>
        </a:xfrm>
        <a:prstGeom prst="parallelogram">
          <a:avLst>
            <a:gd name="adj" fmla="val 140840"/>
          </a:avLst>
        </a:prstGeom>
        <a:solidFill>
          <a:schemeClr val="accent5">
            <a:hueOff val="3542807"/>
            <a:satOff val="996"/>
            <a:lumOff val="-14268"/>
            <a:alphaOff val="0"/>
          </a:schemeClr>
        </a:solidFill>
        <a:ln w="25400" cap="flat" cmpd="sng" algn="ctr">
          <a:solidFill>
            <a:schemeClr val="accent5">
              <a:hueOff val="3542807"/>
              <a:satOff val="996"/>
              <a:lumOff val="-142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2DBF8D-7704-492F-B5F8-5417563ABAA2}">
      <dsp:nvSpPr>
        <dsp:cNvPr id="0" name=""/>
        <dsp:cNvSpPr/>
      </dsp:nvSpPr>
      <dsp:spPr>
        <a:xfrm>
          <a:off x="2464483" y="2114281"/>
          <a:ext cx="493693" cy="82282"/>
        </a:xfrm>
        <a:prstGeom prst="parallelogram">
          <a:avLst>
            <a:gd name="adj" fmla="val 140840"/>
          </a:avLst>
        </a:prstGeom>
        <a:solidFill>
          <a:schemeClr val="accent5">
            <a:hueOff val="3664973"/>
            <a:satOff val="1030"/>
            <a:lumOff val="-14760"/>
            <a:alphaOff val="0"/>
          </a:schemeClr>
        </a:solidFill>
        <a:ln w="25400" cap="flat" cmpd="sng" algn="ctr">
          <a:solidFill>
            <a:schemeClr val="accent5">
              <a:hueOff val="3664973"/>
              <a:satOff val="1030"/>
              <a:lumOff val="-147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DD278-3790-4857-AAB6-0999A9F70E0D}">
      <dsp:nvSpPr>
        <dsp:cNvPr id="0" name=""/>
        <dsp:cNvSpPr/>
      </dsp:nvSpPr>
      <dsp:spPr>
        <a:xfrm>
          <a:off x="2986976" y="2114281"/>
          <a:ext cx="493693" cy="82282"/>
        </a:xfrm>
        <a:prstGeom prst="parallelogram">
          <a:avLst>
            <a:gd name="adj" fmla="val 140840"/>
          </a:avLst>
        </a:prstGeom>
        <a:solidFill>
          <a:schemeClr val="accent5">
            <a:hueOff val="3787138"/>
            <a:satOff val="1065"/>
            <a:lumOff val="-15252"/>
            <a:alphaOff val="0"/>
          </a:schemeClr>
        </a:solidFill>
        <a:ln w="25400" cap="flat" cmpd="sng" algn="ctr">
          <a:solidFill>
            <a:schemeClr val="accent5">
              <a:hueOff val="3787138"/>
              <a:satOff val="1065"/>
              <a:lumOff val="-152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A2E6A-1D2A-4CC9-B714-0357EB52C043}">
      <dsp:nvSpPr>
        <dsp:cNvPr id="0" name=""/>
        <dsp:cNvSpPr/>
      </dsp:nvSpPr>
      <dsp:spPr>
        <a:xfrm>
          <a:off x="3509469" y="2114281"/>
          <a:ext cx="493693" cy="82282"/>
        </a:xfrm>
        <a:prstGeom prst="parallelogram">
          <a:avLst>
            <a:gd name="adj" fmla="val 140840"/>
          </a:avLst>
        </a:prstGeom>
        <a:solidFill>
          <a:schemeClr val="accent5">
            <a:hueOff val="3909304"/>
            <a:satOff val="1099"/>
            <a:lumOff val="-15744"/>
            <a:alphaOff val="0"/>
          </a:schemeClr>
        </a:solidFill>
        <a:ln w="25400" cap="flat" cmpd="sng" algn="ctr">
          <a:solidFill>
            <a:schemeClr val="accent5">
              <a:hueOff val="3909304"/>
              <a:satOff val="1099"/>
              <a:lumOff val="-15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009A1-00CF-4BEF-8881-037D84D009EB}">
      <dsp:nvSpPr>
        <dsp:cNvPr id="0" name=""/>
        <dsp:cNvSpPr/>
      </dsp:nvSpPr>
      <dsp:spPr>
        <a:xfrm>
          <a:off x="4031962" y="2114281"/>
          <a:ext cx="493693" cy="82282"/>
        </a:xfrm>
        <a:prstGeom prst="parallelogram">
          <a:avLst>
            <a:gd name="adj" fmla="val 140840"/>
          </a:avLst>
        </a:prstGeom>
        <a:solidFill>
          <a:schemeClr val="accent5">
            <a:hueOff val="4031470"/>
            <a:satOff val="1133"/>
            <a:lumOff val="-16236"/>
            <a:alphaOff val="0"/>
          </a:schemeClr>
        </a:solidFill>
        <a:ln w="25400" cap="flat" cmpd="sng" algn="ctr">
          <a:solidFill>
            <a:schemeClr val="accent5">
              <a:hueOff val="4031470"/>
              <a:satOff val="1133"/>
              <a:lumOff val="-16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791C3A-0C71-4463-BD23-4662BCF8E85E}">
      <dsp:nvSpPr>
        <dsp:cNvPr id="0" name=""/>
        <dsp:cNvSpPr/>
      </dsp:nvSpPr>
      <dsp:spPr>
        <a:xfrm>
          <a:off x="4554454" y="2114281"/>
          <a:ext cx="493693" cy="82282"/>
        </a:xfrm>
        <a:prstGeom prst="parallelogram">
          <a:avLst>
            <a:gd name="adj" fmla="val 140840"/>
          </a:avLst>
        </a:prstGeom>
        <a:solidFill>
          <a:schemeClr val="accent5">
            <a:hueOff val="4153636"/>
            <a:satOff val="1168"/>
            <a:lumOff val="-16728"/>
            <a:alphaOff val="0"/>
          </a:schemeClr>
        </a:solidFill>
        <a:ln w="25400" cap="flat" cmpd="sng" algn="ctr">
          <a:solidFill>
            <a:schemeClr val="accent5">
              <a:hueOff val="4153636"/>
              <a:satOff val="1168"/>
              <a:lumOff val="-167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88F54-0ADC-40E0-B5DC-524C18E0A0C5}">
      <dsp:nvSpPr>
        <dsp:cNvPr id="0" name=""/>
        <dsp:cNvSpPr/>
      </dsp:nvSpPr>
      <dsp:spPr>
        <a:xfrm>
          <a:off x="1419498" y="2241708"/>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i="1" kern="1200" smtClean="0">
              <a:latin typeface="Times New Roman" panose="02020603050405020304" pitchFamily="18" charset="0"/>
              <a:cs typeface="Times New Roman" panose="02020603050405020304" pitchFamily="18" charset="0"/>
            </a:rPr>
            <a:t>Gây áp lực vừa đủ  </a:t>
          </a:r>
          <a:endParaRPr lang="en-US" sz="1600" i="1" kern="1200">
            <a:latin typeface="Times New Roman" panose="02020603050405020304" pitchFamily="18" charset="0"/>
            <a:cs typeface="Times New Roman" panose="02020603050405020304" pitchFamily="18" charset="0"/>
          </a:endParaRPr>
        </a:p>
      </dsp:txBody>
      <dsp:txXfrm>
        <a:off x="1419498" y="2241708"/>
        <a:ext cx="3702704" cy="336609"/>
      </dsp:txXfrm>
    </dsp:sp>
    <dsp:sp modelId="{BE74F11D-BF14-4476-8DCE-124A7DE3F868}">
      <dsp:nvSpPr>
        <dsp:cNvPr id="0" name=""/>
        <dsp:cNvSpPr/>
      </dsp:nvSpPr>
      <dsp:spPr>
        <a:xfrm>
          <a:off x="1419498" y="2578318"/>
          <a:ext cx="493693" cy="82282"/>
        </a:xfrm>
        <a:prstGeom prst="parallelogram">
          <a:avLst>
            <a:gd name="adj" fmla="val 140840"/>
          </a:avLst>
        </a:prstGeom>
        <a:solidFill>
          <a:schemeClr val="accent5">
            <a:hueOff val="4275802"/>
            <a:satOff val="1202"/>
            <a:lumOff val="-17220"/>
            <a:alphaOff val="0"/>
          </a:schemeClr>
        </a:solidFill>
        <a:ln w="25400" cap="flat" cmpd="sng" algn="ctr">
          <a:solidFill>
            <a:schemeClr val="accent5">
              <a:hueOff val="4275802"/>
              <a:satOff val="1202"/>
              <a:lumOff val="-172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0AF77A-7D3D-4CB7-A932-86BB1F5F7B9B}">
      <dsp:nvSpPr>
        <dsp:cNvPr id="0" name=""/>
        <dsp:cNvSpPr/>
      </dsp:nvSpPr>
      <dsp:spPr>
        <a:xfrm>
          <a:off x="1941990" y="2578318"/>
          <a:ext cx="493693" cy="82282"/>
        </a:xfrm>
        <a:prstGeom prst="parallelogram">
          <a:avLst>
            <a:gd name="adj" fmla="val 140840"/>
          </a:avLst>
        </a:prstGeom>
        <a:solidFill>
          <a:schemeClr val="accent5">
            <a:hueOff val="4397967"/>
            <a:satOff val="1236"/>
            <a:lumOff val="-17712"/>
            <a:alphaOff val="0"/>
          </a:schemeClr>
        </a:solidFill>
        <a:ln w="25400" cap="flat" cmpd="sng" algn="ctr">
          <a:solidFill>
            <a:schemeClr val="accent5">
              <a:hueOff val="4397967"/>
              <a:satOff val="1236"/>
              <a:lumOff val="-177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CD80A-58DE-425C-8446-6E0CF37402AA}">
      <dsp:nvSpPr>
        <dsp:cNvPr id="0" name=""/>
        <dsp:cNvSpPr/>
      </dsp:nvSpPr>
      <dsp:spPr>
        <a:xfrm>
          <a:off x="2464483" y="2578318"/>
          <a:ext cx="493693" cy="82282"/>
        </a:xfrm>
        <a:prstGeom prst="parallelogram">
          <a:avLst>
            <a:gd name="adj" fmla="val 140840"/>
          </a:avLst>
        </a:prstGeom>
        <a:solidFill>
          <a:schemeClr val="accent5">
            <a:hueOff val="4520133"/>
            <a:satOff val="1271"/>
            <a:lumOff val="-18204"/>
            <a:alphaOff val="0"/>
          </a:schemeClr>
        </a:solidFill>
        <a:ln w="25400" cap="flat" cmpd="sng" algn="ctr">
          <a:solidFill>
            <a:schemeClr val="accent5">
              <a:hueOff val="4520133"/>
              <a:satOff val="1271"/>
              <a:lumOff val="-182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F4DA0-13B3-4AA3-8586-D2613E462716}">
      <dsp:nvSpPr>
        <dsp:cNvPr id="0" name=""/>
        <dsp:cNvSpPr/>
      </dsp:nvSpPr>
      <dsp:spPr>
        <a:xfrm>
          <a:off x="2986976" y="2578318"/>
          <a:ext cx="493693" cy="82282"/>
        </a:xfrm>
        <a:prstGeom prst="parallelogram">
          <a:avLst>
            <a:gd name="adj" fmla="val 140840"/>
          </a:avLst>
        </a:prstGeom>
        <a:solidFill>
          <a:schemeClr val="accent5">
            <a:hueOff val="4642299"/>
            <a:satOff val="1305"/>
            <a:lumOff val="-18696"/>
            <a:alphaOff val="0"/>
          </a:schemeClr>
        </a:solidFill>
        <a:ln w="25400" cap="flat" cmpd="sng" algn="ctr">
          <a:solidFill>
            <a:schemeClr val="accent5">
              <a:hueOff val="4642299"/>
              <a:satOff val="1305"/>
              <a:lumOff val="-186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5ED16-8527-4EAC-92D4-68DAB2BC209F}">
      <dsp:nvSpPr>
        <dsp:cNvPr id="0" name=""/>
        <dsp:cNvSpPr/>
      </dsp:nvSpPr>
      <dsp:spPr>
        <a:xfrm>
          <a:off x="3509469" y="2578318"/>
          <a:ext cx="493693" cy="82282"/>
        </a:xfrm>
        <a:prstGeom prst="parallelogram">
          <a:avLst>
            <a:gd name="adj" fmla="val 140840"/>
          </a:avLst>
        </a:prstGeom>
        <a:solidFill>
          <a:schemeClr val="accent5">
            <a:hueOff val="4764464"/>
            <a:satOff val="1339"/>
            <a:lumOff val="-19188"/>
            <a:alphaOff val="0"/>
          </a:schemeClr>
        </a:solidFill>
        <a:ln w="25400" cap="flat" cmpd="sng" algn="ctr">
          <a:solidFill>
            <a:schemeClr val="accent5">
              <a:hueOff val="4764464"/>
              <a:satOff val="1339"/>
              <a:lumOff val="-191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1C3EC3-B4B5-450F-8BDC-AE004685F56F}">
      <dsp:nvSpPr>
        <dsp:cNvPr id="0" name=""/>
        <dsp:cNvSpPr/>
      </dsp:nvSpPr>
      <dsp:spPr>
        <a:xfrm>
          <a:off x="4031962" y="2578318"/>
          <a:ext cx="493693" cy="82282"/>
        </a:xfrm>
        <a:prstGeom prst="parallelogram">
          <a:avLst>
            <a:gd name="adj" fmla="val 140840"/>
          </a:avLst>
        </a:prstGeom>
        <a:solidFill>
          <a:schemeClr val="accent5">
            <a:hueOff val="4886630"/>
            <a:satOff val="1374"/>
            <a:lumOff val="-19680"/>
            <a:alphaOff val="0"/>
          </a:schemeClr>
        </a:solidFill>
        <a:ln w="25400" cap="flat" cmpd="sng" algn="ctr">
          <a:solidFill>
            <a:schemeClr val="accent5">
              <a:hueOff val="4886630"/>
              <a:satOff val="1374"/>
              <a:lumOff val="-196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8D2EF-27AE-4E1D-9944-67F4BB04A8BF}">
      <dsp:nvSpPr>
        <dsp:cNvPr id="0" name=""/>
        <dsp:cNvSpPr/>
      </dsp:nvSpPr>
      <dsp:spPr>
        <a:xfrm>
          <a:off x="4554454" y="2578318"/>
          <a:ext cx="493693" cy="82282"/>
        </a:xfrm>
        <a:prstGeom prst="parallelogram">
          <a:avLst>
            <a:gd name="adj" fmla="val 140840"/>
          </a:avLst>
        </a:prstGeom>
        <a:solidFill>
          <a:schemeClr val="accent5">
            <a:hueOff val="5008796"/>
            <a:satOff val="1408"/>
            <a:lumOff val="-20172"/>
            <a:alphaOff val="0"/>
          </a:schemeClr>
        </a:solidFill>
        <a:ln w="25400" cap="flat" cmpd="sng" algn="ctr">
          <a:solidFill>
            <a:schemeClr val="accent5">
              <a:hueOff val="5008796"/>
              <a:satOff val="1408"/>
              <a:lumOff val="-201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EB914-44F7-4DD8-8622-7D8B5260C256}">
      <dsp:nvSpPr>
        <dsp:cNvPr id="0" name=""/>
        <dsp:cNvSpPr/>
      </dsp:nvSpPr>
      <dsp:spPr>
        <a:xfrm>
          <a:off x="1419498" y="2705745"/>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endParaRPr lang="en-US" sz="1600" i="1" kern="1200">
            <a:latin typeface="Times New Roman" panose="02020603050405020304" pitchFamily="18" charset="0"/>
            <a:cs typeface="Times New Roman" panose="02020603050405020304" pitchFamily="18" charset="0"/>
          </a:endParaRPr>
        </a:p>
      </dsp:txBody>
      <dsp:txXfrm>
        <a:off x="1419498" y="2705745"/>
        <a:ext cx="3702704" cy="336609"/>
      </dsp:txXfrm>
    </dsp:sp>
    <dsp:sp modelId="{5ECB3BBB-2042-4601-867B-25536A7B94D9}">
      <dsp:nvSpPr>
        <dsp:cNvPr id="0" name=""/>
        <dsp:cNvSpPr/>
      </dsp:nvSpPr>
      <dsp:spPr>
        <a:xfrm>
          <a:off x="1419498" y="3042355"/>
          <a:ext cx="493693" cy="82282"/>
        </a:xfrm>
        <a:prstGeom prst="parallelogram">
          <a:avLst>
            <a:gd name="adj" fmla="val 140840"/>
          </a:avLst>
        </a:prstGeom>
        <a:solidFill>
          <a:schemeClr val="accent5">
            <a:hueOff val="5130962"/>
            <a:satOff val="1443"/>
            <a:lumOff val="-20664"/>
            <a:alphaOff val="0"/>
          </a:schemeClr>
        </a:solidFill>
        <a:ln w="25400" cap="flat" cmpd="sng" algn="ctr">
          <a:solidFill>
            <a:schemeClr val="accent5">
              <a:hueOff val="5130962"/>
              <a:satOff val="1443"/>
              <a:lumOff val="-206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E145CB-E3EF-40FD-B924-CB73F16CD9FB}">
      <dsp:nvSpPr>
        <dsp:cNvPr id="0" name=""/>
        <dsp:cNvSpPr/>
      </dsp:nvSpPr>
      <dsp:spPr>
        <a:xfrm>
          <a:off x="1941990" y="3042355"/>
          <a:ext cx="493693" cy="82282"/>
        </a:xfrm>
        <a:prstGeom prst="parallelogram">
          <a:avLst>
            <a:gd name="adj" fmla="val 140840"/>
          </a:avLst>
        </a:prstGeom>
        <a:solidFill>
          <a:schemeClr val="accent5">
            <a:hueOff val="5253127"/>
            <a:satOff val="1477"/>
            <a:lumOff val="-21156"/>
            <a:alphaOff val="0"/>
          </a:schemeClr>
        </a:solidFill>
        <a:ln w="25400" cap="flat" cmpd="sng" algn="ctr">
          <a:solidFill>
            <a:schemeClr val="accent5">
              <a:hueOff val="5253127"/>
              <a:satOff val="1477"/>
              <a:lumOff val="-211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E1CEA2-F05A-40EE-A01A-974B9B59FBC1}">
      <dsp:nvSpPr>
        <dsp:cNvPr id="0" name=""/>
        <dsp:cNvSpPr/>
      </dsp:nvSpPr>
      <dsp:spPr>
        <a:xfrm>
          <a:off x="2464483" y="3042355"/>
          <a:ext cx="493693" cy="82282"/>
        </a:xfrm>
        <a:prstGeom prst="parallelogram">
          <a:avLst>
            <a:gd name="adj" fmla="val 140840"/>
          </a:avLst>
        </a:prstGeom>
        <a:solidFill>
          <a:schemeClr val="accent5">
            <a:hueOff val="5375293"/>
            <a:satOff val="1511"/>
            <a:lumOff val="-21648"/>
            <a:alphaOff val="0"/>
          </a:schemeClr>
        </a:solidFill>
        <a:ln w="25400" cap="flat" cmpd="sng" algn="ctr">
          <a:solidFill>
            <a:schemeClr val="accent5">
              <a:hueOff val="5375293"/>
              <a:satOff val="1511"/>
              <a:lumOff val="-216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47E51-1B64-4C8E-A28B-97F7CF650ECD}">
      <dsp:nvSpPr>
        <dsp:cNvPr id="0" name=""/>
        <dsp:cNvSpPr/>
      </dsp:nvSpPr>
      <dsp:spPr>
        <a:xfrm>
          <a:off x="2986976" y="3042355"/>
          <a:ext cx="493693" cy="82282"/>
        </a:xfrm>
        <a:prstGeom prst="parallelogram">
          <a:avLst>
            <a:gd name="adj" fmla="val 140840"/>
          </a:avLst>
        </a:prstGeom>
        <a:solidFill>
          <a:schemeClr val="accent5">
            <a:hueOff val="5497459"/>
            <a:satOff val="1546"/>
            <a:lumOff val="-22140"/>
            <a:alphaOff val="0"/>
          </a:schemeClr>
        </a:solidFill>
        <a:ln w="25400" cap="flat" cmpd="sng" algn="ctr">
          <a:solidFill>
            <a:schemeClr val="accent5">
              <a:hueOff val="5497459"/>
              <a:satOff val="1546"/>
              <a:lumOff val="-221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DB4BE7-C9C6-4DFB-A7F3-77CFF09F9FFD}">
      <dsp:nvSpPr>
        <dsp:cNvPr id="0" name=""/>
        <dsp:cNvSpPr/>
      </dsp:nvSpPr>
      <dsp:spPr>
        <a:xfrm>
          <a:off x="3509469" y="3042355"/>
          <a:ext cx="493693" cy="82282"/>
        </a:xfrm>
        <a:prstGeom prst="parallelogram">
          <a:avLst>
            <a:gd name="adj" fmla="val 140840"/>
          </a:avLst>
        </a:prstGeom>
        <a:solidFill>
          <a:schemeClr val="accent5">
            <a:hueOff val="5619624"/>
            <a:satOff val="1580"/>
            <a:lumOff val="-22632"/>
            <a:alphaOff val="0"/>
          </a:schemeClr>
        </a:solidFill>
        <a:ln w="25400" cap="flat" cmpd="sng" algn="ctr">
          <a:solidFill>
            <a:schemeClr val="accent5">
              <a:hueOff val="5619624"/>
              <a:satOff val="1580"/>
              <a:lumOff val="-226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14084-BA88-4BBF-95D4-FC80BBB3E283}">
      <dsp:nvSpPr>
        <dsp:cNvPr id="0" name=""/>
        <dsp:cNvSpPr/>
      </dsp:nvSpPr>
      <dsp:spPr>
        <a:xfrm>
          <a:off x="4031962" y="3042355"/>
          <a:ext cx="493693" cy="82282"/>
        </a:xfrm>
        <a:prstGeom prst="parallelogram">
          <a:avLst>
            <a:gd name="adj" fmla="val 140840"/>
          </a:avLst>
        </a:prstGeom>
        <a:solidFill>
          <a:schemeClr val="accent5">
            <a:hueOff val="5741791"/>
            <a:satOff val="1614"/>
            <a:lumOff val="-23124"/>
            <a:alphaOff val="0"/>
          </a:schemeClr>
        </a:solidFill>
        <a:ln w="25400" cap="flat" cmpd="sng" algn="ctr">
          <a:solidFill>
            <a:schemeClr val="accent5">
              <a:hueOff val="5741791"/>
              <a:satOff val="1614"/>
              <a:lumOff val="-231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1AFF7-7955-41A8-A1D6-518D564586A8}">
      <dsp:nvSpPr>
        <dsp:cNvPr id="0" name=""/>
        <dsp:cNvSpPr/>
      </dsp:nvSpPr>
      <dsp:spPr>
        <a:xfrm>
          <a:off x="4554454" y="3042355"/>
          <a:ext cx="493693" cy="82282"/>
        </a:xfrm>
        <a:prstGeom prst="parallelogram">
          <a:avLst>
            <a:gd name="adj" fmla="val 140840"/>
          </a:avLst>
        </a:prstGeom>
        <a:solidFill>
          <a:schemeClr val="accent5">
            <a:hueOff val="5863956"/>
            <a:satOff val="1649"/>
            <a:lumOff val="-23616"/>
            <a:alphaOff val="0"/>
          </a:schemeClr>
        </a:solidFill>
        <a:ln w="25400" cap="flat" cmpd="sng" algn="ctr">
          <a:solidFill>
            <a:schemeClr val="accent5">
              <a:hueOff val="5863956"/>
              <a:satOff val="1649"/>
              <a:lumOff val="-236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E2317-757F-4BC4-BA13-C782CF24A188}">
      <dsp:nvSpPr>
        <dsp:cNvPr id="0" name=""/>
        <dsp:cNvSpPr/>
      </dsp:nvSpPr>
      <dsp:spPr>
        <a:xfrm>
          <a:off x="1419498" y="3169782"/>
          <a:ext cx="3702704" cy="33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endParaRPr lang="en-US" sz="1600" i="1" kern="1200">
            <a:latin typeface="Times New Roman" panose="02020603050405020304" pitchFamily="18" charset="0"/>
            <a:cs typeface="Times New Roman" panose="02020603050405020304" pitchFamily="18" charset="0"/>
          </a:endParaRPr>
        </a:p>
      </dsp:txBody>
      <dsp:txXfrm>
        <a:off x="1419498" y="3169782"/>
        <a:ext cx="3702704" cy="336609"/>
      </dsp:txXfrm>
    </dsp:sp>
    <dsp:sp modelId="{2B841902-F1D9-4563-B85D-A63B4C03684B}">
      <dsp:nvSpPr>
        <dsp:cNvPr id="0" name=""/>
        <dsp:cNvSpPr/>
      </dsp:nvSpPr>
      <dsp:spPr>
        <a:xfrm>
          <a:off x="1419498" y="3506392"/>
          <a:ext cx="493693" cy="82282"/>
        </a:xfrm>
        <a:prstGeom prst="parallelogram">
          <a:avLst>
            <a:gd name="adj" fmla="val 140840"/>
          </a:avLst>
        </a:prstGeom>
        <a:solidFill>
          <a:schemeClr val="accent5">
            <a:hueOff val="5986122"/>
            <a:satOff val="1683"/>
            <a:lumOff val="-24108"/>
            <a:alphaOff val="0"/>
          </a:schemeClr>
        </a:solidFill>
        <a:ln w="25400" cap="flat" cmpd="sng" algn="ctr">
          <a:solidFill>
            <a:schemeClr val="accent5">
              <a:hueOff val="5986122"/>
              <a:satOff val="1683"/>
              <a:lumOff val="-241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FB502-D130-461D-B214-CFAEB0B0F253}">
      <dsp:nvSpPr>
        <dsp:cNvPr id="0" name=""/>
        <dsp:cNvSpPr/>
      </dsp:nvSpPr>
      <dsp:spPr>
        <a:xfrm>
          <a:off x="1941990" y="3506392"/>
          <a:ext cx="493693" cy="82282"/>
        </a:xfrm>
        <a:prstGeom prst="parallelogram">
          <a:avLst>
            <a:gd name="adj" fmla="val 140840"/>
          </a:avLst>
        </a:prstGeom>
        <a:solidFill>
          <a:schemeClr val="accent5">
            <a:hueOff val="6108288"/>
            <a:satOff val="1717"/>
            <a:lumOff val="-24600"/>
            <a:alphaOff val="0"/>
          </a:schemeClr>
        </a:solidFill>
        <a:ln w="25400" cap="flat" cmpd="sng" algn="ctr">
          <a:solidFill>
            <a:schemeClr val="accent5">
              <a:hueOff val="6108288"/>
              <a:satOff val="1717"/>
              <a:lumOff val="-246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F4EAB-3C27-4A3C-8782-26E72C59C338}">
      <dsp:nvSpPr>
        <dsp:cNvPr id="0" name=""/>
        <dsp:cNvSpPr/>
      </dsp:nvSpPr>
      <dsp:spPr>
        <a:xfrm>
          <a:off x="2464483" y="3506392"/>
          <a:ext cx="493693" cy="82282"/>
        </a:xfrm>
        <a:prstGeom prst="parallelogram">
          <a:avLst>
            <a:gd name="adj" fmla="val 140840"/>
          </a:avLst>
        </a:prstGeom>
        <a:solidFill>
          <a:schemeClr val="accent5">
            <a:hueOff val="6230453"/>
            <a:satOff val="1752"/>
            <a:lumOff val="-25092"/>
            <a:alphaOff val="0"/>
          </a:schemeClr>
        </a:solidFill>
        <a:ln w="25400" cap="flat" cmpd="sng" algn="ctr">
          <a:solidFill>
            <a:schemeClr val="accent5">
              <a:hueOff val="6230453"/>
              <a:satOff val="1752"/>
              <a:lumOff val="-25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74D78-EF8D-45B0-892E-0E3D55239545}">
      <dsp:nvSpPr>
        <dsp:cNvPr id="0" name=""/>
        <dsp:cNvSpPr/>
      </dsp:nvSpPr>
      <dsp:spPr>
        <a:xfrm>
          <a:off x="2986976" y="3506392"/>
          <a:ext cx="493693" cy="82282"/>
        </a:xfrm>
        <a:prstGeom prst="parallelogram">
          <a:avLst>
            <a:gd name="adj" fmla="val 140840"/>
          </a:avLst>
        </a:prstGeom>
        <a:solidFill>
          <a:schemeClr val="accent5">
            <a:hueOff val="6352619"/>
            <a:satOff val="1786"/>
            <a:lumOff val="-25584"/>
            <a:alphaOff val="0"/>
          </a:schemeClr>
        </a:solidFill>
        <a:ln w="25400" cap="flat" cmpd="sng" algn="ctr">
          <a:solidFill>
            <a:schemeClr val="accent5">
              <a:hueOff val="6352619"/>
              <a:satOff val="1786"/>
              <a:lumOff val="-255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BFED8D-8900-4370-A209-4A744F6EF320}">
      <dsp:nvSpPr>
        <dsp:cNvPr id="0" name=""/>
        <dsp:cNvSpPr/>
      </dsp:nvSpPr>
      <dsp:spPr>
        <a:xfrm>
          <a:off x="3509469" y="3506392"/>
          <a:ext cx="493693" cy="82282"/>
        </a:xfrm>
        <a:prstGeom prst="parallelogram">
          <a:avLst>
            <a:gd name="adj" fmla="val 140840"/>
          </a:avLst>
        </a:prstGeom>
        <a:solidFill>
          <a:schemeClr val="accent5">
            <a:hueOff val="6474785"/>
            <a:satOff val="1820"/>
            <a:lumOff val="-26076"/>
            <a:alphaOff val="0"/>
          </a:schemeClr>
        </a:solidFill>
        <a:ln w="25400" cap="flat" cmpd="sng" algn="ctr">
          <a:solidFill>
            <a:schemeClr val="accent5">
              <a:hueOff val="6474785"/>
              <a:satOff val="1820"/>
              <a:lumOff val="-260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D3939-F4A8-48CC-92AD-BB36384ED9FE}">
      <dsp:nvSpPr>
        <dsp:cNvPr id="0" name=""/>
        <dsp:cNvSpPr/>
      </dsp:nvSpPr>
      <dsp:spPr>
        <a:xfrm>
          <a:off x="4031962" y="3506392"/>
          <a:ext cx="493693" cy="82282"/>
        </a:xfrm>
        <a:prstGeom prst="parallelogram">
          <a:avLst>
            <a:gd name="adj" fmla="val 140840"/>
          </a:avLst>
        </a:prstGeom>
        <a:solidFill>
          <a:schemeClr val="accent5">
            <a:hueOff val="6596951"/>
            <a:satOff val="1855"/>
            <a:lumOff val="-26568"/>
            <a:alphaOff val="0"/>
          </a:schemeClr>
        </a:solidFill>
        <a:ln w="25400" cap="flat" cmpd="sng" algn="ctr">
          <a:solidFill>
            <a:schemeClr val="accent5">
              <a:hueOff val="6596951"/>
              <a:satOff val="1855"/>
              <a:lumOff val="-26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C8CBF-3215-43F0-AF7E-E6DD40C7F335}">
      <dsp:nvSpPr>
        <dsp:cNvPr id="0" name=""/>
        <dsp:cNvSpPr/>
      </dsp:nvSpPr>
      <dsp:spPr>
        <a:xfrm>
          <a:off x="4554454" y="3506392"/>
          <a:ext cx="493693" cy="82282"/>
        </a:xfrm>
        <a:prstGeom prst="parallelogram">
          <a:avLst>
            <a:gd name="adj" fmla="val 140840"/>
          </a:avLst>
        </a:prstGeom>
        <a:solidFill>
          <a:schemeClr val="accent5">
            <a:hueOff val="6719117"/>
            <a:satOff val="1889"/>
            <a:lumOff val="-27060"/>
            <a:alphaOff val="0"/>
          </a:schemeClr>
        </a:solidFill>
        <a:ln w="25400" cap="flat" cmpd="sng" algn="ctr">
          <a:solidFill>
            <a:schemeClr val="accent5">
              <a:hueOff val="6719117"/>
              <a:satOff val="1889"/>
              <a:lumOff val="-270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4AF17-69C3-4E75-AC68-1FDB369EE2F3}">
      <dsp:nvSpPr>
        <dsp:cNvPr id="0" name=""/>
        <dsp:cNvSpPr/>
      </dsp:nvSpPr>
      <dsp:spPr>
        <a:xfrm>
          <a:off x="28" y="628457"/>
          <a:ext cx="2973631" cy="349838"/>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06FA1-AF43-41E6-956B-E46CE5BC1E71}">
      <dsp:nvSpPr>
        <dsp:cNvPr id="0" name=""/>
        <dsp:cNvSpPr/>
      </dsp:nvSpPr>
      <dsp:spPr>
        <a:xfrm flipH="1" flipV="1">
          <a:off x="0" y="707644"/>
          <a:ext cx="63170" cy="247178"/>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4E76A7-4BAA-487D-A6AE-A5354EEB3D39}">
      <dsp:nvSpPr>
        <dsp:cNvPr id="0" name=""/>
        <dsp:cNvSpPr/>
      </dsp:nvSpPr>
      <dsp:spPr>
        <a:xfrm>
          <a:off x="28" y="0"/>
          <a:ext cx="2973631" cy="62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a. </a:t>
          </a:r>
          <a:r>
            <a:rPr lang="en-US" sz="2000" b="1" kern="1200" smtClean="0">
              <a:latin typeface="Times New Roman" panose="02020603050405020304" pitchFamily="18" charset="0"/>
              <a:cs typeface="Times New Roman" panose="02020603050405020304" pitchFamily="18" charset="0"/>
            </a:rPr>
            <a:t>Yếu tố khách quan</a:t>
          </a:r>
          <a:endParaRPr lang="en-US" sz="2000" b="1" kern="1200">
            <a:latin typeface="Times New Roman" panose="02020603050405020304" pitchFamily="18" charset="0"/>
            <a:cs typeface="Times New Roman" panose="02020603050405020304" pitchFamily="18" charset="0"/>
          </a:endParaRPr>
        </a:p>
      </dsp:txBody>
      <dsp:txXfrm>
        <a:off x="28" y="0"/>
        <a:ext cx="2973631" cy="628457"/>
      </dsp:txXfrm>
    </dsp:sp>
    <dsp:sp modelId="{E4DCDBD0-26D2-460E-9781-8F467C5A8603}">
      <dsp:nvSpPr>
        <dsp:cNvPr id="0" name=""/>
        <dsp:cNvSpPr/>
      </dsp:nvSpPr>
      <dsp:spPr>
        <a:xfrm>
          <a:off x="28" y="1283414"/>
          <a:ext cx="218448" cy="218448"/>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DF99D4-618B-406B-A106-98343C857F26}">
      <dsp:nvSpPr>
        <dsp:cNvPr id="0" name=""/>
        <dsp:cNvSpPr/>
      </dsp:nvSpPr>
      <dsp:spPr>
        <a:xfrm>
          <a:off x="228757" y="1240778"/>
          <a:ext cx="2765476" cy="50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1" kern="1200" smtClean="0">
              <a:latin typeface="Times New Roman" panose="02020603050405020304" pitchFamily="18" charset="0"/>
              <a:cs typeface="Times New Roman" panose="02020603050405020304" pitchFamily="18" charset="0"/>
            </a:rPr>
            <a:t>Hoàn cảnh chính trị pháp luật, kinh tế, văn hóa xã hội</a:t>
          </a:r>
          <a:endParaRPr lang="en-US" sz="1200" b="1" kern="1200">
            <a:latin typeface="Times New Roman" panose="02020603050405020304" pitchFamily="18" charset="0"/>
            <a:cs typeface="Times New Roman" panose="02020603050405020304" pitchFamily="18" charset="0"/>
          </a:endParaRPr>
        </a:p>
      </dsp:txBody>
      <dsp:txXfrm>
        <a:off x="228757" y="1240778"/>
        <a:ext cx="2765476" cy="509203"/>
      </dsp:txXfrm>
    </dsp:sp>
    <dsp:sp modelId="{EBE8E4E0-5071-405D-97CD-C0DD75560EC1}">
      <dsp:nvSpPr>
        <dsp:cNvPr id="0" name=""/>
        <dsp:cNvSpPr/>
      </dsp:nvSpPr>
      <dsp:spPr>
        <a:xfrm>
          <a:off x="10301" y="2737839"/>
          <a:ext cx="218448" cy="218448"/>
        </a:xfrm>
        <a:prstGeom prst="rect">
          <a:avLst/>
        </a:prstGeom>
        <a:solidFill>
          <a:schemeClr val="lt1">
            <a:hueOff val="0"/>
            <a:satOff val="0"/>
            <a:lumOff val="0"/>
            <a:alphaOff val="0"/>
          </a:schemeClr>
        </a:solidFill>
        <a:ln w="25400" cap="flat" cmpd="sng" algn="ctr">
          <a:solidFill>
            <a:schemeClr val="accent4">
              <a:hueOff val="1169395"/>
              <a:satOff val="2842"/>
              <a:lumOff val="4641"/>
              <a:alphaOff val="0"/>
            </a:schemeClr>
          </a:solidFill>
          <a:prstDash val="solid"/>
        </a:ln>
        <a:effectLst/>
      </dsp:spPr>
      <dsp:style>
        <a:lnRef idx="2">
          <a:scrgbClr r="0" g="0" b="0"/>
        </a:lnRef>
        <a:fillRef idx="1">
          <a:scrgbClr r="0" g="0" b="0"/>
        </a:fillRef>
        <a:effectRef idx="0">
          <a:scrgbClr r="0" g="0" b="0"/>
        </a:effectRef>
        <a:fontRef idx="minor"/>
      </dsp:style>
    </dsp:sp>
    <dsp:sp modelId="{6C1373B3-2DD4-4BD8-94F0-6BE5D3D6ED76}">
      <dsp:nvSpPr>
        <dsp:cNvPr id="0" name=""/>
        <dsp:cNvSpPr/>
      </dsp:nvSpPr>
      <dsp:spPr>
        <a:xfrm>
          <a:off x="177347" y="2582188"/>
          <a:ext cx="2765476" cy="50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1" kern="1200" smtClean="0">
              <a:latin typeface="Times New Roman" panose="02020603050405020304" pitchFamily="18" charset="0"/>
              <a:cs typeface="Times New Roman" panose="02020603050405020304" pitchFamily="18" charset="0"/>
            </a:rPr>
            <a:t>Điều kiện của công ty, doanh nghiệp </a:t>
          </a:r>
          <a:endParaRPr lang="en-US" sz="1200" b="1" kern="1200">
            <a:latin typeface="Times New Roman" panose="02020603050405020304" pitchFamily="18" charset="0"/>
            <a:cs typeface="Times New Roman" panose="02020603050405020304" pitchFamily="18" charset="0"/>
          </a:endParaRPr>
        </a:p>
      </dsp:txBody>
      <dsp:txXfrm>
        <a:off x="177347" y="2582188"/>
        <a:ext cx="2765476" cy="509203"/>
      </dsp:txXfrm>
    </dsp:sp>
    <dsp:sp modelId="{704D0D0F-7328-4C5F-A436-622838A25ABB}">
      <dsp:nvSpPr>
        <dsp:cNvPr id="0" name=""/>
        <dsp:cNvSpPr/>
      </dsp:nvSpPr>
      <dsp:spPr>
        <a:xfrm>
          <a:off x="3122340" y="628457"/>
          <a:ext cx="2973631" cy="349838"/>
        </a:xfrm>
        <a:prstGeom prst="rect">
          <a:avLst/>
        </a:prstGeom>
        <a:solidFill>
          <a:schemeClr val="accent4">
            <a:hueOff val="3508185"/>
            <a:satOff val="8525"/>
            <a:lumOff val="13922"/>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DF7DE-B911-4547-BAEA-8A2D6C4EF422}">
      <dsp:nvSpPr>
        <dsp:cNvPr id="0" name=""/>
        <dsp:cNvSpPr/>
      </dsp:nvSpPr>
      <dsp:spPr>
        <a:xfrm flipH="1">
          <a:off x="3048002" y="728311"/>
          <a:ext cx="77046" cy="218453"/>
        </a:xfrm>
        <a:prstGeom prst="rect">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sp>
    <dsp:sp modelId="{F5BA0DE6-B6EF-4A2E-A098-133FEE9E50B2}">
      <dsp:nvSpPr>
        <dsp:cNvPr id="0" name=""/>
        <dsp:cNvSpPr/>
      </dsp:nvSpPr>
      <dsp:spPr>
        <a:xfrm>
          <a:off x="3122340" y="0"/>
          <a:ext cx="2973631" cy="62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b. Yếu tố chủ quan</a:t>
          </a:r>
          <a:endParaRPr lang="en-US" sz="2000" kern="1200">
            <a:latin typeface="Times New Roman" panose="02020603050405020304" pitchFamily="18" charset="0"/>
            <a:cs typeface="Times New Roman" panose="02020603050405020304" pitchFamily="18" charset="0"/>
          </a:endParaRPr>
        </a:p>
      </dsp:txBody>
      <dsp:txXfrm>
        <a:off x="3122340" y="0"/>
        <a:ext cx="2973631" cy="628457"/>
      </dsp:txXfrm>
    </dsp:sp>
    <dsp:sp modelId="{58A1AA68-90F8-49B9-BE32-EC7B4649581E}">
      <dsp:nvSpPr>
        <dsp:cNvPr id="0" name=""/>
        <dsp:cNvSpPr/>
      </dsp:nvSpPr>
      <dsp:spPr>
        <a:xfrm>
          <a:off x="3122340" y="1269052"/>
          <a:ext cx="218448" cy="218448"/>
        </a:xfrm>
        <a:prstGeom prst="rect">
          <a:avLst/>
        </a:prstGeom>
        <a:solidFill>
          <a:schemeClr val="lt1">
            <a:hueOff val="0"/>
            <a:satOff val="0"/>
            <a:lumOff val="0"/>
            <a:alphaOff val="0"/>
          </a:schemeClr>
        </a:solidFill>
        <a:ln w="25400" cap="flat" cmpd="sng" algn="ctr">
          <a:solidFill>
            <a:schemeClr val="accent4">
              <a:hueOff val="2338790"/>
              <a:satOff val="5683"/>
              <a:lumOff val="9281"/>
              <a:alphaOff val="0"/>
            </a:schemeClr>
          </a:solidFill>
          <a:prstDash val="solid"/>
        </a:ln>
        <a:effectLst/>
      </dsp:spPr>
      <dsp:style>
        <a:lnRef idx="2">
          <a:scrgbClr r="0" g="0" b="0"/>
        </a:lnRef>
        <a:fillRef idx="1">
          <a:scrgbClr r="0" g="0" b="0"/>
        </a:fillRef>
        <a:effectRef idx="0">
          <a:scrgbClr r="0" g="0" b="0"/>
        </a:effectRef>
        <a:fontRef idx="minor"/>
      </dsp:style>
    </dsp:sp>
    <dsp:sp modelId="{C478D1A9-70C3-41CF-8BFD-43D1A1E70B7C}">
      <dsp:nvSpPr>
        <dsp:cNvPr id="0" name=""/>
        <dsp:cNvSpPr/>
      </dsp:nvSpPr>
      <dsp:spPr>
        <a:xfrm>
          <a:off x="3330523" y="1184254"/>
          <a:ext cx="2765476" cy="50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1" kern="1200" smtClean="0">
              <a:latin typeface="Times New Roman" panose="02020603050405020304" pitchFamily="18" charset="0"/>
              <a:cs typeface="Times New Roman" panose="02020603050405020304" pitchFamily="18" charset="0"/>
            </a:rPr>
            <a:t>Yếu tố đến từ người phỏng vấn </a:t>
          </a:r>
          <a:endParaRPr lang="en-US" sz="1200" kern="1200">
            <a:latin typeface="Times New Roman" panose="02020603050405020304" pitchFamily="18" charset="0"/>
            <a:cs typeface="Times New Roman" panose="02020603050405020304" pitchFamily="18" charset="0"/>
          </a:endParaRPr>
        </a:p>
      </dsp:txBody>
      <dsp:txXfrm>
        <a:off x="3330523" y="1184254"/>
        <a:ext cx="2765476" cy="509203"/>
      </dsp:txXfrm>
    </dsp:sp>
    <dsp:sp modelId="{8B7281BC-E8C6-4B6F-ABF5-AC41E1C48804}">
      <dsp:nvSpPr>
        <dsp:cNvPr id="0" name=""/>
        <dsp:cNvSpPr/>
      </dsp:nvSpPr>
      <dsp:spPr>
        <a:xfrm>
          <a:off x="3131661" y="2764573"/>
          <a:ext cx="218448" cy="218448"/>
        </a:xfrm>
        <a:prstGeom prst="rect">
          <a:avLst/>
        </a:prstGeom>
        <a:solidFill>
          <a:schemeClr val="lt1">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sp>
    <dsp:sp modelId="{66B93A59-3733-46DB-8B42-16E2BD900717}">
      <dsp:nvSpPr>
        <dsp:cNvPr id="0" name=""/>
        <dsp:cNvSpPr/>
      </dsp:nvSpPr>
      <dsp:spPr>
        <a:xfrm>
          <a:off x="3330523" y="2674250"/>
          <a:ext cx="2765476" cy="50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US" sz="1200" b="1" kern="1200" smtClean="0">
              <a:latin typeface="Times New Roman" panose="02020603050405020304" pitchFamily="18" charset="0"/>
              <a:cs typeface="Times New Roman" panose="02020603050405020304" pitchFamily="18" charset="0"/>
            </a:rPr>
            <a:t>Yếu tố đến từ ứng viên </a:t>
          </a:r>
          <a:endParaRPr lang="en-US" sz="1200" kern="1200" smtClean="0">
            <a:latin typeface="Times New Roman" panose="02020603050405020304" pitchFamily="18" charset="0"/>
            <a:cs typeface="Times New Roman" panose="02020603050405020304" pitchFamily="18" charset="0"/>
          </a:endParaRPr>
        </a:p>
      </dsp:txBody>
      <dsp:txXfrm>
        <a:off x="3330523" y="2674250"/>
        <a:ext cx="2765476" cy="5092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602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1569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512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436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470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050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452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1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707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924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012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5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732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959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192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730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13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2" name="Shape 5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177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4" name="Shape 244"/>
          <p:cNvSpPr txBox="1">
            <a:spLocks noGrp="1"/>
          </p:cNvSpPr>
          <p:nvPr>
            <p:ph type="body" idx="1"/>
          </p:nvPr>
        </p:nvSpPr>
        <p:spPr>
          <a:xfrm>
            <a:off x="705900"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5" name="Shape 245"/>
          <p:cNvSpPr txBox="1">
            <a:spLocks noGrp="1"/>
          </p:cNvSpPr>
          <p:nvPr>
            <p:ph type="body" idx="2"/>
          </p:nvPr>
        </p:nvSpPr>
        <p:spPr>
          <a:xfrm>
            <a:off x="3304125"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6" name="Shape 246"/>
          <p:cNvSpPr txBox="1">
            <a:spLocks noGrp="1"/>
          </p:cNvSpPr>
          <p:nvPr>
            <p:ph type="body" idx="3"/>
          </p:nvPr>
        </p:nvSpPr>
        <p:spPr>
          <a:xfrm>
            <a:off x="5902350" y="1626600"/>
            <a:ext cx="2471699" cy="3299399"/>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47" name="Shape 24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5" name="Shape 25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6" name="Shape 256"/>
          <p:cNvGrpSpPr/>
          <p:nvPr/>
        </p:nvGrpSpPr>
        <p:grpSpPr>
          <a:xfrm>
            <a:off x="-42837" y="4443487"/>
            <a:ext cx="9229574" cy="642787"/>
            <a:chOff x="-42837" y="4443487"/>
            <a:chExt cx="9229574" cy="642787"/>
          </a:xfrm>
        </p:grpSpPr>
        <p:sp>
          <p:nvSpPr>
            <p:cNvPr id="257" name="Shape 25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58" name="Shape 25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59" name="Shape 25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0" name="Shape 26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1" name="Shape 26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2" name="Shape 26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3" name="Shape 26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6" name="Shape 26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7" name="Shape 26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8" name="Shape 26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6" name="Shape 27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8" name="Shape 27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79" name="Shape 27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80" name="Shape 28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81" name="Shape 28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82" name="Shape 28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 name="Shape 28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868523" y="2977489"/>
            <a:ext cx="5610300" cy="1159799"/>
          </a:xfrm>
          <a:prstGeom prst="rect">
            <a:avLst/>
          </a:prstGeom>
        </p:spPr>
        <p:txBody>
          <a:bodyPr lIns="91425" tIns="91425" rIns="91425" bIns="91425" anchor="ctr" anchorCtr="0">
            <a:noAutofit/>
          </a:bodyPr>
          <a:lstStyle/>
          <a:p>
            <a:pPr lvl="0" algn="ctr">
              <a:spcBef>
                <a:spcPts val="0"/>
              </a:spcBef>
              <a:buNone/>
            </a:pPr>
            <a:r>
              <a:rPr lang="en" smtClean="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PHỎNG VẤN TUYỂN DỤNG</a:t>
            </a:r>
            <a:endParaRPr lang="en"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3491455" y="4682470"/>
            <a:ext cx="3905937" cy="338554"/>
          </a:xfrm>
          <a:prstGeom prst="rect">
            <a:avLst/>
          </a:prstGeom>
          <a:noFill/>
        </p:spPr>
        <p:txBody>
          <a:bodyPr wrap="square" rtlCol="0">
            <a:spAutoFit/>
          </a:bodyPr>
          <a:lstStyle/>
          <a:p>
            <a:pPr algn="ctr"/>
            <a:r>
              <a:rPr lang="en-US" sz="1600" i="1"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Nhóm thuyết trình:</a:t>
            </a:r>
            <a:endParaRPr lang="en-US" sz="1600" i="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571946" y="3031150"/>
            <a:ext cx="5952003" cy="1159799"/>
          </a:xfrm>
          <a:prstGeom prst="rect">
            <a:avLst/>
          </a:prstGeom>
        </p:spPr>
        <p:txBody>
          <a:bodyPr lIns="91425" tIns="91425" rIns="91425" bIns="91425" anchor="b" anchorCtr="0">
            <a:noAutofit/>
          </a:bodyPr>
          <a:lstStyle/>
          <a:p>
            <a:pPr lvl="0" rtl="0">
              <a:spcBef>
                <a:spcPts val="0"/>
              </a:spcBef>
              <a:buNone/>
            </a:pPr>
            <a:r>
              <a:rPr lang="en" smtClean="0">
                <a:latin typeface="Times New Roman" panose="02020603050405020304" pitchFamily="18" charset="0"/>
                <a:cs typeface="Times New Roman" panose="02020603050405020304" pitchFamily="18" charset="0"/>
              </a:rPr>
              <a:t>QUÁ TRÌNH PHỎNG VẤN</a:t>
            </a:r>
            <a:endParaRPr lang="en">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smtClean="0">
                <a:solidFill>
                  <a:srgbClr val="3C78D8"/>
                </a:solidFill>
                <a:latin typeface="Oswald"/>
                <a:ea typeface="Oswald"/>
                <a:cs typeface="Oswald"/>
                <a:sym typeface="Oswald"/>
              </a:rPr>
              <a:t>III</a:t>
            </a:r>
            <a:endParaRPr lang="en" sz="12000" b="1">
              <a:solidFill>
                <a:srgbClr val="3C78D8"/>
              </a:solidFill>
              <a:latin typeface="Oswald"/>
              <a:ea typeface="Oswald"/>
              <a:cs typeface="Oswald"/>
              <a:sym typeface="Oswald"/>
            </a:endParaRPr>
          </a:p>
        </p:txBody>
      </p:sp>
    </p:spTree>
    <p:extLst>
      <p:ext uri="{BB962C8B-B14F-4D97-AF65-F5344CB8AC3E}">
        <p14:creationId xmlns:p14="http://schemas.microsoft.com/office/powerpoint/2010/main" val="300297178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086124" y="2970"/>
            <a:ext cx="6996600" cy="715800"/>
          </a:xfrm>
          <a:prstGeom prst="rect">
            <a:avLst/>
          </a:prstGeom>
        </p:spPr>
        <p:txBody>
          <a:bodyPr lIns="91425" tIns="91425" rIns="91425" bIns="91425" anchor="b" anchorCtr="0">
            <a:noAutofit/>
          </a:bodyPr>
          <a:lstStyle/>
          <a:p>
            <a:pPr lvl="0">
              <a:spcBef>
                <a:spcPts val="0"/>
              </a:spcBef>
              <a:buNone/>
            </a:pPr>
            <a:r>
              <a:rPr lang="en" sz="3600" smtClean="0">
                <a:latin typeface="Times New Roman" panose="02020603050405020304" pitchFamily="18" charset="0"/>
                <a:cs typeface="Times New Roman" panose="02020603050405020304" pitchFamily="18" charset="0"/>
              </a:rPr>
              <a:t>1. Công tác chuẩn bị?</a:t>
            </a:r>
            <a:endParaRPr lang="en" sz="3600">
              <a:solidFill>
                <a:srgbClr val="3C78D8"/>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6032" y="718770"/>
            <a:ext cx="4217096" cy="3958007"/>
          </a:xfrm>
          <a:prstGeom prst="rect">
            <a:avLst/>
          </a:prstGeom>
          <a:noFill/>
        </p:spPr>
        <p:txBody>
          <a:bodyPr wrap="square" rtlCol="0">
            <a:spAutoFit/>
          </a:bodyPr>
          <a:lstStyle/>
          <a:p>
            <a:pPr lvl="0">
              <a:lnSpc>
                <a:spcPct val="120000"/>
              </a:lnSpc>
            </a:pPr>
            <a:r>
              <a:rPr lang="en-US" sz="1600" b="1" smtClean="0">
                <a:latin typeface="Times New Roman" panose="02020603050405020304" pitchFamily="18" charset="0"/>
                <a:cs typeface="Times New Roman" panose="02020603050405020304" pitchFamily="18" charset="0"/>
              </a:rPr>
              <a:t>a. Căn </a:t>
            </a:r>
            <a:r>
              <a:rPr lang="en-US" sz="1600" b="1">
                <a:latin typeface="Times New Roman" panose="02020603050405020304" pitchFamily="18" charset="0"/>
                <a:cs typeface="Times New Roman" panose="02020603050405020304" pitchFamily="18" charset="0"/>
              </a:rPr>
              <a:t>cứ mục tiêu tuyển dụng xác định nguồn ứng viên </a:t>
            </a:r>
            <a:endParaRPr lang="en-US" sz="1600">
              <a:latin typeface="Times New Roman" panose="02020603050405020304" pitchFamily="18" charset="0"/>
              <a:cs typeface="Times New Roman" panose="02020603050405020304" pitchFamily="18" charset="0"/>
            </a:endParaRPr>
          </a:p>
          <a:p>
            <a:pPr>
              <a:lnSpc>
                <a:spcPct val="120000"/>
              </a:lnSpc>
            </a:pP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Nguồn ứng viên trong nội bộ </a:t>
            </a:r>
          </a:p>
          <a:p>
            <a:pPr>
              <a:lnSpc>
                <a:spcPct val="120000"/>
              </a:lnSpc>
            </a:pPr>
            <a:r>
              <a:rPr lang="en-US" sz="1600">
                <a:latin typeface="Times New Roman" panose="02020603050405020304" pitchFamily="18" charset="0"/>
                <a:cs typeface="Times New Roman" panose="02020603050405020304" pitchFamily="18" charset="0"/>
              </a:rPr>
              <a:t>	- Nguồn ứng viên bên ngoài </a:t>
            </a:r>
          </a:p>
          <a:p>
            <a:pPr>
              <a:lnSpc>
                <a:spcPct val="120000"/>
              </a:lnSpc>
            </a:pPr>
            <a:r>
              <a:rPr lang="en-US" sz="1600" b="1">
                <a:latin typeface="Times New Roman" panose="02020603050405020304" pitchFamily="18" charset="0"/>
                <a:cs typeface="Times New Roman" panose="02020603050405020304" pitchFamily="18" charset="0"/>
              </a:rPr>
              <a:t>b. Chuẩn bị về nhân sự </a:t>
            </a:r>
            <a:endParaRPr lang="en-US" sz="1600">
              <a:latin typeface="Times New Roman" panose="02020603050405020304" pitchFamily="18" charset="0"/>
              <a:cs typeface="Times New Roman" panose="02020603050405020304" pitchFamily="18" charset="0"/>
            </a:endParaRPr>
          </a:p>
          <a:p>
            <a:pPr>
              <a:lnSpc>
                <a:spcPct val="120000"/>
              </a:lnSpc>
            </a:pPr>
            <a:r>
              <a:rPr lang="en-US" sz="1600">
                <a:latin typeface="Times New Roman" panose="02020603050405020304" pitchFamily="18" charset="0"/>
                <a:cs typeface="Times New Roman" panose="02020603050405020304" pitchFamily="18" charset="0"/>
              </a:rPr>
              <a:t>	- Thành lập tổ/hội đồng phỏng vấn </a:t>
            </a:r>
          </a:p>
          <a:p>
            <a:pPr>
              <a:lnSpc>
                <a:spcPct val="120000"/>
              </a:lnSpc>
            </a:pPr>
            <a:r>
              <a:rPr lang="en-US" sz="1600">
                <a:latin typeface="Times New Roman" panose="02020603050405020304" pitchFamily="18" charset="0"/>
                <a:cs typeface="Times New Roman" panose="02020603050405020304" pitchFamily="18" charset="0"/>
              </a:rPr>
              <a:t>	- Phân công trách nhiệm, quyền hạn của tổ/hội đồng PV</a:t>
            </a:r>
          </a:p>
          <a:p>
            <a:pPr>
              <a:lnSpc>
                <a:spcPct val="120000"/>
              </a:lnSpc>
            </a:pPr>
            <a:r>
              <a:rPr lang="en-US" sz="1600" b="1">
                <a:latin typeface="Times New Roman" panose="02020603050405020304" pitchFamily="18" charset="0"/>
                <a:cs typeface="Times New Roman" panose="02020603050405020304" pitchFamily="18" charset="0"/>
              </a:rPr>
              <a:t>c. Thông báo tuyển dụng </a:t>
            </a:r>
            <a:endParaRPr lang="en-US" sz="1600">
              <a:latin typeface="Times New Roman" panose="02020603050405020304" pitchFamily="18" charset="0"/>
              <a:cs typeface="Times New Roman" panose="02020603050405020304" pitchFamily="18" charset="0"/>
            </a:endParaRPr>
          </a:p>
          <a:p>
            <a:pPr>
              <a:lnSpc>
                <a:spcPct val="120000"/>
              </a:lnSpc>
            </a:pPr>
            <a:r>
              <a:rPr lang="en-US" sz="1600">
                <a:latin typeface="Times New Roman" panose="02020603050405020304" pitchFamily="18" charset="0"/>
                <a:cs typeface="Times New Roman" panose="02020603050405020304" pitchFamily="18" charset="0"/>
              </a:rPr>
              <a:t>	- Báo trí </a:t>
            </a:r>
          </a:p>
          <a:p>
            <a:pPr>
              <a:lnSpc>
                <a:spcPct val="120000"/>
              </a:lnSpc>
            </a:pPr>
            <a:r>
              <a:rPr lang="en-US" sz="1600">
                <a:latin typeface="Times New Roman" panose="02020603050405020304" pitchFamily="18" charset="0"/>
                <a:cs typeface="Times New Roman" panose="02020603050405020304" pitchFamily="18" charset="0"/>
              </a:rPr>
              <a:t>	- Internet</a:t>
            </a:r>
          </a:p>
          <a:p>
            <a:pPr>
              <a:lnSpc>
                <a:spcPct val="120000"/>
              </a:lnSpc>
            </a:pPr>
            <a:r>
              <a:rPr lang="en-US" sz="1600">
                <a:latin typeface="Times New Roman" panose="02020603050405020304" pitchFamily="18" charset="0"/>
                <a:cs typeface="Times New Roman" panose="02020603050405020304" pitchFamily="18" charset="0"/>
              </a:rPr>
              <a:t>	- Truyền hình, phát thanh </a:t>
            </a:r>
          </a:p>
          <a:p>
            <a:pPr>
              <a:lnSpc>
                <a:spcPct val="120000"/>
              </a:lnSpc>
            </a:pPr>
            <a:r>
              <a:rPr lang="en-US" sz="1600" b="1">
                <a:latin typeface="Times New Roman" panose="02020603050405020304" pitchFamily="18" charset="0"/>
                <a:cs typeface="Times New Roman" panose="02020603050405020304" pitchFamily="18" charset="0"/>
              </a:rPr>
              <a:t>d. Tập hợp, đánh giá, sàng lọc hồ sơ ứng viên </a:t>
            </a:r>
            <a:endParaRPr lang="en-US" sz="1600">
              <a:latin typeface="Times New Roman" panose="02020603050405020304" pitchFamily="18" charset="0"/>
              <a:cs typeface="Times New Roman" panose="02020603050405020304" pitchFamily="18" charset="0"/>
            </a:endParaRPr>
          </a:p>
        </p:txBody>
      </p:sp>
      <p:sp>
        <p:nvSpPr>
          <p:cNvPr id="7" name="TextBox 6"/>
          <p:cNvSpPr txBox="1"/>
          <p:nvPr/>
        </p:nvSpPr>
        <p:spPr>
          <a:xfrm>
            <a:off x="4350660" y="718770"/>
            <a:ext cx="4793340" cy="3933384"/>
          </a:xfrm>
          <a:prstGeom prst="rect">
            <a:avLst/>
          </a:prstGeom>
          <a:noFill/>
        </p:spPr>
        <p:txBody>
          <a:bodyPr wrap="square" rtlCol="0">
            <a:spAutoFit/>
          </a:bodyPr>
          <a:lstStyle/>
          <a:p>
            <a:pPr>
              <a:lnSpc>
                <a:spcPct val="120000"/>
              </a:lnSpc>
            </a:pPr>
            <a:r>
              <a:rPr lang="en-US" sz="1600" b="1" smtClean="0">
                <a:latin typeface="Times New Roman" panose="02020603050405020304" pitchFamily="18" charset="0"/>
                <a:cs typeface="Times New Roman" panose="02020603050405020304" pitchFamily="18" charset="0"/>
              </a:rPr>
              <a:t>e. Lựa </a:t>
            </a:r>
            <a:r>
              <a:rPr lang="en-US" sz="1600" b="1">
                <a:latin typeface="Times New Roman" panose="02020603050405020304" pitchFamily="18" charset="0"/>
                <a:cs typeface="Times New Roman" panose="02020603050405020304" pitchFamily="18" charset="0"/>
              </a:rPr>
              <a:t>chọn hình thức phỏng vấn </a:t>
            </a:r>
            <a:endParaRPr lang="en-US" sz="1600">
              <a:latin typeface="Times New Roman" panose="02020603050405020304" pitchFamily="18" charset="0"/>
              <a:cs typeface="Times New Roman" panose="02020603050405020304" pitchFamily="18" charset="0"/>
            </a:endParaRPr>
          </a:p>
          <a:p>
            <a:pPr>
              <a:lnSpc>
                <a:spcPct val="120000"/>
              </a:lnSpc>
            </a:pP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Quy </a:t>
            </a:r>
            <a:r>
              <a:rPr lang="en-US" sz="1600">
                <a:latin typeface="Times New Roman" panose="02020603050405020304" pitchFamily="18" charset="0"/>
                <a:cs typeface="Times New Roman" panose="02020603050405020304" pitchFamily="18" charset="0"/>
              </a:rPr>
              <a:t>mô tuyển dụng </a:t>
            </a:r>
          </a:p>
          <a:p>
            <a:pPr>
              <a:lnSpc>
                <a:spcPct val="12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Yêu </a:t>
            </a:r>
            <a:r>
              <a:rPr lang="en-US" sz="1600">
                <a:latin typeface="Times New Roman" panose="02020603050405020304" pitchFamily="18" charset="0"/>
                <a:cs typeface="Times New Roman" panose="02020603050405020304" pitchFamily="18" charset="0"/>
              </a:rPr>
              <a:t>cầu của vị trí công việc cần tuyển </a:t>
            </a:r>
            <a:r>
              <a:rPr lang="en-US" sz="1600" smtClean="0">
                <a:latin typeface="Times New Roman" panose="02020603050405020304" pitchFamily="18" charset="0"/>
                <a:cs typeface="Times New Roman" panose="02020603050405020304" pitchFamily="18" charset="0"/>
              </a:rPr>
              <a:t>	dụng </a:t>
            </a:r>
            <a:endParaRPr lang="en-US" sz="1600">
              <a:latin typeface="Times New Roman" panose="02020603050405020304" pitchFamily="18" charset="0"/>
              <a:cs typeface="Times New Roman" panose="02020603050405020304" pitchFamily="18" charset="0"/>
            </a:endParaRPr>
          </a:p>
          <a:p>
            <a:pPr>
              <a:lnSpc>
                <a:spcPct val="12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Điều </a:t>
            </a:r>
            <a:r>
              <a:rPr lang="en-US" sz="1600">
                <a:latin typeface="Times New Roman" panose="02020603050405020304" pitchFamily="18" charset="0"/>
                <a:cs typeface="Times New Roman" panose="02020603050405020304" pitchFamily="18" charset="0"/>
              </a:rPr>
              <a:t>kiện của công ty </a:t>
            </a:r>
          </a:p>
          <a:p>
            <a:pPr>
              <a:lnSpc>
                <a:spcPct val="12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Kế </a:t>
            </a:r>
            <a:r>
              <a:rPr lang="en-US" sz="1600">
                <a:latin typeface="Times New Roman" panose="02020603050405020304" pitchFamily="18" charset="0"/>
                <a:cs typeface="Times New Roman" panose="02020603050405020304" pitchFamily="18" charset="0"/>
              </a:rPr>
              <a:t>hoạch sản xuất kinh doanh.</a:t>
            </a:r>
          </a:p>
          <a:p>
            <a:pPr>
              <a:lnSpc>
                <a:spcPct val="120000"/>
              </a:lnSpc>
            </a:pPr>
            <a:r>
              <a:rPr lang="en-US" sz="1600" b="1">
                <a:latin typeface="Times New Roman" panose="02020603050405020304" pitchFamily="18" charset="0"/>
                <a:cs typeface="Times New Roman" panose="02020603050405020304" pitchFamily="18" charset="0"/>
              </a:rPr>
              <a:t>f. Chuẩn bị nội dung phỏng vấn </a:t>
            </a:r>
            <a:endParaRPr lang="en-US" sz="1600">
              <a:latin typeface="Times New Roman" panose="02020603050405020304" pitchFamily="18" charset="0"/>
              <a:cs typeface="Times New Roman" panose="02020603050405020304" pitchFamily="18" charset="0"/>
            </a:endParaRPr>
          </a:p>
          <a:p>
            <a:pPr>
              <a:lnSpc>
                <a:spcPct val="120000"/>
              </a:lnSpc>
            </a:pP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Chuẩn </a:t>
            </a:r>
            <a:r>
              <a:rPr lang="en-US" sz="1600">
                <a:latin typeface="Times New Roman" panose="02020603050405020304" pitchFamily="18" charset="0"/>
                <a:cs typeface="Times New Roman" panose="02020603050405020304" pitchFamily="18" charset="0"/>
              </a:rPr>
              <a:t>bị hệ thống câu hỏi, bài trắc </a:t>
            </a:r>
            <a:r>
              <a:rPr lang="en-US" sz="1600" smtClean="0">
                <a:latin typeface="Times New Roman" panose="02020603050405020304" pitchFamily="18" charset="0"/>
                <a:cs typeface="Times New Roman" panose="02020603050405020304" pitchFamily="18" charset="0"/>
              </a:rPr>
              <a:t>nghiệm</a:t>
            </a:r>
            <a:endParaRPr lang="en-US" sz="1600">
              <a:latin typeface="Times New Roman" panose="02020603050405020304" pitchFamily="18" charset="0"/>
              <a:cs typeface="Times New Roman" panose="02020603050405020304" pitchFamily="18" charset="0"/>
            </a:endParaRPr>
          </a:p>
          <a:p>
            <a:pPr>
              <a:lnSpc>
                <a:spcPct val="12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Xây </a:t>
            </a:r>
            <a:r>
              <a:rPr lang="en-US" sz="1600">
                <a:latin typeface="Times New Roman" panose="02020603050405020304" pitchFamily="18" charset="0"/>
                <a:cs typeface="Times New Roman" panose="02020603050405020304" pitchFamily="18" charset="0"/>
              </a:rPr>
              <a:t>dựng hệ thống tiêu chí đánh giá ứng </a:t>
            </a:r>
            <a:r>
              <a:rPr lang="en-US" sz="1600" smtClean="0">
                <a:latin typeface="Times New Roman" panose="02020603050405020304" pitchFamily="18" charset="0"/>
                <a:cs typeface="Times New Roman" panose="02020603050405020304" pitchFamily="18" charset="0"/>
              </a:rPr>
              <a:t>	viên </a:t>
            </a:r>
            <a:endParaRPr lang="en-US" sz="1600">
              <a:latin typeface="Times New Roman" panose="02020603050405020304" pitchFamily="18" charset="0"/>
              <a:cs typeface="Times New Roman" panose="02020603050405020304" pitchFamily="18" charset="0"/>
            </a:endParaRPr>
          </a:p>
          <a:p>
            <a:pPr>
              <a:lnSpc>
                <a:spcPct val="120000"/>
              </a:lnSpc>
            </a:pPr>
            <a:r>
              <a:rPr lang="en-US" sz="1600" b="1">
                <a:latin typeface="Times New Roman" panose="02020603050405020304" pitchFamily="18" charset="0"/>
                <a:cs typeface="Times New Roman" panose="02020603050405020304" pitchFamily="18" charset="0"/>
              </a:rPr>
              <a:t>g. Lựa chọn thời gian, địa điểm phỏng vấn </a:t>
            </a:r>
            <a:endParaRPr lang="en-US" sz="1600">
              <a:latin typeface="Times New Roman" panose="02020603050405020304" pitchFamily="18" charset="0"/>
              <a:cs typeface="Times New Roman" panose="02020603050405020304" pitchFamily="18" charset="0"/>
            </a:endParaRPr>
          </a:p>
          <a:p>
            <a:pPr>
              <a:lnSpc>
                <a:spcPct val="120000"/>
              </a:lnSpc>
            </a:pPr>
            <a:r>
              <a:rPr lang="en-US" sz="1600" b="1">
                <a:latin typeface="Times New Roman" panose="02020603050405020304" pitchFamily="18" charset="0"/>
                <a:cs typeface="Times New Roman" panose="02020603050405020304" pitchFamily="18" charset="0"/>
              </a:rPr>
              <a:t>h. Gửi thông báo, lịch phỏng vấn tới các ứng viên </a:t>
            </a:r>
            <a:endParaRPr lang="en-US" sz="1600">
              <a:latin typeface="Times New Roman" panose="02020603050405020304" pitchFamily="18" charset="0"/>
              <a:cs typeface="Times New Roman" panose="02020603050405020304" pitchFamily="18" charset="0"/>
            </a:endParaRPr>
          </a:p>
          <a:p>
            <a:pPr>
              <a:lnSpc>
                <a:spcPct val="120000"/>
              </a:lnSpc>
            </a:pPr>
            <a:r>
              <a:rPr lang="vi-VN"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Rà soát lại trước khi gọi ứng viên tới phỏng vấn</a:t>
            </a:r>
          </a:p>
        </p:txBody>
      </p:sp>
    </p:spTree>
    <p:extLst>
      <p:ext uri="{BB962C8B-B14F-4D97-AF65-F5344CB8AC3E}">
        <p14:creationId xmlns:p14="http://schemas.microsoft.com/office/powerpoint/2010/main" val="289444488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973109" y="102642"/>
            <a:ext cx="6996600" cy="715800"/>
          </a:xfrm>
          <a:prstGeom prst="rect">
            <a:avLst/>
          </a:prstGeom>
        </p:spPr>
        <p:txBody>
          <a:bodyPr lIns="91425" tIns="91425" rIns="91425" bIns="91425" anchor="b" anchorCtr="0">
            <a:noAutofit/>
          </a:bodyPr>
          <a:lstStyle/>
          <a:p>
            <a:pPr lvl="0">
              <a:spcBef>
                <a:spcPts val="0"/>
              </a:spcBef>
              <a:buNone/>
            </a:pPr>
            <a:r>
              <a:rPr lang="en" sz="3600">
                <a:latin typeface="Times New Roman" panose="02020603050405020304" pitchFamily="18" charset="0"/>
                <a:cs typeface="Times New Roman" panose="02020603050405020304" pitchFamily="18" charset="0"/>
              </a:rPr>
              <a:t>2</a:t>
            </a:r>
            <a:r>
              <a:rPr lang="en" sz="3600" smtClean="0">
                <a:latin typeface="Times New Roman" panose="02020603050405020304" pitchFamily="18" charset="0"/>
                <a:cs typeface="Times New Roman" panose="02020603050405020304" pitchFamily="18" charset="0"/>
              </a:rPr>
              <a:t>. Thực hiện phỏng vấn</a:t>
            </a:r>
            <a:endParaRPr lang="en" sz="3600">
              <a:solidFill>
                <a:srgbClr val="3C78D8"/>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4023937633"/>
              </p:ext>
            </p:extLst>
          </p:nvPr>
        </p:nvGraphicFramePr>
        <p:xfrm>
          <a:off x="860093" y="684879"/>
          <a:ext cx="8404259" cy="3609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54810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962835" y="0"/>
            <a:ext cx="6996600" cy="715800"/>
          </a:xfrm>
          <a:prstGeom prst="rect">
            <a:avLst/>
          </a:prstGeom>
        </p:spPr>
        <p:txBody>
          <a:bodyPr lIns="91425" tIns="91425" rIns="91425" bIns="91425" anchor="b" anchorCtr="0">
            <a:noAutofit/>
          </a:bodyPr>
          <a:lstStyle/>
          <a:p>
            <a:pPr lvl="0">
              <a:spcBef>
                <a:spcPts val="0"/>
              </a:spcBef>
              <a:buNone/>
            </a:pPr>
            <a:r>
              <a:rPr lang="en" sz="3600">
                <a:latin typeface="Times New Roman" panose="02020603050405020304" pitchFamily="18" charset="0"/>
                <a:cs typeface="Times New Roman" panose="02020603050405020304" pitchFamily="18" charset="0"/>
              </a:rPr>
              <a:t>3</a:t>
            </a:r>
            <a:r>
              <a:rPr lang="en" sz="3600" smtClean="0">
                <a:latin typeface="Times New Roman" panose="02020603050405020304" pitchFamily="18" charset="0"/>
                <a:cs typeface="Times New Roman" panose="02020603050405020304" pitchFamily="18" charset="0"/>
              </a:rPr>
              <a:t>. Các công việc sau phỏng vấn</a:t>
            </a:r>
            <a:endParaRPr lang="en" sz="3600">
              <a:solidFill>
                <a:srgbClr val="3C78D8"/>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477477516"/>
              </p:ext>
            </p:extLst>
          </p:nvPr>
        </p:nvGraphicFramePr>
        <p:xfrm>
          <a:off x="849819" y="582237"/>
          <a:ext cx="7831843" cy="3609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53270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973109" y="102642"/>
            <a:ext cx="6996600" cy="715800"/>
          </a:xfrm>
          <a:prstGeom prst="rect">
            <a:avLst/>
          </a:prstGeom>
        </p:spPr>
        <p:txBody>
          <a:bodyPr lIns="91425" tIns="91425" rIns="91425" bIns="91425" anchor="b" anchorCtr="0">
            <a:noAutofit/>
          </a:bodyPr>
          <a:lstStyle/>
          <a:p>
            <a:pPr lvl="0">
              <a:spcBef>
                <a:spcPts val="0"/>
              </a:spcBef>
              <a:buNone/>
            </a:pPr>
            <a:r>
              <a:rPr lang="en" sz="3600">
                <a:latin typeface="Times New Roman" panose="02020603050405020304" pitchFamily="18" charset="0"/>
                <a:cs typeface="Times New Roman" panose="02020603050405020304" pitchFamily="18" charset="0"/>
              </a:rPr>
              <a:t>4</a:t>
            </a:r>
            <a:r>
              <a:rPr lang="en" sz="3600" smtClean="0">
                <a:latin typeface="Times New Roman" panose="02020603050405020304" pitchFamily="18" charset="0"/>
                <a:cs typeface="Times New Roman" panose="02020603050405020304" pitchFamily="18" charset="0"/>
              </a:rPr>
              <a:t>. Nguyên tắc phỏng vấn</a:t>
            </a:r>
            <a:endParaRPr lang="en" sz="3600">
              <a:solidFill>
                <a:srgbClr val="3C78D8"/>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1139044834"/>
              </p:ext>
            </p:extLst>
          </p:nvPr>
        </p:nvGraphicFramePr>
        <p:xfrm>
          <a:off x="1315092" y="818442"/>
          <a:ext cx="6541701" cy="3589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60733"/>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0" y="0"/>
            <a:ext cx="9311322" cy="715800"/>
          </a:xfrm>
          <a:prstGeom prst="rect">
            <a:avLst/>
          </a:prstGeom>
        </p:spPr>
        <p:txBody>
          <a:bodyPr lIns="91425" tIns="91425" rIns="91425" bIns="91425" anchor="b" anchorCtr="0">
            <a:noAutofit/>
          </a:bodyPr>
          <a:lstStyle/>
          <a:p>
            <a:pPr lvl="0">
              <a:spcBef>
                <a:spcPts val="0"/>
              </a:spcBef>
              <a:buNone/>
            </a:pPr>
            <a:r>
              <a:rPr lang="en" sz="3600">
                <a:latin typeface="Times New Roman" panose="02020603050405020304" pitchFamily="18" charset="0"/>
                <a:cs typeface="Times New Roman" panose="02020603050405020304" pitchFamily="18" charset="0"/>
              </a:rPr>
              <a:t>5</a:t>
            </a:r>
            <a:r>
              <a:rPr lang="en" sz="3600" smtClean="0">
                <a:latin typeface="Times New Roman" panose="02020603050405020304" pitchFamily="18" charset="0"/>
                <a:cs typeface="Times New Roman" panose="02020603050405020304" pitchFamily="18" charset="0"/>
              </a:rPr>
              <a:t>. Các yếu tố tác động đến kết quả phỏng vấn</a:t>
            </a:r>
            <a:endParaRPr lang="en" sz="3600">
              <a:solidFill>
                <a:srgbClr val="3C78D8"/>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59535939"/>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89396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346386" y="82191"/>
            <a:ext cx="8622954" cy="1065023"/>
          </a:xfrm>
          <a:prstGeom prst="rect">
            <a:avLst/>
          </a:prstGeom>
        </p:spPr>
        <p:txBody>
          <a:bodyPr lIns="91425" tIns="91425" rIns="91425" bIns="91425" anchor="b" anchorCtr="0">
            <a:noAutofit/>
          </a:bodyPr>
          <a:lstStyle/>
          <a:p>
            <a:pPr lvl="0" algn="just"/>
            <a:r>
              <a:rPr lang="en" sz="3000">
                <a:latin typeface="Times New Roman" panose="02020603050405020304" pitchFamily="18" charset="0"/>
                <a:cs typeface="Times New Roman" panose="02020603050405020304" pitchFamily="18" charset="0"/>
              </a:rPr>
              <a:t>6</a:t>
            </a:r>
            <a:r>
              <a:rPr lang="en" sz="3000" smtClean="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LÀM SAO</a:t>
            </a:r>
            <a:r>
              <a:rPr lang="vi-VN" sz="3000" smtClean="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ĐỂ CÓ MỘT CUỘC PHỎNG VẤN CHUYÊN NGHIỆP</a:t>
            </a:r>
            <a:endParaRPr lang="en" sz="3000">
              <a:solidFill>
                <a:srgbClr val="3C78D8"/>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810487" y="1743115"/>
            <a:ext cx="7036016" cy="1234456"/>
            <a:chOff x="609397" y="2061637"/>
            <a:chExt cx="7036016" cy="1234456"/>
          </a:xfrm>
        </p:grpSpPr>
        <p:sp>
          <p:nvSpPr>
            <p:cNvPr id="6" name="Shape 660"/>
            <p:cNvSpPr/>
            <p:nvPr/>
          </p:nvSpPr>
          <p:spPr>
            <a:xfrm>
              <a:off x="609397" y="2061637"/>
              <a:ext cx="2010014" cy="1234456"/>
            </a:xfrm>
            <a:prstGeom prst="homePlate">
              <a:avLst>
                <a:gd name="adj" fmla="val 30129"/>
              </a:avLst>
            </a:prstGeom>
            <a:solidFill>
              <a:srgbClr val="AFF000"/>
            </a:solidFill>
            <a:ln>
              <a:noFill/>
            </a:ln>
          </p:spPr>
          <p:txBody>
            <a:bodyPr lIns="91425" tIns="91425" rIns="91425" bIns="91425" anchor="ctr" anchorCtr="0">
              <a:noAutofit/>
            </a:bodyPr>
            <a:lstStyle/>
            <a:p>
              <a:pPr lvl="0" algn="ctr"/>
              <a:r>
                <a:rPr lang="vi-VN" sz="1600" b="1" smtClean="0">
                  <a:solidFill>
                    <a:srgbClr val="FFFFFF"/>
                  </a:solidFill>
                  <a:latin typeface="+mj-lt"/>
                  <a:ea typeface="Source Sans Pro"/>
                  <a:cs typeface="Source Sans Pro"/>
                  <a:sym typeface="Source Sans Pro"/>
                </a:rPr>
                <a:t> </a:t>
              </a:r>
              <a:r>
                <a:rPr lang="vi-VN" sz="1600" b="1">
                  <a:solidFill>
                    <a:srgbClr val="FFFFFF"/>
                  </a:solidFill>
                  <a:latin typeface="+mj-lt"/>
                  <a:ea typeface="Source Sans Pro"/>
                  <a:cs typeface="Source Sans Pro"/>
                  <a:sym typeface="Source Sans Pro"/>
                </a:rPr>
                <a:t>1: Hiểu thật rõ vị trí </a:t>
              </a:r>
              <a:r>
                <a:rPr lang="vi-VN" sz="1600" b="1" smtClean="0">
                  <a:solidFill>
                    <a:srgbClr val="FFFFFF"/>
                  </a:solidFill>
                  <a:latin typeface="+mj-lt"/>
                  <a:ea typeface="Source Sans Pro"/>
                  <a:cs typeface="Source Sans Pro"/>
                  <a:sym typeface="Source Sans Pro"/>
                </a:rPr>
                <a:t> </a:t>
              </a:r>
              <a:r>
                <a:rPr lang="vi-VN" sz="1600" b="1">
                  <a:solidFill>
                    <a:srgbClr val="FFFFFF"/>
                  </a:solidFill>
                  <a:latin typeface="+mj-lt"/>
                  <a:ea typeface="Source Sans Pro"/>
                  <a:cs typeface="Source Sans Pro"/>
                  <a:sym typeface="Source Sans Pro"/>
                </a:rPr>
                <a:t>tuyển dụng</a:t>
              </a:r>
            </a:p>
          </p:txBody>
        </p:sp>
        <p:sp>
          <p:nvSpPr>
            <p:cNvPr id="7" name="Shape 661"/>
            <p:cNvSpPr/>
            <p:nvPr/>
          </p:nvSpPr>
          <p:spPr>
            <a:xfrm>
              <a:off x="5596745" y="2061637"/>
              <a:ext cx="2048668" cy="1234456"/>
            </a:xfrm>
            <a:prstGeom prst="chevron">
              <a:avLst>
                <a:gd name="adj" fmla="val 29853"/>
              </a:avLst>
            </a:prstGeom>
            <a:solidFill>
              <a:srgbClr val="00CEF6"/>
            </a:solidFill>
            <a:ln>
              <a:noFill/>
            </a:ln>
          </p:spPr>
          <p:txBody>
            <a:bodyPr lIns="91425" tIns="91425" rIns="91425" bIns="91425" anchor="ctr" anchorCtr="0">
              <a:noAutofit/>
            </a:bodyPr>
            <a:lstStyle/>
            <a:p>
              <a:pPr lvl="0" algn="ctr"/>
              <a:r>
                <a:rPr lang="vi-VN" sz="1600" b="1" smtClean="0">
                  <a:solidFill>
                    <a:srgbClr val="FFFFFF"/>
                  </a:solidFill>
                  <a:latin typeface="+mj-lt"/>
                  <a:ea typeface="Source Sans Pro"/>
                  <a:cs typeface="Source Sans Pro"/>
                  <a:sym typeface="Source Sans Pro"/>
                </a:rPr>
                <a:t> </a:t>
              </a:r>
              <a:r>
                <a:rPr lang="vi-VN" sz="1600" b="1">
                  <a:solidFill>
                    <a:srgbClr val="FFFFFF"/>
                  </a:solidFill>
                  <a:latin typeface="+mj-lt"/>
                  <a:ea typeface="Source Sans Pro"/>
                  <a:cs typeface="Source Sans Pro"/>
                  <a:sym typeface="Source Sans Pro"/>
                </a:rPr>
                <a:t>2: </a:t>
              </a:r>
              <a:r>
                <a:rPr lang="en-US" sz="1600" b="1" smtClean="0">
                  <a:solidFill>
                    <a:srgbClr val="FFFFFF"/>
                  </a:solidFill>
                  <a:latin typeface="+mj-lt"/>
                  <a:ea typeface="Source Sans Pro"/>
                  <a:cs typeface="Source Sans Pro"/>
                  <a:sym typeface="Source Sans Pro"/>
                </a:rPr>
                <a:t>Hỏi và trả lời </a:t>
              </a:r>
              <a:r>
                <a:rPr lang="vi-VN" sz="1600" b="1" smtClean="0">
                  <a:solidFill>
                    <a:srgbClr val="FFFFFF"/>
                  </a:solidFill>
                  <a:latin typeface="+mj-lt"/>
                  <a:ea typeface="Source Sans Pro"/>
                  <a:cs typeface="Source Sans Pro"/>
                  <a:sym typeface="Source Sans Pro"/>
                </a:rPr>
                <a:t>khi </a:t>
              </a:r>
              <a:r>
                <a:rPr lang="vi-VN" sz="1600" b="1">
                  <a:solidFill>
                    <a:srgbClr val="FFFFFF"/>
                  </a:solidFill>
                  <a:latin typeface="+mj-lt"/>
                  <a:ea typeface="Source Sans Pro"/>
                  <a:cs typeface="Source Sans Pro"/>
                  <a:sym typeface="Source Sans Pro"/>
                </a:rPr>
                <a:t>phỏng vấn?</a:t>
              </a:r>
            </a:p>
          </p:txBody>
        </p:sp>
      </p:grpSp>
    </p:spTree>
    <p:extLst>
      <p:ext uri="{BB962C8B-B14F-4D97-AF65-F5344CB8AC3E}">
        <p14:creationId xmlns:p14="http://schemas.microsoft.com/office/powerpoint/2010/main" val="1359960587"/>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Shape 492"/>
          <p:cNvSpPr txBox="1">
            <a:spLocks noGrp="1"/>
          </p:cNvSpPr>
          <p:nvPr>
            <p:ph type="subTitle" idx="4294967295"/>
          </p:nvPr>
        </p:nvSpPr>
        <p:spPr>
          <a:xfrm>
            <a:off x="1140431" y="1130158"/>
            <a:ext cx="6801492" cy="3145450"/>
          </a:xfrm>
          <a:prstGeom prst="rect">
            <a:avLst/>
          </a:prstGeom>
          <a:noFill/>
          <a:ln>
            <a:noFill/>
          </a:ln>
        </p:spPr>
        <p:txBody>
          <a:bodyPr lIns="91425" tIns="91425" rIns="91425" bIns="91425" anchor="t" anchorCtr="0">
            <a:noAutofit/>
          </a:bodyPr>
          <a:lstStyle/>
          <a:p>
            <a:pPr marL="285750" lvl="0" indent="-285750" algn="just">
              <a:lnSpc>
                <a:spcPct val="130000"/>
              </a:lnSpc>
              <a:buFont typeface="Wingdings" panose="05000000000000000000" pitchFamily="2" charset="2"/>
              <a:buChar char="q"/>
            </a:pPr>
            <a:r>
              <a:rPr lang="en-US" sz="1800" smtClean="0">
                <a:latin typeface="Times New Roman" panose="02020603050405020304" pitchFamily="18" charset="0"/>
                <a:cs typeface="Times New Roman" panose="02020603050405020304" pitchFamily="18" charset="0"/>
              </a:rPr>
              <a:t>Về phía nhà tuyển dụng:Cần biết được ứng viên cần có những phẩm chất,kĩ năng gì cho vị trí ứng tuyển.Vẽ ra chân dung ứng viên.</a:t>
            </a:r>
          </a:p>
          <a:p>
            <a:pPr marL="285750" lvl="0" indent="-285750" algn="just">
              <a:lnSpc>
                <a:spcPct val="130000"/>
              </a:lnSpc>
              <a:buFont typeface="Wingdings" panose="05000000000000000000" pitchFamily="2" charset="2"/>
              <a:buChar char="q"/>
            </a:pPr>
            <a:r>
              <a:rPr lang="en-US" sz="1800" smtClean="0">
                <a:latin typeface="Times New Roman" panose="02020603050405020304" pitchFamily="18" charset="0"/>
                <a:cs typeface="Times New Roman" panose="02020603050405020304" pitchFamily="18" charset="0"/>
              </a:rPr>
              <a:t>Về phía ứng viên:Biết được vị trí đó cần có những kĩ năng chuyên môn và đặc thì gì?Mình có những tố chất đó không?</a:t>
            </a:r>
            <a:endParaRPr lang="en-US" sz="1800">
              <a:latin typeface="Times New Roman" panose="02020603050405020304" pitchFamily="18" charset="0"/>
              <a:cs typeface="Times New Roman" panose="02020603050405020304" pitchFamily="18" charset="0"/>
            </a:endParaRPr>
          </a:p>
        </p:txBody>
      </p:sp>
      <p:sp>
        <p:nvSpPr>
          <p:cNvPr id="14" name="Shape 660"/>
          <p:cNvSpPr/>
          <p:nvPr/>
        </p:nvSpPr>
        <p:spPr>
          <a:xfrm>
            <a:off x="384369" y="240330"/>
            <a:ext cx="4876000" cy="509683"/>
          </a:xfrm>
          <a:prstGeom prst="homePlate">
            <a:avLst>
              <a:gd name="adj" fmla="val 30129"/>
            </a:avLst>
          </a:prstGeom>
          <a:solidFill>
            <a:srgbClr val="AFF000"/>
          </a:solidFill>
          <a:ln>
            <a:noFill/>
          </a:ln>
        </p:spPr>
        <p:txBody>
          <a:bodyPr lIns="91425" tIns="91425" rIns="91425" bIns="91425" anchor="ctr" anchorCtr="0">
            <a:noAutofit/>
          </a:bodyPr>
          <a:lstStyle/>
          <a:p>
            <a:pPr lvl="0" algn="ctr"/>
            <a:r>
              <a:rPr lang="vi-VN" sz="1600" b="1">
                <a:solidFill>
                  <a:srgbClr val="FFFFFF"/>
                </a:solidFill>
                <a:latin typeface="+mj-lt"/>
                <a:ea typeface="Source Sans Pro"/>
                <a:cs typeface="Source Sans Pro"/>
                <a:sym typeface="Source Sans Pro"/>
              </a:rPr>
              <a:t>Bước 1: Hiểu thật rõ vị trí </a:t>
            </a:r>
            <a:r>
              <a:rPr lang="vi-VN" sz="1600" b="1" smtClean="0">
                <a:solidFill>
                  <a:srgbClr val="FFFFFF"/>
                </a:solidFill>
                <a:latin typeface="+mj-lt"/>
                <a:ea typeface="Source Sans Pro"/>
                <a:cs typeface="Source Sans Pro"/>
                <a:sym typeface="Source Sans Pro"/>
              </a:rPr>
              <a:t> </a:t>
            </a:r>
            <a:r>
              <a:rPr lang="vi-VN" sz="1600" b="1">
                <a:solidFill>
                  <a:srgbClr val="FFFFFF"/>
                </a:solidFill>
                <a:latin typeface="+mj-lt"/>
                <a:ea typeface="Source Sans Pro"/>
                <a:cs typeface="Source Sans Pro"/>
                <a:sym typeface="Source Sans Pro"/>
              </a:rPr>
              <a:t>tuyển dụng</a:t>
            </a:r>
          </a:p>
        </p:txBody>
      </p:sp>
    </p:spTree>
    <p:extLst>
      <p:ext uri="{BB962C8B-B14F-4D97-AF65-F5344CB8AC3E}">
        <p14:creationId xmlns:p14="http://schemas.microsoft.com/office/powerpoint/2010/main" val="675818683"/>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 name="Shape 661"/>
          <p:cNvSpPr/>
          <p:nvPr/>
        </p:nvSpPr>
        <p:spPr>
          <a:xfrm>
            <a:off x="1274193" y="129883"/>
            <a:ext cx="5092629" cy="602151"/>
          </a:xfrm>
          <a:prstGeom prst="chevron">
            <a:avLst>
              <a:gd name="adj" fmla="val 29853"/>
            </a:avLst>
          </a:prstGeom>
          <a:solidFill>
            <a:srgbClr val="00CEF6"/>
          </a:solidFill>
          <a:ln>
            <a:noFill/>
          </a:ln>
        </p:spPr>
        <p:txBody>
          <a:bodyPr lIns="91425" tIns="91425" rIns="91425" bIns="91425" anchor="ctr" anchorCtr="0">
            <a:noAutofit/>
          </a:bodyPr>
          <a:lstStyle/>
          <a:p>
            <a:pPr lvl="0" algn="ctr"/>
            <a:r>
              <a:rPr lang="vi-VN" sz="1600" b="1" smtClean="0">
                <a:solidFill>
                  <a:srgbClr val="FFFFFF"/>
                </a:solidFill>
                <a:latin typeface="+mj-lt"/>
                <a:ea typeface="Source Sans Pro"/>
                <a:cs typeface="Source Sans Pro"/>
                <a:sym typeface="Source Sans Pro"/>
              </a:rPr>
              <a:t> </a:t>
            </a:r>
            <a:r>
              <a:rPr lang="vi-VN" sz="1600" b="1">
                <a:solidFill>
                  <a:srgbClr val="FFFFFF"/>
                </a:solidFill>
                <a:latin typeface="+mj-lt"/>
                <a:ea typeface="Source Sans Pro"/>
                <a:cs typeface="Source Sans Pro"/>
                <a:sym typeface="Source Sans Pro"/>
              </a:rPr>
              <a:t>2: </a:t>
            </a:r>
            <a:r>
              <a:rPr lang="en-US" sz="1600" b="1" smtClean="0">
                <a:solidFill>
                  <a:srgbClr val="FFFFFF"/>
                </a:solidFill>
                <a:latin typeface="+mj-lt"/>
                <a:ea typeface="Source Sans Pro"/>
                <a:cs typeface="Source Sans Pro"/>
                <a:sym typeface="Source Sans Pro"/>
              </a:rPr>
              <a:t>Câu hỏi và trả lời </a:t>
            </a:r>
            <a:r>
              <a:rPr lang="vi-VN" sz="1600" b="1" smtClean="0">
                <a:solidFill>
                  <a:srgbClr val="FFFFFF"/>
                </a:solidFill>
                <a:latin typeface="+mj-lt"/>
                <a:ea typeface="Source Sans Pro"/>
                <a:cs typeface="Source Sans Pro"/>
                <a:sym typeface="Source Sans Pro"/>
              </a:rPr>
              <a:t>khi </a:t>
            </a:r>
            <a:r>
              <a:rPr lang="vi-VN" sz="1600" b="1">
                <a:solidFill>
                  <a:srgbClr val="FFFFFF"/>
                </a:solidFill>
                <a:latin typeface="+mj-lt"/>
                <a:ea typeface="Source Sans Pro"/>
                <a:cs typeface="Source Sans Pro"/>
                <a:sym typeface="Source Sans Pro"/>
              </a:rPr>
              <a:t>phỏng vấn?</a:t>
            </a:r>
          </a:p>
        </p:txBody>
      </p:sp>
      <p:sp>
        <p:nvSpPr>
          <p:cNvPr id="6" name="Shape 668"/>
          <p:cNvSpPr txBox="1">
            <a:spLocks/>
          </p:cNvSpPr>
          <p:nvPr/>
        </p:nvSpPr>
        <p:spPr>
          <a:xfrm>
            <a:off x="154508" y="732034"/>
            <a:ext cx="2239371"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Times New Roman" panose="02020603050405020304" pitchFamily="18" charset="0"/>
                <a:cs typeface="Times New Roman" panose="02020603050405020304" pitchFamily="18" charset="0"/>
              </a:rPr>
              <a:t>Các câu hỏi chung</a:t>
            </a:r>
          </a:p>
          <a:p>
            <a:endParaRPr lang="en-US" sz="1200" smtClean="0">
              <a:latin typeface="Times New Roman" panose="02020603050405020304" pitchFamily="18" charset="0"/>
              <a:cs typeface="Times New Roman" panose="02020603050405020304" pitchFamily="18" charset="0"/>
            </a:endParaRPr>
          </a:p>
          <a:p>
            <a:pPr algn="just"/>
            <a:r>
              <a:rPr lang="en-US" sz="1200" i="1" smtClean="0">
                <a:latin typeface="Times New Roman" panose="02020603050405020304" pitchFamily="18" charset="0"/>
                <a:cs typeface="Times New Roman" panose="02020603050405020304" pitchFamily="18" charset="0"/>
              </a:rPr>
              <a:t>T</a:t>
            </a:r>
            <a:r>
              <a:rPr lang="vi-VN" sz="1200" i="1" smtClean="0">
                <a:latin typeface="Times New Roman" panose="02020603050405020304" pitchFamily="18" charset="0"/>
                <a:cs typeface="Times New Roman" panose="02020603050405020304" pitchFamily="18" charset="0"/>
              </a:rPr>
              <a:t>hường </a:t>
            </a:r>
            <a:r>
              <a:rPr lang="vi-VN" sz="1200" i="1">
                <a:latin typeface="Times New Roman" panose="02020603050405020304" pitchFamily="18" charset="0"/>
                <a:cs typeface="Times New Roman" panose="02020603050405020304" pitchFamily="18" charset="0"/>
              </a:rPr>
              <a:t>được sử dụng để làm rõ một số thông tin trên resume/CV của ứng viên. Ngoài ra bạn cũng có thể đặt câu hỏi để tìm hiểu lý do vì sao ứng viên muốn theo đuổi lĩnh vực nghề nghiệp, hoặc vị trí này ở công ty </a:t>
            </a:r>
            <a:r>
              <a:rPr lang="vi-VN" sz="1200" i="1" smtClean="0">
                <a:latin typeface="Times New Roman" panose="02020603050405020304" pitchFamily="18" charset="0"/>
                <a:cs typeface="Times New Roman" panose="02020603050405020304" pitchFamily="18" charset="0"/>
              </a:rPr>
              <a:t>bạn</a:t>
            </a:r>
            <a:r>
              <a:rPr lang="en-US" sz="1200" i="1" smtClean="0">
                <a:latin typeface="Times New Roman" panose="02020603050405020304" pitchFamily="18" charset="0"/>
                <a:cs typeface="Times New Roman" panose="02020603050405020304" pitchFamily="18" charset="0"/>
              </a:rPr>
              <a:t>. Ví dụ:</a:t>
            </a:r>
            <a:endParaRPr lang="vi-VN" sz="1200" i="1">
              <a:latin typeface="Times New Roman" panose="02020603050405020304" pitchFamily="18" charset="0"/>
              <a:cs typeface="Times New Roman" panose="02020603050405020304" pitchFamily="18" charset="0"/>
            </a:endParaRPr>
          </a:p>
          <a:p>
            <a:pPr algn="just"/>
            <a:r>
              <a:rPr lang="vi-VN" sz="120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Bạn </a:t>
            </a:r>
            <a:r>
              <a:rPr lang="vi-VN" sz="1200">
                <a:latin typeface="Times New Roman" panose="02020603050405020304" pitchFamily="18" charset="0"/>
                <a:cs typeface="Times New Roman" panose="02020603050405020304" pitchFamily="18" charset="0"/>
              </a:rPr>
              <a:t>đã làm việc ở công ty X trong bao lâu?</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Vai </a:t>
            </a:r>
            <a:r>
              <a:rPr lang="vi-VN" sz="1200">
                <a:latin typeface="Times New Roman" panose="02020603050405020304" pitchFamily="18" charset="0"/>
                <a:cs typeface="Times New Roman" panose="02020603050405020304" pitchFamily="18" charset="0"/>
              </a:rPr>
              <a:t>trò của bạn ở vị trí này là gì?</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Vì </a:t>
            </a:r>
            <a:r>
              <a:rPr lang="vi-VN" sz="1200">
                <a:latin typeface="Times New Roman" panose="02020603050405020304" pitchFamily="18" charset="0"/>
                <a:cs typeface="Times New Roman" panose="02020603050405020304" pitchFamily="18" charset="0"/>
              </a:rPr>
              <a:t>sao bạn muốn trở thành…?</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Vì </a:t>
            </a:r>
            <a:r>
              <a:rPr lang="vi-VN" sz="1200">
                <a:latin typeface="Times New Roman" panose="02020603050405020304" pitchFamily="18" charset="0"/>
                <a:cs typeface="Times New Roman" panose="02020603050405020304" pitchFamily="18" charset="0"/>
              </a:rPr>
              <a:t>sao bạn muốn làm việc cho chúng tôi?</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Hãy </a:t>
            </a:r>
            <a:r>
              <a:rPr lang="vi-VN" sz="1200">
                <a:latin typeface="Times New Roman" panose="02020603050405020304" pitchFamily="18" charset="0"/>
                <a:cs typeface="Times New Roman" panose="02020603050405020304" pitchFamily="18" charset="0"/>
              </a:rPr>
              <a:t>kể những điều bạn biết về công ty chúng tôi.</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Hãy </a:t>
            </a:r>
            <a:r>
              <a:rPr lang="vi-VN" sz="1200">
                <a:latin typeface="Times New Roman" panose="02020603050405020304" pitchFamily="18" charset="0"/>
                <a:cs typeface="Times New Roman" panose="02020603050405020304" pitchFamily="18" charset="0"/>
              </a:rPr>
              <a:t>kể cho chúng tôi về mộ</a:t>
            </a:r>
            <a:r>
              <a:rPr lang="vi-VN" sz="1300">
                <a:latin typeface="Times New Roman" panose="02020603050405020304" pitchFamily="18" charset="0"/>
                <a:cs typeface="Times New Roman" panose="02020603050405020304" pitchFamily="18" charset="0"/>
              </a:rPr>
              <a:t>t số sở thích của bạn.</a:t>
            </a:r>
          </a:p>
          <a:p>
            <a:endParaRPr lang="en" b="1" smtClean="0">
              <a:latin typeface="Times New Roman" panose="02020603050405020304" pitchFamily="18" charset="0"/>
              <a:cs typeface="Times New Roman" panose="02020603050405020304" pitchFamily="18" charset="0"/>
            </a:endParaRPr>
          </a:p>
        </p:txBody>
      </p:sp>
      <p:sp>
        <p:nvSpPr>
          <p:cNvPr id="7" name="Shape 668"/>
          <p:cNvSpPr txBox="1">
            <a:spLocks/>
          </p:cNvSpPr>
          <p:nvPr/>
        </p:nvSpPr>
        <p:spPr>
          <a:xfrm>
            <a:off x="2469351" y="721760"/>
            <a:ext cx="2188001"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Times New Roman" panose="02020603050405020304" pitchFamily="18" charset="0"/>
                <a:cs typeface="Times New Roman" panose="02020603050405020304" pitchFamily="18" charset="0"/>
              </a:rPr>
              <a:t>Câu hỏi hành vi</a:t>
            </a:r>
          </a:p>
          <a:p>
            <a:endParaRPr lang="en-US" sz="1200" smtClean="0">
              <a:latin typeface="Times New Roman" panose="02020603050405020304" pitchFamily="18" charset="0"/>
              <a:cs typeface="Times New Roman" panose="02020603050405020304" pitchFamily="18" charset="0"/>
            </a:endParaRPr>
          </a:p>
          <a:p>
            <a:pPr algn="just"/>
            <a:r>
              <a:rPr lang="en-US" sz="1200" i="1" smtClean="0">
                <a:latin typeface="Times New Roman" panose="02020603050405020304" pitchFamily="18" charset="0"/>
                <a:cs typeface="Times New Roman" panose="02020603050405020304" pitchFamily="18" charset="0"/>
              </a:rPr>
              <a:t>L</a:t>
            </a:r>
            <a:r>
              <a:rPr lang="vi-VN" sz="1200" i="1" smtClean="0">
                <a:latin typeface="Times New Roman" panose="02020603050405020304" pitchFamily="18" charset="0"/>
                <a:cs typeface="Times New Roman" panose="02020603050405020304" pitchFamily="18" charset="0"/>
              </a:rPr>
              <a:t>uôn </a:t>
            </a:r>
            <a:r>
              <a:rPr lang="vi-VN" sz="1200" i="1">
                <a:latin typeface="Times New Roman" panose="02020603050405020304" pitchFamily="18" charset="0"/>
                <a:cs typeface="Times New Roman" panose="02020603050405020304" pitchFamily="18" charset="0"/>
              </a:rPr>
              <a:t>là phần ưa thích của nhà tuyển dụng, bởi họ tin rằng những gì ứng viên thể hiện trong quá khứ chính là lời tiên đoán chính xác nhất cho những gì họ sẽ làm trong tương lai</a:t>
            </a:r>
            <a:r>
              <a:rPr lang="vi-VN" sz="1200" i="1" smtClean="0">
                <a:latin typeface="Times New Roman" panose="02020603050405020304" pitchFamily="18" charset="0"/>
                <a:cs typeface="Times New Roman" panose="02020603050405020304" pitchFamily="18" charset="0"/>
              </a:rPr>
              <a:t>.</a:t>
            </a:r>
            <a:r>
              <a:rPr lang="en-US" sz="1200" i="1" smtClean="0">
                <a:latin typeface="Times New Roman" panose="02020603050405020304" pitchFamily="18" charset="0"/>
                <a:cs typeface="Times New Roman" panose="02020603050405020304" pitchFamily="18" charset="0"/>
              </a:rPr>
              <a:t> Ví dụ:</a:t>
            </a:r>
            <a:endParaRPr lang="vi-VN" sz="1200" i="1">
              <a:latin typeface="Times New Roman" panose="02020603050405020304" pitchFamily="18" charset="0"/>
              <a:cs typeface="Times New Roman" panose="02020603050405020304" pitchFamily="18" charset="0"/>
            </a:endParaRPr>
          </a:p>
          <a:p>
            <a:pPr algn="just"/>
            <a:r>
              <a:rPr lang="vi-VN" sz="120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Hãy </a:t>
            </a:r>
            <a:r>
              <a:rPr lang="vi-VN" sz="1200">
                <a:latin typeface="Times New Roman" panose="02020603050405020304" pitchFamily="18" charset="0"/>
                <a:cs typeface="Times New Roman" panose="02020603050405020304" pitchFamily="18" charset="0"/>
              </a:rPr>
              <a:t>kể lại một tình huống bạn sử dụng sự sáng tạo để giải quyết công việc. (Thay vì đặt câu hỏi chung: Bạn có phải là người sáng tạo không??</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Kể </a:t>
            </a:r>
            <a:r>
              <a:rPr lang="en-US" sz="1200">
                <a:latin typeface="Times New Roman" panose="02020603050405020304" pitchFamily="18" charset="0"/>
                <a:cs typeface="Times New Roman" panose="02020603050405020304" pitchFamily="18" charset="0"/>
              </a:rPr>
              <a:t>về một khủng hoảng đã từng xảy ra trong công việc của bạn và cách mà bạn xử lý chúng. </a:t>
            </a:r>
          </a:p>
          <a:p>
            <a:pPr algn="just"/>
            <a:r>
              <a:rPr lang="en-US" sz="1200" smtClean="0">
                <a:latin typeface="Times New Roman" panose="02020603050405020304" pitchFamily="18" charset="0"/>
                <a:cs typeface="Times New Roman" panose="02020603050405020304" pitchFamily="18" charset="0"/>
              </a:rPr>
              <a:t>• Kể </a:t>
            </a:r>
            <a:r>
              <a:rPr lang="en-US" sz="1200">
                <a:latin typeface="Times New Roman" panose="02020603050405020304" pitchFamily="18" charset="0"/>
                <a:cs typeface="Times New Roman" panose="02020603050405020304" pitchFamily="18" charset="0"/>
              </a:rPr>
              <a:t>về dự án lớn nhất mà bạn từng thực hiện? </a:t>
            </a:r>
          </a:p>
          <a:p>
            <a:pPr algn="just"/>
            <a:endParaRPr lang="en" b="1" smtClean="0">
              <a:latin typeface="Times New Roman" panose="02020603050405020304" pitchFamily="18" charset="0"/>
              <a:cs typeface="Times New Roman" panose="02020603050405020304" pitchFamily="18" charset="0"/>
            </a:endParaRPr>
          </a:p>
        </p:txBody>
      </p:sp>
      <p:sp>
        <p:nvSpPr>
          <p:cNvPr id="8" name="Shape 668"/>
          <p:cNvSpPr txBox="1">
            <a:spLocks/>
          </p:cNvSpPr>
          <p:nvPr/>
        </p:nvSpPr>
        <p:spPr>
          <a:xfrm>
            <a:off x="4732824" y="714055"/>
            <a:ext cx="2107809"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Times New Roman" panose="02020603050405020304" pitchFamily="18" charset="0"/>
                <a:cs typeface="Times New Roman" panose="02020603050405020304" pitchFamily="18" charset="0"/>
              </a:rPr>
              <a:t>Câu hỏi giả định</a:t>
            </a:r>
          </a:p>
          <a:p>
            <a:endParaRPr lang="en-US" sz="1200" smtClean="0">
              <a:latin typeface="Times New Roman" panose="02020603050405020304" pitchFamily="18" charset="0"/>
              <a:cs typeface="Times New Roman" panose="02020603050405020304" pitchFamily="18" charset="0"/>
            </a:endParaRPr>
          </a:p>
          <a:p>
            <a:pPr algn="just"/>
            <a:r>
              <a:rPr lang="vi-VN" sz="1200" i="1">
                <a:latin typeface="Times New Roman" panose="02020603050405020304" pitchFamily="18" charset="0"/>
                <a:cs typeface="Times New Roman" panose="02020603050405020304" pitchFamily="18" charset="0"/>
              </a:rPr>
              <a:t>Thay vì hỏi về một sự kiện từng xảy ra, chúng đưa ra một tình huống trong tương lai để xem xét hành vi của ứng viên. </a:t>
            </a:r>
            <a:r>
              <a:rPr lang="en-US" sz="1200" i="1" smtClean="0">
                <a:latin typeface="Times New Roman" panose="02020603050405020304" pitchFamily="18" charset="0"/>
                <a:cs typeface="Times New Roman" panose="02020603050405020304" pitchFamily="18" charset="0"/>
              </a:rPr>
              <a:t>Ví dụ:</a:t>
            </a:r>
            <a:endParaRPr lang="vi-VN" sz="1200" i="1">
              <a:latin typeface="Times New Roman" panose="02020603050405020304" pitchFamily="18" charset="0"/>
              <a:cs typeface="Times New Roman" panose="02020603050405020304" pitchFamily="18" charset="0"/>
            </a:endParaRPr>
          </a:p>
          <a:p>
            <a:pPr algn="just"/>
            <a:r>
              <a:rPr lang="vi-VN" sz="120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Bạn </a:t>
            </a:r>
            <a:r>
              <a:rPr lang="vi-VN" sz="1200">
                <a:latin typeface="Times New Roman" panose="02020603050405020304" pitchFamily="18" charset="0"/>
                <a:cs typeface="Times New Roman" panose="02020603050405020304" pitchFamily="18" charset="0"/>
              </a:rPr>
              <a:t>sẽ làm gì nếu phát hiện đồng nghiệp của mình đánh cắp tiền từ công ty?</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Bạn </a:t>
            </a:r>
            <a:r>
              <a:rPr lang="vi-VN" sz="1200">
                <a:latin typeface="Times New Roman" panose="02020603050405020304" pitchFamily="18" charset="0"/>
                <a:cs typeface="Times New Roman" panose="02020603050405020304" pitchFamily="18" charset="0"/>
              </a:rPr>
              <a:t>và đồng nghiệp X vốn có mâu thuẫn cá nhân nhưng lại phải cùng làm chung một dự án. Bạn sẽ làm gì trong tình huống đó?</a:t>
            </a:r>
          </a:p>
          <a:p>
            <a:pPr algn="just"/>
            <a:endParaRPr lang="en" b="1" smtClean="0">
              <a:latin typeface="Times New Roman" panose="02020603050405020304" pitchFamily="18" charset="0"/>
              <a:cs typeface="Times New Roman" panose="02020603050405020304" pitchFamily="18" charset="0"/>
            </a:endParaRPr>
          </a:p>
        </p:txBody>
      </p:sp>
      <p:sp>
        <p:nvSpPr>
          <p:cNvPr id="9" name="Shape 668"/>
          <p:cNvSpPr txBox="1">
            <a:spLocks/>
          </p:cNvSpPr>
          <p:nvPr/>
        </p:nvSpPr>
        <p:spPr>
          <a:xfrm>
            <a:off x="6840633" y="696076"/>
            <a:ext cx="2159529"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Times New Roman" panose="02020603050405020304" pitchFamily="18" charset="0"/>
                <a:cs typeface="Times New Roman" panose="02020603050405020304" pitchFamily="18" charset="0"/>
              </a:rPr>
              <a:t>Câu hỏi gây áp lực</a:t>
            </a:r>
          </a:p>
          <a:p>
            <a:endParaRPr lang="en-US" sz="1200" smtClean="0">
              <a:latin typeface="Times New Roman" panose="02020603050405020304" pitchFamily="18" charset="0"/>
              <a:cs typeface="Times New Roman" panose="02020603050405020304" pitchFamily="18" charset="0"/>
            </a:endParaRPr>
          </a:p>
          <a:p>
            <a:pPr algn="just"/>
            <a:r>
              <a:rPr lang="vi-VN" sz="1200" i="1" smtClean="0">
                <a:latin typeface="Times New Roman" panose="02020603050405020304" pitchFamily="18" charset="0"/>
                <a:cs typeface="Times New Roman" panose="02020603050405020304" pitchFamily="18" charset="0"/>
              </a:rPr>
              <a:t>Mục </a:t>
            </a:r>
            <a:r>
              <a:rPr lang="vi-VN" sz="1200" i="1">
                <a:latin typeface="Times New Roman" panose="02020603050405020304" pitchFamily="18" charset="0"/>
                <a:cs typeface="Times New Roman" panose="02020603050405020304" pitchFamily="18" charset="0"/>
              </a:rPr>
              <a:t>đích của các câu hỏi này là dồn ứng viên vào trạng thái căng thẳng và thu thập phản ứng của họ trong những tình huống </a:t>
            </a:r>
            <a:r>
              <a:rPr lang="vi-VN" sz="1200" i="1" smtClean="0">
                <a:latin typeface="Times New Roman" panose="02020603050405020304" pitchFamily="18" charset="0"/>
                <a:cs typeface="Times New Roman" panose="02020603050405020304" pitchFamily="18" charset="0"/>
              </a:rPr>
              <a:t>đó.</a:t>
            </a:r>
            <a:r>
              <a:rPr lang="en-US" sz="1200" i="1" smtClean="0">
                <a:latin typeface="Times New Roman" panose="02020603050405020304" pitchFamily="18" charset="0"/>
                <a:cs typeface="Times New Roman" panose="02020603050405020304" pitchFamily="18" charset="0"/>
              </a:rPr>
              <a:t> Ví dụ:</a:t>
            </a:r>
            <a:endParaRPr lang="vi-VN" sz="1200" i="1">
              <a:latin typeface="Times New Roman" panose="02020603050405020304" pitchFamily="18" charset="0"/>
              <a:cs typeface="Times New Roman" panose="02020603050405020304" pitchFamily="18" charset="0"/>
            </a:endParaRPr>
          </a:p>
          <a:p>
            <a:pPr algn="just"/>
            <a:r>
              <a:rPr lang="vi-VN" sz="1200">
                <a:latin typeface="Times New Roman" panose="02020603050405020304" pitchFamily="18" charset="0"/>
                <a:cs typeface="Times New Roman" panose="02020603050405020304" pitchFamily="18" charset="0"/>
              </a:rPr>
              <a:t> </a:t>
            </a:r>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Bạn không có kinh nghiệm trong lĩnh vực này. Vì sao chúng tôi nên chọn bạn?</a:t>
            </a:r>
          </a:p>
          <a:p>
            <a:pPr algn="just"/>
            <a:r>
              <a:rPr lang="vi-VN" sz="1200" smtClean="0">
                <a:latin typeface="Times New Roman" panose="02020603050405020304" pitchFamily="18" charset="0"/>
                <a:cs typeface="Times New Roman" panose="02020603050405020304" pitchFamily="18" charset="0"/>
              </a:rPr>
              <a:t>•</a:t>
            </a:r>
            <a:r>
              <a:rPr lang="en-US" sz="1200" smtClean="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Lý do gì khiến bạn bị đuổi việc ở công ty cũ?</a:t>
            </a:r>
          </a:p>
          <a:p>
            <a:pPr algn="just"/>
            <a:endParaRPr lang="en"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13923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smtClean="0">
                <a:latin typeface="Times New Roman" panose="02020603050405020304" pitchFamily="18" charset="0"/>
                <a:cs typeface="Times New Roman" panose="02020603050405020304" pitchFamily="18" charset="0"/>
              </a:rPr>
              <a:t>KẾT LUẬN</a:t>
            </a:r>
            <a:endParaRPr lang="en">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4</a:t>
            </a:r>
          </a:p>
        </p:txBody>
      </p:sp>
    </p:spTree>
    <p:extLst>
      <p:ext uri="{BB962C8B-B14F-4D97-AF65-F5344CB8AC3E}">
        <p14:creationId xmlns:p14="http://schemas.microsoft.com/office/powerpoint/2010/main" val="331911061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141585" y="261409"/>
            <a:ext cx="6593700" cy="539976"/>
          </a:xfrm>
          <a:prstGeom prst="rect">
            <a:avLst/>
          </a:prstGeom>
          <a:noFill/>
          <a:ln>
            <a:noFill/>
          </a:ln>
        </p:spPr>
        <p:txBody>
          <a:bodyPr lIns="91425" tIns="91425" rIns="91425" bIns="91425" anchor="b" anchorCtr="0">
            <a:noAutofit/>
          </a:bodyPr>
          <a:lstStyle/>
          <a:p>
            <a:pPr lvl="0">
              <a:spcBef>
                <a:spcPts val="0"/>
              </a:spcBef>
              <a:buNone/>
            </a:pPr>
            <a:r>
              <a:rPr lang="en" sz="3600" smtClean="0">
                <a:latin typeface="Times New Roman" panose="02020603050405020304" pitchFamily="18" charset="0"/>
                <a:cs typeface="Times New Roman" panose="02020603050405020304" pitchFamily="18" charset="0"/>
              </a:rPr>
              <a:t>MỤC LỤC</a:t>
            </a:r>
            <a:endParaRPr lang="en" sz="3600">
              <a:latin typeface="Times New Roman" panose="02020603050405020304" pitchFamily="18" charset="0"/>
              <a:cs typeface="Times New Roman" panose="02020603050405020304" pitchFamily="18" charset="0"/>
            </a:endParaRPr>
          </a:p>
        </p:txBody>
      </p:sp>
      <p:sp>
        <p:nvSpPr>
          <p:cNvPr id="2" name="TextBox 1"/>
          <p:cNvSpPr txBox="1"/>
          <p:nvPr/>
        </p:nvSpPr>
        <p:spPr>
          <a:xfrm>
            <a:off x="215754" y="809511"/>
            <a:ext cx="4315150" cy="2653034"/>
          </a:xfrm>
          <a:prstGeom prst="rect">
            <a:avLst/>
          </a:prstGeom>
          <a:noFill/>
        </p:spPr>
        <p:txBody>
          <a:bodyPr wrap="square" rtlCol="0">
            <a:spAutoFit/>
          </a:bodyPr>
          <a:lstStyle/>
          <a:p>
            <a:pPr>
              <a:lnSpc>
                <a:spcPct val="130000"/>
              </a:lnSpc>
            </a:pPr>
            <a:r>
              <a:rPr lang="en-US" sz="1600" b="1" smtClean="0">
                <a:latin typeface="Times New Roman" panose="02020603050405020304" pitchFamily="18" charset="0"/>
                <a:cs typeface="Times New Roman" panose="02020603050405020304" pitchFamily="18" charset="0"/>
              </a:rPr>
              <a:t>I. KHÁI NIỆM</a:t>
            </a:r>
          </a:p>
          <a:p>
            <a:pPr>
              <a:lnSpc>
                <a:spcPct val="130000"/>
              </a:lnSpc>
            </a:pPr>
            <a:r>
              <a:rPr lang="en-US" sz="1600" smtClean="0">
                <a:latin typeface="Times New Roman" panose="02020603050405020304" pitchFamily="18" charset="0"/>
                <a:cs typeface="Times New Roman" panose="02020603050405020304" pitchFamily="18" charset="0"/>
              </a:rPr>
              <a:t>	1. </a:t>
            </a:r>
            <a:r>
              <a:rPr lang="vi-VN" sz="1600">
                <a:latin typeface="Times New Roman" panose="02020603050405020304" pitchFamily="18" charset="0"/>
                <a:cs typeface="Times New Roman" panose="02020603050405020304" pitchFamily="18" charset="0"/>
              </a:rPr>
              <a:t>Phỏng vấn là </a:t>
            </a:r>
            <a:r>
              <a:rPr lang="vi-VN" sz="1600" smtClean="0">
                <a:latin typeface="Times New Roman" panose="02020603050405020304" pitchFamily="18" charset="0"/>
                <a:cs typeface="Times New Roman" panose="02020603050405020304" pitchFamily="18" charset="0"/>
              </a:rPr>
              <a:t>gì?</a:t>
            </a:r>
            <a:endParaRPr lang="en-US" sz="1600">
              <a:latin typeface="Times New Roman" panose="02020603050405020304" pitchFamily="18" charset="0"/>
              <a:cs typeface="Times New Roman" panose="02020603050405020304" pitchFamily="18" charset="0"/>
            </a:endParaRPr>
          </a:p>
          <a:p>
            <a:pPr>
              <a:lnSpc>
                <a:spcPct val="130000"/>
              </a:lnSpc>
            </a:pPr>
            <a:r>
              <a:rPr lang="en-US" sz="1600" smtClean="0">
                <a:latin typeface="Times New Roman" panose="02020603050405020304" pitchFamily="18" charset="0"/>
                <a:cs typeface="Times New Roman" panose="02020603050405020304" pitchFamily="18" charset="0"/>
              </a:rPr>
              <a:t>	2. </a:t>
            </a:r>
            <a:r>
              <a:rPr lang="vi-VN" sz="1600">
                <a:latin typeface="Times New Roman" panose="02020603050405020304" pitchFamily="18" charset="0"/>
                <a:cs typeface="Times New Roman" panose="02020603050405020304" pitchFamily="18" charset="0"/>
              </a:rPr>
              <a:t>Khi nào thì người ta phỏng vấn</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a:lnSpc>
                <a:spcPct val="130000"/>
              </a:lnSpc>
            </a:pPr>
            <a:r>
              <a:rPr lang="en-US" sz="1600" smtClean="0">
                <a:latin typeface="Times New Roman" panose="02020603050405020304" pitchFamily="18" charset="0"/>
                <a:cs typeface="Times New Roman" panose="02020603050405020304" pitchFamily="18" charset="0"/>
              </a:rPr>
              <a:t>     	3. </a:t>
            </a:r>
            <a:r>
              <a:rPr lang="vi-VN" sz="1600">
                <a:latin typeface="Times New Roman" panose="02020603050405020304" pitchFamily="18" charset="0"/>
                <a:cs typeface="Times New Roman" panose="02020603050405020304" pitchFamily="18" charset="0"/>
              </a:rPr>
              <a:t>Vai trò của phỏng vấn trong </a:t>
            </a:r>
            <a:r>
              <a:rPr lang="vi-VN" sz="1600" smtClean="0">
                <a:latin typeface="Times New Roman" panose="02020603050405020304" pitchFamily="18" charset="0"/>
                <a:cs typeface="Times New Roman" panose="02020603050405020304" pitchFamily="18" charset="0"/>
              </a:rPr>
              <a:t>công </a:t>
            </a:r>
            <a:r>
              <a:rPr lang="en-US" sz="1600" smtClean="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tác tuyển dụng?</a:t>
            </a:r>
            <a:endParaRPr lang="en-US" sz="1600" smtClean="0">
              <a:latin typeface="Times New Roman" panose="02020603050405020304" pitchFamily="18" charset="0"/>
              <a:cs typeface="Times New Roman" panose="02020603050405020304" pitchFamily="18" charset="0"/>
            </a:endParaRPr>
          </a:p>
          <a:p>
            <a:pPr>
              <a:lnSpc>
                <a:spcPct val="130000"/>
              </a:lnSpc>
            </a:pPr>
            <a:r>
              <a:rPr lang="en-US" sz="1600" b="1" smtClean="0">
                <a:latin typeface="Times New Roman" panose="02020603050405020304" pitchFamily="18" charset="0"/>
                <a:cs typeface="Times New Roman" panose="02020603050405020304" pitchFamily="18" charset="0"/>
              </a:rPr>
              <a:t>II. CÁC HÌNH THỨC PHỎNG VẤN</a:t>
            </a:r>
          </a:p>
          <a:p>
            <a:pPr>
              <a:lnSpc>
                <a:spcPct val="130000"/>
              </a:lnSpc>
            </a:pP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1.</a:t>
            </a:r>
            <a:r>
              <a:rPr lang="en-US" sz="1600" smtClean="0">
                <a:latin typeface="Times New Roman" panose="02020603050405020304" pitchFamily="18" charset="0"/>
                <a:cs typeface="Times New Roman" panose="02020603050405020304" pitchFamily="18" charset="0"/>
              </a:rPr>
              <a:t>Gián Tiếp</a:t>
            </a:r>
          </a:p>
          <a:p>
            <a:pPr>
              <a:lnSpc>
                <a:spcPct val="13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2.Trực Tiếp</a:t>
            </a:r>
            <a:endParaRPr lang="en-US" sz="160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4869949" y="809511"/>
            <a:ext cx="4274051" cy="4044184"/>
          </a:xfrm>
          <a:prstGeom prst="rect">
            <a:avLst/>
          </a:prstGeom>
          <a:noFill/>
        </p:spPr>
        <p:txBody>
          <a:bodyPr wrap="square" rtlCol="0">
            <a:spAutoFit/>
          </a:bodyPr>
          <a:lstStyle/>
          <a:p>
            <a:pPr>
              <a:lnSpc>
                <a:spcPct val="130000"/>
              </a:lnSpc>
            </a:pPr>
            <a:r>
              <a:rPr lang="en-US" sz="1600" b="1" smtClean="0">
                <a:latin typeface="Times New Roman" panose="02020603050405020304" pitchFamily="18" charset="0"/>
                <a:cs typeface="Times New Roman" panose="02020603050405020304" pitchFamily="18" charset="0"/>
              </a:rPr>
              <a:t>III. QUÁ TRÌNH PHỎNG VẤN</a:t>
            </a:r>
          </a:p>
          <a:p>
            <a:pPr>
              <a:lnSpc>
                <a:spcPct val="130000"/>
              </a:lnSpc>
            </a:pPr>
            <a:r>
              <a:rPr lang="en-US" sz="1600" smtClean="0">
                <a:latin typeface="Times New Roman" panose="02020603050405020304" pitchFamily="18" charset="0"/>
                <a:cs typeface="Times New Roman" panose="02020603050405020304" pitchFamily="18" charset="0"/>
              </a:rPr>
              <a:t>	1</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Công tác chuẩn bị</a:t>
            </a:r>
          </a:p>
          <a:p>
            <a:pPr>
              <a:lnSpc>
                <a:spcPct val="130000"/>
              </a:lnSpc>
            </a:pPr>
            <a:r>
              <a:rPr lang="en-US" sz="1600" smtClean="0">
                <a:latin typeface="Times New Roman" panose="02020603050405020304" pitchFamily="18" charset="0"/>
                <a:cs typeface="Times New Roman" panose="02020603050405020304" pitchFamily="18" charset="0"/>
              </a:rPr>
              <a:t>	2</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Thực hiện phỏng vấn</a:t>
            </a:r>
          </a:p>
          <a:p>
            <a:pPr>
              <a:lnSpc>
                <a:spcPct val="130000"/>
              </a:lnSpc>
            </a:pPr>
            <a:r>
              <a:rPr lang="en-US" sz="1600" smtClean="0">
                <a:latin typeface="Times New Roman" panose="02020603050405020304" pitchFamily="18" charset="0"/>
                <a:cs typeface="Times New Roman" panose="02020603050405020304" pitchFamily="18" charset="0"/>
              </a:rPr>
              <a:t>	3. Các công việc sau phỏng vấn</a:t>
            </a:r>
          </a:p>
          <a:p>
            <a:pPr>
              <a:lnSpc>
                <a:spcPct val="130000"/>
              </a:lnSpc>
            </a:pPr>
            <a:r>
              <a:rPr lang="en-US" sz="1600" smtClean="0">
                <a:latin typeface="Times New Roman" panose="02020603050405020304" pitchFamily="18" charset="0"/>
                <a:cs typeface="Times New Roman" panose="02020603050405020304" pitchFamily="18" charset="0"/>
              </a:rPr>
              <a:t>	4. Nguyên tắc phỏng vấn</a:t>
            </a:r>
          </a:p>
          <a:p>
            <a:pPr>
              <a:lnSpc>
                <a:spcPct val="130000"/>
              </a:lnSpc>
            </a:pPr>
            <a:r>
              <a:rPr lang="en-US" sz="1600" smtClean="0">
                <a:latin typeface="Times New Roman" panose="02020603050405020304" pitchFamily="18" charset="0"/>
                <a:cs typeface="Times New Roman" panose="02020603050405020304" pitchFamily="18" charset="0"/>
              </a:rPr>
              <a:t>	5. Các yếu tố tác động đến kết quả 	phỏng vấn</a:t>
            </a:r>
          </a:p>
          <a:p>
            <a:pPr>
              <a:lnSpc>
                <a:spcPct val="130000"/>
              </a:lnSpc>
            </a:pPr>
            <a:r>
              <a:rPr lang="en-US" sz="1600" smtClean="0">
                <a:latin typeface="Times New Roman" panose="02020603050405020304" pitchFamily="18" charset="0"/>
                <a:cs typeface="Times New Roman" panose="02020603050405020304" pitchFamily="18" charset="0"/>
              </a:rPr>
              <a:t>	6.</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Các </a:t>
            </a:r>
            <a:r>
              <a:rPr lang="en-US" sz="1600">
                <a:latin typeface="Times New Roman" panose="02020603050405020304" pitchFamily="18" charset="0"/>
                <a:cs typeface="Times New Roman" panose="02020603050405020304" pitchFamily="18" charset="0"/>
              </a:rPr>
              <a:t>bước cần thiết để có 1 buổi 	phỏng vấn chuyên nghiệp</a:t>
            </a:r>
          </a:p>
          <a:p>
            <a:pPr>
              <a:lnSpc>
                <a:spcPct val="130000"/>
              </a:lnSpc>
            </a:pPr>
            <a:endParaRPr lang="en-US" sz="1600" smtClean="0">
              <a:latin typeface="Times New Roman" panose="02020603050405020304" pitchFamily="18" charset="0"/>
              <a:cs typeface="Times New Roman" panose="02020603050405020304" pitchFamily="18" charset="0"/>
            </a:endParaRPr>
          </a:p>
          <a:p>
            <a:pPr>
              <a:lnSpc>
                <a:spcPct val="130000"/>
              </a:lnSpc>
            </a:pPr>
            <a:r>
              <a:rPr lang="en-US" sz="1600" b="1" smtClean="0">
                <a:latin typeface="Times New Roman" panose="02020603050405020304" pitchFamily="18" charset="0"/>
                <a:cs typeface="Times New Roman" panose="02020603050405020304" pitchFamily="18" charset="0"/>
              </a:rPr>
              <a:t>IV. KẾT LUẬN</a:t>
            </a:r>
            <a:endParaRPr lang="en-US" sz="1600" b="1">
              <a:latin typeface="Times New Roman" panose="02020603050405020304" pitchFamily="18" charset="0"/>
              <a:cs typeface="Times New Roman" panose="02020603050405020304" pitchFamily="18" charset="0"/>
            </a:endParaRPr>
          </a:p>
          <a:p>
            <a:r>
              <a:rPr lang="en-US" smtClean="0"/>
              <a:t/>
            </a:r>
            <a:br>
              <a:rPr lang="en-US" smtClean="0"/>
            </a:br>
            <a:endParaRPr lang="en-US"/>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ctrTitle" idx="4294967295"/>
          </p:nvPr>
        </p:nvSpPr>
        <p:spPr>
          <a:xfrm>
            <a:off x="534255" y="1729770"/>
            <a:ext cx="8137133" cy="2791283"/>
          </a:xfrm>
          <a:prstGeom prst="rect">
            <a:avLst/>
          </a:prstGeom>
          <a:noFill/>
          <a:ln>
            <a:noFill/>
          </a:ln>
        </p:spPr>
        <p:txBody>
          <a:bodyPr lIns="91425" tIns="91425" rIns="91425" bIns="91425" anchor="b" anchorCtr="0">
            <a:noAutofit/>
          </a:bodyPr>
          <a:lstStyle/>
          <a:p>
            <a:pPr algn="l">
              <a:lnSpc>
                <a:spcPct val="130000"/>
              </a:lnSpc>
            </a:pPr>
            <a:r>
              <a:rPr lang="en-US">
                <a:latin typeface="Times New Roman" panose="02020603050405020304" pitchFamily="18" charset="0"/>
                <a:cs typeface="Times New Roman" panose="02020603050405020304" pitchFamily="18" charset="0"/>
              </a:rPr>
              <a:t>Phỏng vấn là một khâu quan trọng của quá trình tuyển dụng. Nó quyết định kết quả tuyển dụng và chất lượng ứng viên được tuyển dụng. </a:t>
            </a:r>
            <a:r>
              <a:rPr lang="en-US" smtClean="0">
                <a:latin typeface="Times New Roman" panose="02020603050405020304" pitchFamily="18" charset="0"/>
                <a:cs typeface="Times New Roman" panose="02020603050405020304" pitchFamily="18" charset="0"/>
              </a:rPr>
              <a:t/>
            </a:r>
            <a:br>
              <a:rPr lang="en-US" smtClean="0">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Tuy </a:t>
            </a:r>
            <a:r>
              <a:rPr lang="en-US">
                <a:latin typeface="Times New Roman" panose="02020603050405020304" pitchFamily="18" charset="0"/>
                <a:cs typeface="Times New Roman" panose="02020603050405020304" pitchFamily="18" charset="0"/>
              </a:rPr>
              <a:t>nhiên để công tác phỏng vấn đạt kết quả cao cần lưu ý:</a:t>
            </a:r>
            <a:br>
              <a:rPr lang="en-US">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	</a:t>
            </a:r>
            <a:r>
              <a:rPr lang="en-US" b="0" smtClean="0">
                <a:latin typeface="Times New Roman" panose="02020603050405020304" pitchFamily="18" charset="0"/>
                <a:cs typeface="Times New Roman" panose="02020603050405020304" pitchFamily="18" charset="0"/>
              </a:rPr>
              <a:t>- </a:t>
            </a:r>
            <a:r>
              <a:rPr lang="en-US" b="0" i="1" smtClean="0">
                <a:latin typeface="Times New Roman" panose="02020603050405020304" pitchFamily="18" charset="0"/>
                <a:cs typeface="Times New Roman" panose="02020603050405020304" pitchFamily="18" charset="0"/>
              </a:rPr>
              <a:t>Phải </a:t>
            </a:r>
            <a:r>
              <a:rPr lang="en-US" b="0" i="1">
                <a:latin typeface="Times New Roman" panose="02020603050405020304" pitchFamily="18" charset="0"/>
                <a:cs typeface="Times New Roman" panose="02020603050405020304" pitchFamily="18" charset="0"/>
              </a:rPr>
              <a:t>có mục tiêu tuyển dụng rõ ràng cụ thể.</a:t>
            </a:r>
            <a:br>
              <a:rPr lang="en-US" b="0" i="1">
                <a:latin typeface="Times New Roman" panose="02020603050405020304" pitchFamily="18" charset="0"/>
                <a:cs typeface="Times New Roman" panose="02020603050405020304" pitchFamily="18" charset="0"/>
              </a:rPr>
            </a:br>
            <a:r>
              <a:rPr lang="en-US" b="0" i="1" smtClean="0">
                <a:latin typeface="Times New Roman" panose="02020603050405020304" pitchFamily="18" charset="0"/>
                <a:cs typeface="Times New Roman" panose="02020603050405020304" pitchFamily="18" charset="0"/>
              </a:rPr>
              <a:t>	- Lựa </a:t>
            </a:r>
            <a:r>
              <a:rPr lang="en-US" b="0" i="1">
                <a:latin typeface="Times New Roman" panose="02020603050405020304" pitchFamily="18" charset="0"/>
                <a:cs typeface="Times New Roman" panose="02020603050405020304" pitchFamily="18" charset="0"/>
              </a:rPr>
              <a:t>chọn hình thức phỏng vấn phù hợp.</a:t>
            </a:r>
            <a:br>
              <a:rPr lang="en-US" b="0" i="1">
                <a:latin typeface="Times New Roman" panose="02020603050405020304" pitchFamily="18" charset="0"/>
                <a:cs typeface="Times New Roman" panose="02020603050405020304" pitchFamily="18" charset="0"/>
              </a:rPr>
            </a:br>
            <a:r>
              <a:rPr lang="en-US" b="0" i="1">
                <a:latin typeface="Times New Roman" panose="02020603050405020304" pitchFamily="18" charset="0"/>
                <a:cs typeface="Times New Roman" panose="02020603050405020304" pitchFamily="18" charset="0"/>
              </a:rPr>
              <a:t>	</a:t>
            </a:r>
            <a:r>
              <a:rPr lang="en-US" b="0" i="1" smtClean="0">
                <a:latin typeface="Times New Roman" panose="02020603050405020304" pitchFamily="18" charset="0"/>
                <a:cs typeface="Times New Roman" panose="02020603050405020304" pitchFamily="18" charset="0"/>
              </a:rPr>
              <a:t>- Chuẩn </a:t>
            </a:r>
            <a:r>
              <a:rPr lang="en-US" b="0" i="1">
                <a:latin typeface="Times New Roman" panose="02020603050405020304" pitchFamily="18" charset="0"/>
                <a:cs typeface="Times New Roman" panose="02020603050405020304" pitchFamily="18" charset="0"/>
              </a:rPr>
              <a:t>bị kỹ lưỡng trước khi phỏng vấn</a:t>
            </a:r>
            <a:r>
              <a:rPr lang="en-US" sz="1800" i="1"/>
              <a:t/>
            </a:r>
            <a:br>
              <a:rPr lang="en-US" sz="1800" i="1"/>
            </a:br>
            <a:endParaRPr lang="en" sz="1800" i="1">
              <a:latin typeface="Times New Roman" panose="02020603050405020304" pitchFamily="18" charset="0"/>
              <a:cs typeface="Times New Roman" panose="02020603050405020304" pitchFamily="18" charset="0"/>
            </a:endParaRPr>
          </a:p>
        </p:txBody>
      </p:sp>
      <p:grpSp>
        <p:nvGrpSpPr>
          <p:cNvPr id="493" name="Shape 493"/>
          <p:cNvGrpSpPr/>
          <p:nvPr/>
        </p:nvGrpSpPr>
        <p:grpSpPr>
          <a:xfrm>
            <a:off x="4146168" y="329369"/>
            <a:ext cx="1166507" cy="1166538"/>
            <a:chOff x="6654650" y="3665275"/>
            <a:chExt cx="409100" cy="409125"/>
          </a:xfrm>
        </p:grpSpPr>
        <p:sp>
          <p:nvSpPr>
            <p:cNvPr id="494" name="Shape 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grpSp>
      <p:grpSp>
        <p:nvGrpSpPr>
          <p:cNvPr id="496" name="Shape 496"/>
          <p:cNvGrpSpPr/>
          <p:nvPr/>
        </p:nvGrpSpPr>
        <p:grpSpPr>
          <a:xfrm rot="1940693">
            <a:off x="3177439" y="673040"/>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3756014" y="462828"/>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5364163" y="945464"/>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85423" y="1915548"/>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a:t>THANKS!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smtClean="0">
                <a:latin typeface="Times New Roman" panose="02020603050405020304" pitchFamily="18" charset="0"/>
                <a:cs typeface="Times New Roman" panose="02020603050405020304" pitchFamily="18" charset="0"/>
              </a:rPr>
              <a:t>KHÁI NIỆM</a:t>
            </a:r>
            <a:endParaRPr lang="en">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I</a:t>
            </a:r>
          </a:p>
        </p:txBody>
      </p:sp>
    </p:spTree>
    <p:extLst>
      <p:ext uri="{BB962C8B-B14F-4D97-AF65-F5344CB8AC3E}">
        <p14:creationId xmlns:p14="http://schemas.microsoft.com/office/powerpoint/2010/main" val="216764973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075850" y="338948"/>
            <a:ext cx="6996600" cy="715800"/>
          </a:xfrm>
          <a:prstGeom prst="rect">
            <a:avLst/>
          </a:prstGeom>
        </p:spPr>
        <p:txBody>
          <a:bodyPr lIns="91425" tIns="91425" rIns="91425" bIns="91425" anchor="b" anchorCtr="0">
            <a:noAutofit/>
          </a:bodyPr>
          <a:lstStyle/>
          <a:p>
            <a:pPr lvl="0">
              <a:spcBef>
                <a:spcPts val="0"/>
              </a:spcBef>
              <a:buNone/>
            </a:pPr>
            <a:r>
              <a:rPr lang="en" sz="3600" smtClean="0">
                <a:latin typeface="Times New Roman" panose="02020603050405020304" pitchFamily="18" charset="0"/>
                <a:cs typeface="Times New Roman" panose="02020603050405020304" pitchFamily="18" charset="0"/>
              </a:rPr>
              <a:t>1. Phỏng vấn là gì?</a:t>
            </a:r>
            <a:endParaRPr lang="en" sz="3600">
              <a:solidFill>
                <a:srgbClr val="3C78D8"/>
              </a:solidFill>
              <a:latin typeface="Times New Roman" panose="02020603050405020304" pitchFamily="18" charset="0"/>
              <a:cs typeface="Times New Roman" panose="02020603050405020304" pitchFamily="18" charset="0"/>
            </a:endParaRPr>
          </a:p>
        </p:txBody>
      </p:sp>
      <p:sp>
        <p:nvSpPr>
          <p:cNvPr id="486" name="Shape 486"/>
          <p:cNvSpPr txBox="1">
            <a:spLocks noGrp="1"/>
          </p:cNvSpPr>
          <p:nvPr>
            <p:ph type="body" idx="1"/>
          </p:nvPr>
        </p:nvSpPr>
        <p:spPr>
          <a:xfrm>
            <a:off x="1682025" y="1220913"/>
            <a:ext cx="6996600" cy="1922099"/>
          </a:xfrm>
          <a:prstGeom prst="rect">
            <a:avLst/>
          </a:prstGeom>
        </p:spPr>
        <p:txBody>
          <a:bodyPr lIns="91425" tIns="91425" rIns="91425" bIns="91425" anchor="t" anchorCtr="0">
            <a:noAutofit/>
          </a:bodyPr>
          <a:lstStyle/>
          <a:p>
            <a:pPr marL="228600" lvl="0">
              <a:buNone/>
            </a:pPr>
            <a:r>
              <a:rPr lang="en" b="1" i="1" smtClean="0">
                <a:latin typeface="Times New Roman" panose="02020603050405020304" pitchFamily="18" charset="0"/>
                <a:cs typeface="Times New Roman" panose="02020603050405020304" pitchFamily="18" charset="0"/>
              </a:rPr>
              <a:t>“</a:t>
            </a:r>
            <a:r>
              <a:rPr lang="vi-VN" b="1" i="1" smtClean="0">
                <a:latin typeface="Times New Roman" panose="02020603050405020304" pitchFamily="18" charset="0"/>
                <a:cs typeface="Times New Roman" panose="02020603050405020304" pitchFamily="18" charset="0"/>
              </a:rPr>
              <a:t> </a:t>
            </a:r>
            <a:r>
              <a:rPr lang="vi-VN" b="1" i="1">
                <a:latin typeface="Times New Roman" panose="02020603050405020304" pitchFamily="18" charset="0"/>
                <a:cs typeface="Times New Roman" panose="02020603050405020304" pitchFamily="18" charset="0"/>
              </a:rPr>
              <a:t>Phỏng vấn là một cuộc đối thoại có chủ đích”</a:t>
            </a:r>
            <a:endParaRPr lang="en" b="1" i="1">
              <a:latin typeface="Times New Roman" panose="02020603050405020304" pitchFamily="18" charset="0"/>
              <a:cs typeface="Times New Roman" panose="02020603050405020304" pitchFamily="18" charset="0"/>
            </a:endParaRPr>
          </a:p>
        </p:txBody>
      </p:sp>
      <p:pic>
        <p:nvPicPr>
          <p:cNvPr id="4" name="Picture 3" descr="250px-Interview"/>
          <p:cNvPicPr/>
          <p:nvPr/>
        </p:nvPicPr>
        <p:blipFill>
          <a:blip r:embed="rId3"/>
          <a:srcRect/>
          <a:stretch>
            <a:fillRect/>
          </a:stretch>
        </p:blipFill>
        <p:spPr bwMode="auto">
          <a:xfrm>
            <a:off x="2963239" y="1884012"/>
            <a:ext cx="3505200" cy="2341245"/>
          </a:xfrm>
          <a:prstGeom prst="rect">
            <a:avLst/>
          </a:prstGeom>
          <a:noFill/>
        </p:spPr>
      </p:pic>
    </p:spTree>
    <p:extLst>
      <p:ext uri="{BB962C8B-B14F-4D97-AF65-F5344CB8AC3E}">
        <p14:creationId xmlns:p14="http://schemas.microsoft.com/office/powerpoint/2010/main" val="415873036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Shape 668"/>
          <p:cNvSpPr txBox="1">
            <a:spLocks noGrp="1"/>
          </p:cNvSpPr>
          <p:nvPr>
            <p:ph type="body" idx="1"/>
          </p:nvPr>
        </p:nvSpPr>
        <p:spPr>
          <a:xfrm>
            <a:off x="1083975" y="1009650"/>
            <a:ext cx="2227800" cy="1305000"/>
          </a:xfrm>
          <a:prstGeom prst="rect">
            <a:avLst/>
          </a:prstGeom>
        </p:spPr>
        <p:txBody>
          <a:bodyPr lIns="91425" tIns="91425" rIns="91425" bIns="91425" anchor="t" anchorCtr="0">
            <a:noAutofit/>
          </a:bodyPr>
          <a:lstStyle/>
          <a:p>
            <a:pPr lvl="0" rtl="0">
              <a:spcBef>
                <a:spcPts val="0"/>
              </a:spcBef>
              <a:buNone/>
            </a:pPr>
            <a:r>
              <a:rPr lang="en" b="1" smtClean="0">
                <a:latin typeface="Times New Roman" panose="02020603050405020304" pitchFamily="18" charset="0"/>
                <a:cs typeface="Times New Roman" panose="02020603050405020304" pitchFamily="18" charset="0"/>
              </a:rPr>
              <a:t>Báo chí</a:t>
            </a:r>
          </a:p>
          <a:p>
            <a:pPr lvl="0" rtl="0">
              <a:spcBef>
                <a:spcPts val="0"/>
              </a:spcBef>
              <a:buNone/>
            </a:pPr>
            <a:endParaRPr lang="en" b="1">
              <a:latin typeface="Times New Roman" panose="02020603050405020304" pitchFamily="18" charset="0"/>
              <a:cs typeface="Times New Roman" panose="02020603050405020304" pitchFamily="18" charset="0"/>
            </a:endParaRPr>
          </a:p>
          <a:p>
            <a:pPr lvl="0" algn="just">
              <a:lnSpc>
                <a:spcPct val="130000"/>
              </a:lnSpc>
              <a:buNone/>
            </a:pPr>
            <a:r>
              <a:rPr lang="vi-VN" sz="1400">
                <a:latin typeface="Times New Roman" panose="02020603050405020304" pitchFamily="18" charset="0"/>
                <a:cs typeface="Times New Roman" panose="02020603050405020304" pitchFamily="18" charset="0"/>
              </a:rPr>
              <a:t>Đây là một dạng bài viết theo dạng phóng viên hỏi và người được phỏng vấn trả lời nhằm thể hiện chân dung nhân vật hoặc cung cấp thông tin về lĩnh vực mà người được phỏng vấn là chuyên gia hoặc có trách nhiệm trả </a:t>
            </a:r>
            <a:r>
              <a:rPr lang="vi-VN" sz="1400" smtClean="0">
                <a:latin typeface="Times New Roman" panose="02020603050405020304" pitchFamily="18" charset="0"/>
                <a:cs typeface="Times New Roman" panose="02020603050405020304" pitchFamily="18" charset="0"/>
              </a:rPr>
              <a:t>lời</a:t>
            </a:r>
            <a:r>
              <a:rPr lang="en-US" sz="1400" smtClean="0">
                <a:latin typeface="Times New Roman" panose="02020603050405020304" pitchFamily="18" charset="0"/>
                <a:cs typeface="Times New Roman" panose="02020603050405020304" pitchFamily="18" charset="0"/>
              </a:rPr>
              <a:t>.</a:t>
            </a:r>
            <a:endParaRPr lang="en" sz="1400">
              <a:latin typeface="Times New Roman" panose="02020603050405020304" pitchFamily="18" charset="0"/>
              <a:cs typeface="Times New Roman" panose="02020603050405020304" pitchFamily="18" charset="0"/>
            </a:endParaRPr>
          </a:p>
        </p:txBody>
      </p:sp>
      <p:sp>
        <p:nvSpPr>
          <p:cNvPr id="669" name="Shape 669"/>
          <p:cNvSpPr txBox="1">
            <a:spLocks noGrp="1"/>
          </p:cNvSpPr>
          <p:nvPr>
            <p:ph type="body" idx="2"/>
          </p:nvPr>
        </p:nvSpPr>
        <p:spPr>
          <a:xfrm>
            <a:off x="3845086" y="1009650"/>
            <a:ext cx="2227800" cy="1305000"/>
          </a:xfrm>
          <a:prstGeom prst="rect">
            <a:avLst/>
          </a:prstGeom>
        </p:spPr>
        <p:txBody>
          <a:bodyPr lIns="91425" tIns="91425" rIns="91425" bIns="91425" anchor="t" anchorCtr="0">
            <a:noAutofit/>
          </a:bodyPr>
          <a:lstStyle/>
          <a:p>
            <a:pPr lvl="0" rtl="0">
              <a:spcBef>
                <a:spcPts val="0"/>
              </a:spcBef>
              <a:buNone/>
            </a:pPr>
            <a:r>
              <a:rPr lang="en" b="1" smtClean="0">
                <a:latin typeface="Times New Roman" panose="02020603050405020304" pitchFamily="18" charset="0"/>
                <a:cs typeface="Times New Roman" panose="02020603050405020304" pitchFamily="18" charset="0"/>
              </a:rPr>
              <a:t>Quản lý xã hội</a:t>
            </a:r>
          </a:p>
          <a:p>
            <a:pPr lvl="0" rtl="0">
              <a:spcBef>
                <a:spcPts val="0"/>
              </a:spcBef>
              <a:buNone/>
            </a:pPr>
            <a:endParaRPr lang="en" b="1">
              <a:latin typeface="Times New Roman" panose="02020603050405020304" pitchFamily="18" charset="0"/>
              <a:cs typeface="Times New Roman" panose="02020603050405020304" pitchFamily="18" charset="0"/>
            </a:endParaRPr>
          </a:p>
          <a:p>
            <a:pPr lvl="0" algn="just">
              <a:lnSpc>
                <a:spcPct val="130000"/>
              </a:lnSpc>
              <a:buNone/>
            </a:pPr>
            <a:r>
              <a:rPr lang="vi-VN" sz="1400">
                <a:latin typeface="Times New Roman" panose="02020603050405020304" pitchFamily="18" charset="0"/>
                <a:cs typeface="Times New Roman" panose="02020603050405020304" pitchFamily="18" charset="0"/>
              </a:rPr>
              <a:t>Phỏng vấn được dùng để lấy ý kiến của người dân về các chính sách kinh tế xã hội; Tìm hiểu những búc xúc, những nguyện vọng của người dân từ đó có những điều chỉnh về chính sách hợp lý.</a:t>
            </a:r>
            <a:endParaRPr lang="en" sz="1400">
              <a:latin typeface="Times New Roman" panose="02020603050405020304" pitchFamily="18" charset="0"/>
              <a:cs typeface="Times New Roman" panose="02020603050405020304" pitchFamily="18" charset="0"/>
            </a:endParaRPr>
          </a:p>
        </p:txBody>
      </p:sp>
      <p:sp>
        <p:nvSpPr>
          <p:cNvPr id="670" name="Shape 670"/>
          <p:cNvSpPr txBox="1">
            <a:spLocks noGrp="1"/>
          </p:cNvSpPr>
          <p:nvPr>
            <p:ph type="body" idx="3"/>
          </p:nvPr>
        </p:nvSpPr>
        <p:spPr>
          <a:xfrm>
            <a:off x="6606198" y="1009650"/>
            <a:ext cx="2227800" cy="1305000"/>
          </a:xfrm>
          <a:prstGeom prst="rect">
            <a:avLst/>
          </a:prstGeom>
        </p:spPr>
        <p:txBody>
          <a:bodyPr lIns="91425" tIns="91425" rIns="91425" bIns="91425" anchor="t" anchorCtr="0">
            <a:noAutofit/>
          </a:bodyPr>
          <a:lstStyle/>
          <a:p>
            <a:pPr lvl="0" rtl="0">
              <a:spcBef>
                <a:spcPts val="0"/>
              </a:spcBef>
              <a:buNone/>
            </a:pPr>
            <a:r>
              <a:rPr lang="en" b="1" smtClean="0">
                <a:latin typeface="Times New Roman" panose="02020603050405020304" pitchFamily="18" charset="0"/>
                <a:cs typeface="Times New Roman" panose="02020603050405020304" pitchFamily="18" charset="0"/>
              </a:rPr>
              <a:t>Tuyển dụng</a:t>
            </a:r>
            <a:endParaRPr lang="en" b="1">
              <a:latin typeface="Times New Roman" panose="02020603050405020304" pitchFamily="18" charset="0"/>
              <a:cs typeface="Times New Roman" panose="02020603050405020304" pitchFamily="18" charset="0"/>
            </a:endParaRPr>
          </a:p>
          <a:p>
            <a:pPr lvl="0">
              <a:buNone/>
            </a:pPr>
            <a:endParaRPr lang="en-US" smtClean="0">
              <a:latin typeface="Times New Roman" panose="02020603050405020304" pitchFamily="18" charset="0"/>
              <a:cs typeface="Times New Roman" panose="02020603050405020304" pitchFamily="18" charset="0"/>
            </a:endParaRPr>
          </a:p>
          <a:p>
            <a:pPr lvl="0" algn="just">
              <a:lnSpc>
                <a:spcPct val="130000"/>
              </a:lnSpc>
              <a:buNone/>
            </a:pPr>
            <a:r>
              <a:rPr lang="en-US" sz="1400" smtClean="0">
                <a:latin typeface="Times New Roman" panose="02020603050405020304" pitchFamily="18" charset="0"/>
                <a:cs typeface="Times New Roman" panose="02020603050405020304" pitchFamily="18" charset="0"/>
              </a:rPr>
              <a:t>Là </a:t>
            </a:r>
            <a:r>
              <a:rPr lang="en-US" sz="1400">
                <a:latin typeface="Times New Roman" panose="02020603050405020304" pitchFamily="18" charset="0"/>
                <a:cs typeface="Times New Roman" panose="02020603050405020304" pitchFamily="18" charset="0"/>
              </a:rPr>
              <a:t>một hình thức vấn đáp trực tiếp (gặp mặt) hoặc gián tiếp (qua điện thoại) nhằm tuyển chọn ra những ứng viên phù hợp với vị trí công việc trong công ty, doanh nghiệp. </a:t>
            </a:r>
            <a:endParaRPr sz="1400">
              <a:latin typeface="Times New Roman" panose="02020603050405020304" pitchFamily="18" charset="0"/>
              <a:cs typeface="Times New Roman" panose="02020603050405020304" pitchFamily="18" charset="0"/>
            </a:endParaRPr>
          </a:p>
        </p:txBody>
      </p:sp>
      <p:sp>
        <p:nvSpPr>
          <p:cNvPr id="680" name="Shape 680"/>
          <p:cNvSpPr/>
          <p:nvPr/>
        </p:nvSpPr>
        <p:spPr>
          <a:xfrm>
            <a:off x="6195237" y="1134130"/>
            <a:ext cx="414053" cy="436529"/>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6">
              <a:lumMod val="60000"/>
              <a:lumOff val="40000"/>
            </a:schemeClr>
          </a:solidFill>
          <a:ln>
            <a:solidFill>
              <a:schemeClr val="accent6">
                <a:lumMod val="60000"/>
                <a:lumOff val="40000"/>
              </a:schemeClr>
            </a:solidFill>
          </a:ln>
        </p:spPr>
        <p:txBody>
          <a:bodyPr lIns="91425" tIns="91425" rIns="91425" bIns="91425" anchor="ctr" anchorCtr="0">
            <a:noAutofit/>
          </a:bodyPr>
          <a:lstStyle/>
          <a:p>
            <a:pPr lvl="0">
              <a:spcBef>
                <a:spcPts val="0"/>
              </a:spcBef>
              <a:buNone/>
            </a:pPr>
            <a:endParaRPr/>
          </a:p>
        </p:txBody>
      </p:sp>
      <p:sp>
        <p:nvSpPr>
          <p:cNvPr id="31" name="Shape 485"/>
          <p:cNvSpPr txBox="1">
            <a:spLocks/>
          </p:cNvSpPr>
          <p:nvPr/>
        </p:nvSpPr>
        <p:spPr>
          <a:xfrm>
            <a:off x="951737" y="149411"/>
            <a:ext cx="6996600" cy="715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rtl="0">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rtl="0">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rtl="0">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rtl="0">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rtl="0">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rtl="0">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rtl="0">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rtl="0">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n" sz="3600" smtClean="0">
                <a:latin typeface="Times New Roman" panose="02020603050405020304" pitchFamily="18" charset="0"/>
                <a:cs typeface="Times New Roman" panose="02020603050405020304" pitchFamily="18" charset="0"/>
              </a:rPr>
              <a:t>2. Khi nào thì người ta phỏng vấn?</a:t>
            </a:r>
            <a:endParaRPr lang="en" sz="3600">
              <a:solidFill>
                <a:srgbClr val="3C78D8"/>
              </a:solidFill>
              <a:latin typeface="Times New Roman" panose="02020603050405020304" pitchFamily="18" charset="0"/>
              <a:cs typeface="Times New Roman" panose="02020603050405020304" pitchFamily="18" charset="0"/>
            </a:endParaRPr>
          </a:p>
        </p:txBody>
      </p:sp>
      <p:grpSp>
        <p:nvGrpSpPr>
          <p:cNvPr id="32" name="Shape 753"/>
          <p:cNvGrpSpPr/>
          <p:nvPr/>
        </p:nvGrpSpPr>
        <p:grpSpPr>
          <a:xfrm>
            <a:off x="3406246" y="1123308"/>
            <a:ext cx="347107" cy="438983"/>
            <a:chOff x="584925" y="238125"/>
            <a:chExt cx="415200" cy="525100"/>
          </a:xfrm>
        </p:grpSpPr>
        <p:sp>
          <p:nvSpPr>
            <p:cNvPr id="33" name="Shape 754"/>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
          <p:nvSpPr>
            <p:cNvPr id="34" name="Shape 755"/>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
          <p:nvSpPr>
            <p:cNvPr id="35" name="Shape 756"/>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
          <p:nvSpPr>
            <p:cNvPr id="36" name="Shape 757"/>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
          <p:nvSpPr>
            <p:cNvPr id="37" name="Shape 758"/>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sp>
          <p:nvSpPr>
            <p:cNvPr id="38" name="Shape 759"/>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lIns="91425" tIns="91425" rIns="91425" bIns="91425" anchor="ctr" anchorCtr="0">
              <a:noAutofit/>
            </a:bodyPr>
            <a:lstStyle/>
            <a:p>
              <a:pPr lvl="0">
                <a:spcBef>
                  <a:spcPts val="0"/>
                </a:spcBef>
                <a:buNone/>
              </a:pPr>
              <a:endParaRPr/>
            </a:p>
          </p:txBody>
        </p:sp>
      </p:grpSp>
      <p:grpSp>
        <p:nvGrpSpPr>
          <p:cNvPr id="39" name="Shape 862"/>
          <p:cNvGrpSpPr/>
          <p:nvPr/>
        </p:nvGrpSpPr>
        <p:grpSpPr>
          <a:xfrm>
            <a:off x="677157" y="1134130"/>
            <a:ext cx="401718" cy="366502"/>
            <a:chOff x="6625350" y="1613750"/>
            <a:chExt cx="480525" cy="438400"/>
          </a:xfrm>
          <a:solidFill>
            <a:schemeClr val="accent3"/>
          </a:solidFill>
        </p:grpSpPr>
        <p:sp>
          <p:nvSpPr>
            <p:cNvPr id="40" name="Shape 863"/>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grpFill/>
            <a:ln>
              <a:solidFill>
                <a:schemeClr val="accent3"/>
              </a:solidFill>
            </a:ln>
          </p:spPr>
          <p:txBody>
            <a:bodyPr lIns="91425" tIns="91425" rIns="91425" bIns="91425" anchor="ctr" anchorCtr="0">
              <a:noAutofit/>
            </a:bodyPr>
            <a:lstStyle/>
            <a:p>
              <a:pPr lvl="0">
                <a:spcBef>
                  <a:spcPts val="0"/>
                </a:spcBef>
                <a:buNone/>
              </a:pPr>
              <a:endParaRPr/>
            </a:p>
          </p:txBody>
        </p:sp>
        <p:sp>
          <p:nvSpPr>
            <p:cNvPr id="41" name="Shape 864"/>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grpFill/>
            <a:ln>
              <a:solidFill>
                <a:schemeClr val="accent3"/>
              </a:solidFill>
            </a:ln>
          </p:spPr>
          <p:txBody>
            <a:bodyPr lIns="91425" tIns="91425" rIns="91425" bIns="91425" anchor="ctr" anchorCtr="0">
              <a:noAutofit/>
            </a:bodyPr>
            <a:lstStyle/>
            <a:p>
              <a:pPr lvl="0">
                <a:spcBef>
                  <a:spcPts val="0"/>
                </a:spcBef>
                <a:buNone/>
              </a:pPr>
              <a:endParaRPr/>
            </a:p>
          </p:txBody>
        </p:sp>
        <p:sp>
          <p:nvSpPr>
            <p:cNvPr id="42" name="Shape 865"/>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grpFill/>
            <a:ln>
              <a:solidFill>
                <a:schemeClr val="accent3"/>
              </a:solidFill>
            </a:ln>
          </p:spPr>
          <p:txBody>
            <a:bodyPr lIns="91425" tIns="91425" rIns="91425" bIns="91425" anchor="ctr" anchorCtr="0">
              <a:noAutofit/>
            </a:bodyPr>
            <a:lstStyle/>
            <a:p>
              <a:pPr lvl="0">
                <a:spcBef>
                  <a:spcPts val="0"/>
                </a:spcBef>
                <a:buNone/>
              </a:pPr>
              <a:endParaRPr/>
            </a:p>
          </p:txBody>
        </p:sp>
        <p:sp>
          <p:nvSpPr>
            <p:cNvPr id="43" name="Shape 866"/>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grpFill/>
            <a:ln>
              <a:solidFill>
                <a:schemeClr val="accent3"/>
              </a:solidFill>
            </a:ln>
          </p:spPr>
          <p:txBody>
            <a:bodyPr lIns="91425" tIns="91425" rIns="91425" bIns="91425" anchor="ctr" anchorCtr="0">
              <a:noAutofit/>
            </a:bodyPr>
            <a:lstStyle/>
            <a:p>
              <a:pPr lvl="0">
                <a:spcBef>
                  <a:spcPts val="0"/>
                </a:spcBef>
                <a:buNone/>
              </a:pPr>
              <a:endParaRPr/>
            </a:p>
          </p:txBody>
        </p:sp>
        <p:sp>
          <p:nvSpPr>
            <p:cNvPr id="44" name="Shape 867"/>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grpFill/>
            <a:ln>
              <a:solidFill>
                <a:schemeClr val="accent3"/>
              </a:solid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00469416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31" name="Shape 485"/>
          <p:cNvSpPr txBox="1">
            <a:spLocks/>
          </p:cNvSpPr>
          <p:nvPr/>
        </p:nvSpPr>
        <p:spPr>
          <a:xfrm>
            <a:off x="376383" y="118516"/>
            <a:ext cx="8870357" cy="715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rtl="0">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rtl="0">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rtl="0">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rtl="0">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rtl="0">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rtl="0">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rtl="0">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rtl="0">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n" sz="3600">
                <a:latin typeface="Times New Roman" panose="02020603050405020304" pitchFamily="18" charset="0"/>
                <a:cs typeface="Times New Roman" panose="02020603050405020304" pitchFamily="18" charset="0"/>
              </a:rPr>
              <a:t>3</a:t>
            </a:r>
            <a:r>
              <a:rPr lang="en" sz="3600" smtClean="0">
                <a:latin typeface="Times New Roman" panose="02020603050405020304" pitchFamily="18" charset="0"/>
                <a:cs typeface="Times New Roman" panose="02020603050405020304" pitchFamily="18" charset="0"/>
              </a:rPr>
              <a:t>. Vai trò của phỏng vấn trong tuyển dụng?</a:t>
            </a:r>
            <a:endParaRPr lang="en" sz="3600">
              <a:solidFill>
                <a:srgbClr val="3C78D8"/>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1943880867"/>
              </p:ext>
            </p:extLst>
          </p:nvPr>
        </p:nvGraphicFramePr>
        <p:xfrm>
          <a:off x="904127" y="815876"/>
          <a:ext cx="7479586" cy="3725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31663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657547" y="2969505"/>
            <a:ext cx="7030789" cy="1159799"/>
          </a:xfrm>
          <a:prstGeom prst="rect">
            <a:avLst/>
          </a:prstGeom>
        </p:spPr>
        <p:txBody>
          <a:bodyPr lIns="91425" tIns="91425" rIns="91425" bIns="91425" anchor="b" anchorCtr="0">
            <a:noAutofit/>
          </a:bodyPr>
          <a:lstStyle/>
          <a:p>
            <a:pPr lvl="0" rtl="0">
              <a:spcBef>
                <a:spcPts val="0"/>
              </a:spcBef>
              <a:buNone/>
            </a:pPr>
            <a:r>
              <a:rPr lang="en" smtClean="0">
                <a:latin typeface="Times New Roman" panose="02020603050405020304" pitchFamily="18" charset="0"/>
                <a:cs typeface="Times New Roman" panose="02020603050405020304" pitchFamily="18" charset="0"/>
              </a:rPr>
              <a:t>CÁC HÌNH THỨC PHỎNG VẤN TUYỂN DỤNG </a:t>
            </a:r>
            <a:endParaRPr lang="en">
              <a:latin typeface="Times New Roman" panose="02020603050405020304" pitchFamily="18" charset="0"/>
              <a:cs typeface="Times New Roman" panose="02020603050405020304"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smtClean="0">
                <a:solidFill>
                  <a:srgbClr val="3C78D8"/>
                </a:solidFill>
                <a:latin typeface="Oswald"/>
                <a:ea typeface="Oswald"/>
                <a:cs typeface="Oswald"/>
                <a:sym typeface="Oswald"/>
              </a:rPr>
              <a:t>II</a:t>
            </a:r>
            <a:endParaRPr lang="en" sz="12000" b="1">
              <a:solidFill>
                <a:srgbClr val="3C78D8"/>
              </a:solidFill>
              <a:latin typeface="Oswald"/>
              <a:ea typeface="Oswald"/>
              <a:cs typeface="Oswald"/>
              <a:sym typeface="Oswald"/>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a:r>
              <a:rPr lang="en" sz="3600" smtClean="0">
                <a:latin typeface="Times New Roman" panose="02020603050405020304" pitchFamily="18" charset="0"/>
                <a:cs typeface="Times New Roman" panose="02020603050405020304" pitchFamily="18" charset="0"/>
              </a:rPr>
              <a:t>1. </a:t>
            </a:r>
            <a:r>
              <a:rPr lang="en-US" sz="3600" smtClean="0">
                <a:latin typeface="Times New Roman" panose="02020603050405020304" pitchFamily="18" charset="0"/>
                <a:cs typeface="Times New Roman" panose="02020603050405020304" pitchFamily="18" charset="0"/>
              </a:rPr>
              <a:t>GIÁN TIẾP</a:t>
            </a:r>
            <a:r>
              <a:rPr lang="vi-VN" sz="3600" smtClean="0">
                <a:latin typeface="Times New Roman" panose="02020603050405020304" pitchFamily="18" charset="0"/>
                <a:cs typeface="Times New Roman" panose="02020603050405020304" pitchFamily="18" charset="0"/>
              </a:rPr>
              <a:t> </a:t>
            </a:r>
            <a:endParaRPr lang="en" sz="3600">
              <a:latin typeface="Times New Roman" panose="02020603050405020304" pitchFamily="18" charset="0"/>
              <a:cs typeface="Times New Roman" panose="02020603050405020304" pitchFamily="18" charset="0"/>
            </a:endParaRPr>
          </a:p>
        </p:txBody>
      </p:sp>
      <p:sp>
        <p:nvSpPr>
          <p:cNvPr id="515" name="Shape 515"/>
          <p:cNvSpPr txBox="1">
            <a:spLocks noGrp="1"/>
          </p:cNvSpPr>
          <p:nvPr>
            <p:ph type="body" idx="1"/>
          </p:nvPr>
        </p:nvSpPr>
        <p:spPr>
          <a:xfrm>
            <a:off x="705900" y="1837110"/>
            <a:ext cx="3598972" cy="710881"/>
          </a:xfrm>
          <a:prstGeom prst="rect">
            <a:avLst/>
          </a:prstGeom>
        </p:spPr>
        <p:txBody>
          <a:bodyPr lIns="91425" tIns="91425" rIns="91425" bIns="91425" anchor="t" anchorCtr="0">
            <a:noAutofit/>
          </a:bodyPr>
          <a:lstStyle/>
          <a:p>
            <a:pPr marL="285750" lvl="0" indent="-285750">
              <a:buFont typeface="Wingdings" panose="05000000000000000000" pitchFamily="2" charset="2"/>
              <a:buChar char="q"/>
            </a:pPr>
            <a:r>
              <a:rPr lang="en-US" b="1" smtClean="0">
                <a:latin typeface="Times New Roman" panose="02020603050405020304" pitchFamily="18" charset="0"/>
                <a:cs typeface="Times New Roman" panose="02020603050405020304" pitchFamily="18" charset="0"/>
              </a:rPr>
              <a:t>Phỏng </a:t>
            </a:r>
            <a:r>
              <a:rPr lang="en-US" b="1">
                <a:latin typeface="Times New Roman" panose="02020603050405020304" pitchFamily="18" charset="0"/>
                <a:cs typeface="Times New Roman" panose="02020603050405020304" pitchFamily="18" charset="0"/>
              </a:rPr>
              <a:t>vấn qua điện thoại, </a:t>
            </a:r>
            <a:r>
              <a:rPr lang="en-US" b="1" smtClean="0">
                <a:latin typeface="Times New Roman" panose="02020603050405020304" pitchFamily="18" charset="0"/>
                <a:cs typeface="Times New Roman" panose="02020603050405020304" pitchFamily="18" charset="0"/>
              </a:rPr>
              <a:t>internet</a:t>
            </a:r>
            <a:endParaRPr lang="en" b="1">
              <a:latin typeface="Times New Roman" panose="02020603050405020304" pitchFamily="18" charset="0"/>
              <a:cs typeface="Times New Roman" panose="02020603050405020304" pitchFamily="18" charset="0"/>
            </a:endParaRPr>
          </a:p>
        </p:txBody>
      </p:sp>
      <p:sp>
        <p:nvSpPr>
          <p:cNvPr id="9" name="Shape 515"/>
          <p:cNvSpPr txBox="1">
            <a:spLocks noGrp="1"/>
          </p:cNvSpPr>
          <p:nvPr>
            <p:ph type="body" idx="1"/>
          </p:nvPr>
        </p:nvSpPr>
        <p:spPr>
          <a:xfrm>
            <a:off x="5204268" y="1799441"/>
            <a:ext cx="3321570" cy="710881"/>
          </a:xfrm>
          <a:prstGeom prst="rect">
            <a:avLst/>
          </a:prstGeom>
        </p:spPr>
        <p:txBody>
          <a:bodyPr lIns="91425" tIns="91425" rIns="91425" bIns="91425" anchor="t" anchorCtr="0">
            <a:noAutofit/>
          </a:bodyPr>
          <a:lstStyle/>
          <a:p>
            <a:pPr marL="285750" lvl="0" indent="-285750">
              <a:buFont typeface="Wingdings" panose="05000000000000000000" pitchFamily="2" charset="2"/>
              <a:buChar char="q"/>
            </a:pPr>
            <a:r>
              <a:rPr lang="en-US" b="1" smtClean="0">
                <a:latin typeface="Times New Roman" panose="02020603050405020304" pitchFamily="18" charset="0"/>
                <a:cs typeface="Times New Roman" panose="02020603050405020304" pitchFamily="18" charset="0"/>
              </a:rPr>
              <a:t>Phỏng </a:t>
            </a:r>
            <a:r>
              <a:rPr lang="en-US" b="1">
                <a:latin typeface="Times New Roman" panose="02020603050405020304" pitchFamily="18" charset="0"/>
                <a:cs typeface="Times New Roman" panose="02020603050405020304" pitchFamily="18" charset="0"/>
              </a:rPr>
              <a:t>vấn qua </a:t>
            </a:r>
            <a:r>
              <a:rPr lang="en-US" b="1" smtClean="0">
                <a:latin typeface="Times New Roman" panose="02020603050405020304" pitchFamily="18" charset="0"/>
                <a:cs typeface="Times New Roman" panose="02020603050405020304" pitchFamily="18" charset="0"/>
              </a:rPr>
              <a:t>thư, email</a:t>
            </a:r>
            <a:endParaRPr lang="en" b="1">
              <a:latin typeface="Times New Roman" panose="02020603050405020304" pitchFamily="18" charset="0"/>
              <a:cs typeface="Times New Roman" panose="02020603050405020304" pitchFamily="18" charset="0"/>
            </a:endParaRPr>
          </a:p>
        </p:txBody>
      </p:sp>
      <p:pic>
        <p:nvPicPr>
          <p:cNvPr id="10" name="Picture 9" descr="images (7)"/>
          <p:cNvPicPr/>
          <p:nvPr/>
        </p:nvPicPr>
        <p:blipFill>
          <a:blip r:embed="rId3"/>
          <a:srcRect/>
          <a:stretch>
            <a:fillRect/>
          </a:stretch>
        </p:blipFill>
        <p:spPr bwMode="auto">
          <a:xfrm>
            <a:off x="916902" y="2280757"/>
            <a:ext cx="2658505" cy="2162942"/>
          </a:xfrm>
          <a:prstGeom prst="rect">
            <a:avLst/>
          </a:prstGeom>
          <a:noFill/>
          <a:ln w="9525">
            <a:noFill/>
            <a:miter lim="800000"/>
            <a:headEnd/>
            <a:tailEnd/>
          </a:ln>
        </p:spPr>
      </p:pic>
      <p:pic>
        <p:nvPicPr>
          <p:cNvPr id="11" name="Picture 10" descr="images (41)"/>
          <p:cNvPicPr/>
          <p:nvPr/>
        </p:nvPicPr>
        <p:blipFill>
          <a:blip r:embed="rId4"/>
          <a:srcRect/>
          <a:stretch>
            <a:fillRect/>
          </a:stretch>
        </p:blipFill>
        <p:spPr bwMode="auto">
          <a:xfrm>
            <a:off x="5050156" y="2280757"/>
            <a:ext cx="2827634" cy="2162942"/>
          </a:xfrm>
          <a:prstGeom prst="rect">
            <a:avLst/>
          </a:prstGeom>
          <a:noFill/>
          <a:ln w="9525">
            <a:noFill/>
            <a:miter lim="800000"/>
            <a:headEnd/>
            <a:tailEnd/>
          </a:ln>
        </p:spPr>
      </p:pic>
    </p:spTree>
    <p:extLst>
      <p:ext uri="{BB962C8B-B14F-4D97-AF65-F5344CB8AC3E}">
        <p14:creationId xmlns:p14="http://schemas.microsoft.com/office/powerpoint/2010/main" val="201066010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a:r>
              <a:rPr lang="en" sz="3600">
                <a:latin typeface="Times New Roman" panose="02020603050405020304" pitchFamily="18" charset="0"/>
                <a:cs typeface="Times New Roman" panose="02020603050405020304" pitchFamily="18" charset="0"/>
              </a:rPr>
              <a:t>2</a:t>
            </a:r>
            <a:r>
              <a:rPr lang="en" sz="3600" smtClean="0">
                <a:latin typeface="Times New Roman" panose="02020603050405020304" pitchFamily="18" charset="0"/>
                <a:cs typeface="Times New Roman" panose="02020603050405020304" pitchFamily="18" charset="0"/>
              </a:rPr>
              <a:t>. TRỰC TIẾP</a:t>
            </a:r>
            <a:endParaRPr lang="en" sz="3600">
              <a:latin typeface="Times New Roman" panose="02020603050405020304" pitchFamily="18" charset="0"/>
              <a:cs typeface="Times New Roman" panose="02020603050405020304" pitchFamily="18" charset="0"/>
            </a:endParaRPr>
          </a:p>
        </p:txBody>
      </p:sp>
      <p:sp>
        <p:nvSpPr>
          <p:cNvPr id="515" name="Shape 515"/>
          <p:cNvSpPr txBox="1">
            <a:spLocks noGrp="1"/>
          </p:cNvSpPr>
          <p:nvPr>
            <p:ph type="body" idx="1"/>
          </p:nvPr>
        </p:nvSpPr>
        <p:spPr>
          <a:xfrm>
            <a:off x="102530" y="1835144"/>
            <a:ext cx="3321570" cy="710881"/>
          </a:xfrm>
          <a:prstGeom prst="rect">
            <a:avLst/>
          </a:prstGeom>
        </p:spPr>
        <p:txBody>
          <a:bodyPr lIns="91425" tIns="91425" rIns="91425" bIns="91425" anchor="t" anchorCtr="0">
            <a:noAutofit/>
          </a:bodyPr>
          <a:lstStyle/>
          <a:p>
            <a:pPr marL="285750" lvl="0" indent="-285750">
              <a:buFont typeface="Wingdings" panose="05000000000000000000" pitchFamily="2" charset="2"/>
              <a:buChar char="q"/>
            </a:pPr>
            <a:r>
              <a:rPr lang="en-US" sz="1500" b="1" smtClean="0">
                <a:latin typeface="Times New Roman" panose="02020603050405020304" pitchFamily="18" charset="0"/>
                <a:cs typeface="Times New Roman" panose="02020603050405020304" pitchFamily="18" charset="0"/>
              </a:rPr>
              <a:t>Phỏng </a:t>
            </a:r>
            <a:r>
              <a:rPr lang="en-US" sz="1500" b="1">
                <a:latin typeface="Times New Roman" panose="02020603050405020304" pitchFamily="18" charset="0"/>
                <a:cs typeface="Times New Roman" panose="02020603050405020304" pitchFamily="18" charset="0"/>
              </a:rPr>
              <a:t>vấn </a:t>
            </a:r>
            <a:r>
              <a:rPr lang="en-US" sz="1500" b="1" smtClean="0">
                <a:latin typeface="Times New Roman" panose="02020603050405020304" pitchFamily="18" charset="0"/>
                <a:cs typeface="Times New Roman" panose="02020603050405020304" pitchFamily="18" charset="0"/>
              </a:rPr>
              <a:t>một đối một</a:t>
            </a:r>
            <a:endParaRPr lang="en" sz="1500" b="1">
              <a:latin typeface="Times New Roman" panose="02020603050405020304" pitchFamily="18" charset="0"/>
              <a:cs typeface="Times New Roman" panose="02020603050405020304" pitchFamily="18" charset="0"/>
            </a:endParaRPr>
          </a:p>
        </p:txBody>
      </p:sp>
      <p:sp>
        <p:nvSpPr>
          <p:cNvPr id="9" name="Shape 515"/>
          <p:cNvSpPr txBox="1">
            <a:spLocks noGrp="1"/>
          </p:cNvSpPr>
          <p:nvPr>
            <p:ph type="body" idx="1"/>
          </p:nvPr>
        </p:nvSpPr>
        <p:spPr>
          <a:xfrm>
            <a:off x="2535759" y="1867564"/>
            <a:ext cx="3321570" cy="710881"/>
          </a:xfrm>
          <a:prstGeom prst="rect">
            <a:avLst/>
          </a:prstGeom>
        </p:spPr>
        <p:txBody>
          <a:bodyPr lIns="91425" tIns="91425" rIns="91425" bIns="91425" anchor="t" anchorCtr="0">
            <a:noAutofit/>
          </a:bodyPr>
          <a:lstStyle/>
          <a:p>
            <a:pPr marL="285750" lvl="0" indent="-285750">
              <a:buFont typeface="Wingdings" panose="05000000000000000000" pitchFamily="2" charset="2"/>
              <a:buChar char="q"/>
            </a:pPr>
            <a:r>
              <a:rPr lang="en-US" sz="1500" b="1" smtClean="0">
                <a:latin typeface="Times New Roman" panose="02020603050405020304" pitchFamily="18" charset="0"/>
                <a:cs typeface="Times New Roman" panose="02020603050405020304" pitchFamily="18" charset="0"/>
              </a:rPr>
              <a:t>Phỏng </a:t>
            </a:r>
            <a:r>
              <a:rPr lang="en-US" sz="1500" b="1">
                <a:latin typeface="Times New Roman" panose="02020603050405020304" pitchFamily="18" charset="0"/>
                <a:cs typeface="Times New Roman" panose="02020603050405020304" pitchFamily="18" charset="0"/>
              </a:rPr>
              <a:t>vấn </a:t>
            </a:r>
            <a:r>
              <a:rPr lang="en-US" sz="1500" b="1" smtClean="0">
                <a:latin typeface="Times New Roman" panose="02020603050405020304" pitchFamily="18" charset="0"/>
                <a:cs typeface="Times New Roman" panose="02020603050405020304" pitchFamily="18" charset="0"/>
              </a:rPr>
              <a:t>theo nhóm, hội đồng</a:t>
            </a:r>
            <a:endParaRPr lang="en" sz="1500" b="1">
              <a:latin typeface="Times New Roman" panose="02020603050405020304" pitchFamily="18" charset="0"/>
              <a:cs typeface="Times New Roman" panose="02020603050405020304" pitchFamily="18" charset="0"/>
            </a:endParaRPr>
          </a:p>
        </p:txBody>
      </p:sp>
      <p:sp>
        <p:nvSpPr>
          <p:cNvPr id="8" name="Shape 515"/>
          <p:cNvSpPr txBox="1">
            <a:spLocks noGrp="1"/>
          </p:cNvSpPr>
          <p:nvPr>
            <p:ph type="body" idx="1"/>
          </p:nvPr>
        </p:nvSpPr>
        <p:spPr>
          <a:xfrm>
            <a:off x="5742373" y="1899984"/>
            <a:ext cx="3615444" cy="710881"/>
          </a:xfrm>
          <a:prstGeom prst="rect">
            <a:avLst/>
          </a:prstGeom>
        </p:spPr>
        <p:txBody>
          <a:bodyPr lIns="91425" tIns="91425" rIns="91425" bIns="91425" anchor="t" anchorCtr="0">
            <a:noAutofit/>
          </a:bodyPr>
          <a:lstStyle/>
          <a:p>
            <a:pPr marL="285750" lvl="0" indent="-285750">
              <a:buFont typeface="Wingdings" panose="05000000000000000000" pitchFamily="2" charset="2"/>
              <a:buChar char="q"/>
            </a:pPr>
            <a:r>
              <a:rPr lang="en-US" sz="1500" b="1" smtClean="0">
                <a:latin typeface="Times New Roman" panose="02020603050405020304" pitchFamily="18" charset="0"/>
                <a:cs typeface="Times New Roman" panose="02020603050405020304" pitchFamily="18" charset="0"/>
              </a:rPr>
              <a:t>Phỏng </a:t>
            </a:r>
            <a:r>
              <a:rPr lang="en-US" sz="1500" b="1">
                <a:latin typeface="Times New Roman" panose="02020603050405020304" pitchFamily="18" charset="0"/>
                <a:cs typeface="Times New Roman" panose="02020603050405020304" pitchFamily="18" charset="0"/>
              </a:rPr>
              <a:t>vấn </a:t>
            </a:r>
            <a:r>
              <a:rPr lang="en-US" sz="1500" b="1" smtClean="0">
                <a:latin typeface="Times New Roman" panose="02020603050405020304" pitchFamily="18" charset="0"/>
                <a:cs typeface="Times New Roman" panose="02020603050405020304" pitchFamily="18" charset="0"/>
              </a:rPr>
              <a:t>đồng thời nhiều ứng viên</a:t>
            </a:r>
            <a:endParaRPr lang="en" sz="1500" b="1">
              <a:latin typeface="Times New Roman" panose="02020603050405020304" pitchFamily="18" charset="0"/>
              <a:cs typeface="Times New Roman" panose="02020603050405020304" pitchFamily="18" charset="0"/>
            </a:endParaRPr>
          </a:p>
        </p:txBody>
      </p:sp>
      <p:pic>
        <p:nvPicPr>
          <p:cNvPr id="12" name="Picture 11" descr="images (8)"/>
          <p:cNvPicPr/>
          <p:nvPr/>
        </p:nvPicPr>
        <p:blipFill>
          <a:blip r:embed="rId3"/>
          <a:srcRect/>
          <a:stretch>
            <a:fillRect/>
          </a:stretch>
        </p:blipFill>
        <p:spPr bwMode="auto">
          <a:xfrm>
            <a:off x="102530" y="2352783"/>
            <a:ext cx="2404364" cy="1890410"/>
          </a:xfrm>
          <a:prstGeom prst="rect">
            <a:avLst/>
          </a:prstGeom>
          <a:noFill/>
          <a:ln w="9525">
            <a:noFill/>
            <a:miter lim="800000"/>
            <a:headEnd/>
            <a:tailEnd/>
          </a:ln>
        </p:spPr>
      </p:pic>
      <p:pic>
        <p:nvPicPr>
          <p:cNvPr id="13" name="Picture 12" descr="images 50"/>
          <p:cNvPicPr/>
          <p:nvPr/>
        </p:nvPicPr>
        <p:blipFill>
          <a:blip r:embed="rId4"/>
          <a:srcRect/>
          <a:stretch>
            <a:fillRect/>
          </a:stretch>
        </p:blipFill>
        <p:spPr bwMode="auto">
          <a:xfrm>
            <a:off x="2863651" y="2352783"/>
            <a:ext cx="2550830" cy="1890410"/>
          </a:xfrm>
          <a:prstGeom prst="rect">
            <a:avLst/>
          </a:prstGeom>
          <a:noFill/>
          <a:ln w="9525">
            <a:noFill/>
            <a:miter lim="800000"/>
            <a:headEnd/>
            <a:tailEnd/>
          </a:ln>
        </p:spPr>
      </p:pic>
      <p:pic>
        <p:nvPicPr>
          <p:cNvPr id="14" name="Picture 13" descr="images (17)"/>
          <p:cNvPicPr/>
          <p:nvPr/>
        </p:nvPicPr>
        <p:blipFill>
          <a:blip r:embed="rId5"/>
          <a:srcRect/>
          <a:stretch>
            <a:fillRect/>
          </a:stretch>
        </p:blipFill>
        <p:spPr bwMode="auto">
          <a:xfrm>
            <a:off x="5857329" y="2484243"/>
            <a:ext cx="2895600" cy="1758950"/>
          </a:xfrm>
          <a:prstGeom prst="rect">
            <a:avLst/>
          </a:prstGeom>
          <a:noFill/>
          <a:ln w="9525">
            <a:noFill/>
            <a:miter lim="800000"/>
            <a:headEnd/>
            <a:tailEnd/>
          </a:ln>
        </p:spPr>
      </p:pic>
    </p:spTree>
    <p:extLst>
      <p:ext uri="{BB962C8B-B14F-4D97-AF65-F5344CB8AC3E}">
        <p14:creationId xmlns:p14="http://schemas.microsoft.com/office/powerpoint/2010/main" val="416165718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1140</Words>
  <Application>Microsoft Office PowerPoint</Application>
  <PresentationFormat>On-screen Show (16:9)</PresentationFormat>
  <Paragraphs>143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Source Sans Pro</vt:lpstr>
      <vt:lpstr>Oswald</vt:lpstr>
      <vt:lpstr>Times New Roman</vt:lpstr>
      <vt:lpstr>Wingdings</vt:lpstr>
      <vt:lpstr>Tahoma</vt:lpstr>
      <vt:lpstr>Quince template</vt:lpstr>
      <vt:lpstr>PHỎNG VẤN TUYỂN DỤNG</vt:lpstr>
      <vt:lpstr>MỤC LỤC</vt:lpstr>
      <vt:lpstr>KHÁI NIỆM</vt:lpstr>
      <vt:lpstr>1. Phỏng vấn là gì?</vt:lpstr>
      <vt:lpstr>PowerPoint Presentation</vt:lpstr>
      <vt:lpstr>PowerPoint Presentation</vt:lpstr>
      <vt:lpstr>CÁC HÌNH THỨC PHỎNG VẤN TUYỂN DỤNG </vt:lpstr>
      <vt:lpstr>1. GIÁN TIẾP </vt:lpstr>
      <vt:lpstr>2. TRỰC TIẾP</vt:lpstr>
      <vt:lpstr>QUÁ TRÌNH PHỎNG VẤN</vt:lpstr>
      <vt:lpstr>1. Công tác chuẩn bị?</vt:lpstr>
      <vt:lpstr>2. Thực hiện phỏng vấn</vt:lpstr>
      <vt:lpstr>3. Các công việc sau phỏng vấn</vt:lpstr>
      <vt:lpstr>4. Nguyên tắc phỏng vấn</vt:lpstr>
      <vt:lpstr>5. Các yếu tố tác động đến kết quả phỏng vấn</vt:lpstr>
      <vt:lpstr>6. LÀM SAO ĐỂ CÓ MỘT CUỘC PHỎNG VẤN CHUYÊN NGHIỆP</vt:lpstr>
      <vt:lpstr>PowerPoint Presentation</vt:lpstr>
      <vt:lpstr>PowerPoint Presentation</vt:lpstr>
      <vt:lpstr>KẾT LUẬN</vt:lpstr>
      <vt:lpstr>Phỏng vấn là một khâu quan trọng của quá trình tuyển dụng. Nó quyết định kết quả tuyển dụng và chất lượng ứng viên được tuyển dụng.  Tuy nhiên để công tác phỏng vấn đạt kết quả cao cần lưu ý:  - Phải có mục tiêu tuyển dụng rõ ràng cụ thể.  - Lựa chọn hình thức phỏng vấn phù hợp.  - Chuẩn bị kỹ lưỡng trước khi phỏng vấn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5GHN2</dc:creator>
  <cp:lastModifiedBy>Windows User</cp:lastModifiedBy>
  <cp:revision>39</cp:revision>
  <dcterms:modified xsi:type="dcterms:W3CDTF">2019-04-01T16:01:45Z</dcterms:modified>
</cp:coreProperties>
</file>