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56" r:id="rId4"/>
    <p:sldId id="261" r:id="rId5"/>
    <p:sldId id="264" r:id="rId6"/>
    <p:sldId id="270" r:id="rId7"/>
    <p:sldId id="265" r:id="rId8"/>
    <p:sldId id="262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1" d="100"/>
          <a:sy n="121" d="100"/>
        </p:scale>
        <p:origin x="-254" y="53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pPr/>
              <a:t>2019-05-09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3499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19319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447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80251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483997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730894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219204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 header_alt1">
    <p:bg>
      <p:bgPr>
        <a:solidFill>
          <a:srgbClr val="43434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8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0" name="Shape 9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4" name="Shape 94">
            <a:hlinkClick r:id="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Shape 95">
            <a:hlinkClick r:id="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Shape 96">
            <a:hlinkClick r:id="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Shape 97">
            <a:hlinkClick r:id="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37620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9040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80" r:id="rId4"/>
    <p:sldLayoutId id="2147483681" r:id="rId5"/>
    <p:sldLayoutId id="2147483682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631/admi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mtClean="0">
                <a:ea typeface="맑은 고딕" pitchFamily="50" charset="-127"/>
              </a:rPr>
              <a:t>HỆ ĐIỀU HÀNH WINDOW &amp; LINUX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smtClean="0"/>
              <a:t>Giảng viên: Phạm Hoàng  Duy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24328" y="14496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Nhóm 10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Giao diện File Server Resource Manager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subTitle" idx="1"/>
          </p:nvPr>
        </p:nvSpPr>
        <p:spPr>
          <a:xfrm>
            <a:off x="730000" y="229627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Ngoài ra việc thực hiện chia sẻ file có thể được thực hiện trực tiếp từ trình duyệt file của Windows.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175" y="895853"/>
            <a:ext cx="5174826" cy="3841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71406" y="1366725"/>
            <a:ext cx="3659044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Việc thực hiện chia sẻ file có thể được thực hiện trực tiếp từ trình duyệt file của Windows.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175" y="1093601"/>
            <a:ext cx="5148424" cy="34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subTitle" idx="1"/>
          </p:nvPr>
        </p:nvSpPr>
        <p:spPr>
          <a:xfrm>
            <a:off x="730000" y="1991100"/>
            <a:ext cx="33009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- Hoạt động theo cơ chế client/server và dùng hai cổng là 21 để điều khiển và cổng 20 để trao đổi dữ liệu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- Các thư mục chia sẻ file được mặc định tại </a:t>
            </a:r>
            <a:r>
              <a:rPr lang="en-GB" sz="1300" b="1">
                <a:latin typeface="Roboto"/>
                <a:ea typeface="Roboto"/>
                <a:cs typeface="Roboto"/>
                <a:sym typeface="Roboto"/>
              </a:rPr>
              <a:t>/svr/ftp</a:t>
            </a:r>
            <a:endParaRPr sz="13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- Các thông tin cấu hình: </a:t>
            </a:r>
            <a:r>
              <a:rPr lang="en-GB" sz="1300" b="1">
                <a:latin typeface="Roboto"/>
                <a:ea typeface="Roboto"/>
                <a:cs typeface="Roboto"/>
                <a:sym typeface="Roboto"/>
              </a:rPr>
              <a:t>/etc/vsftpd.conf</a:t>
            </a:r>
            <a:endParaRPr sz="13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- Người dùng cần cài chương trình khách FTP để sử dụng dịch vụ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622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body" idx="2"/>
          </p:nvPr>
        </p:nvSpPr>
        <p:spPr>
          <a:xfrm>
            <a:off x="5174224" y="1352625"/>
            <a:ext cx="3469742" cy="3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Roboto"/>
                <a:ea typeface="Roboto"/>
                <a:cs typeface="Roboto"/>
                <a:sym typeface="Roboto"/>
              </a:rPr>
              <a:t>NFS</a:t>
            </a:r>
            <a:endParaRPr sz="2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- Cho phép người dùng sử dụng file/thư mục trên máy tính mạng giống như trong ổ đĩa cục bộ. Dịch vụ NFS hoạt động theo mô hình chủ/khách.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Ưu điểm: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tiết kiệm không gian lưu trữ trên các máy trạm nhờ vào việc cất giữ các dữ liệu dùng chung lên máy chủ mà truy cập được qua mạng.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Cài đặt: </a:t>
            </a:r>
            <a:r>
              <a:rPr lang="en-GB" sz="1300" b="1">
                <a:latin typeface="Roboto"/>
                <a:ea typeface="Roboto"/>
                <a:cs typeface="Roboto"/>
                <a:sym typeface="Roboto"/>
              </a:rPr>
              <a:t>sudo apt-get install nfs-kernel-server</a:t>
            </a:r>
            <a:endParaRPr sz="13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Dịch vụ chia sẻ máy in trong Windows</a:t>
            </a: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0100" y="2337075"/>
            <a:ext cx="4011834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Windows phân biệt: </a:t>
            </a:r>
            <a:r>
              <a:rPr lang="en-GB" sz="14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máy in lô-gíc - máy in vật lý - trình điều khiển máy in</a:t>
            </a:r>
            <a:endParaRPr sz="1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Giao diện chia sẻ máy in của windows: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375" y="548975"/>
            <a:ext cx="47625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Chia sẻ máy in trong Linux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14282" y="2187200"/>
            <a:ext cx="3807768" cy="21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GB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Cài đặt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GB" sz="12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sudo apt-get install </a:t>
            </a:r>
            <a:endParaRPr sz="12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Thông tin cấu hình: </a:t>
            </a:r>
            <a:r>
              <a:rPr lang="en-GB" sz="12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/etc/cups/cupsd.conf</a:t>
            </a:r>
            <a:endParaRPr sz="12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Cổng hoạt động: </a:t>
            </a:r>
            <a:r>
              <a:rPr lang="en-GB" sz="12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Listen 192.168.1.2:631</a:t>
            </a:r>
            <a:endParaRPr sz="12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Người quản trị có thể cấu hình thông qua giao diện Web tại địa chỉ: </a:t>
            </a:r>
            <a:r>
              <a:rPr lang="en-GB" sz="1200" b="1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http://localhost:631/admin</a:t>
            </a:r>
            <a:r>
              <a:rPr lang="en-GB" sz="12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Máy khách: </a:t>
            </a:r>
            <a:r>
              <a:rPr lang="en-GB" sz="12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lpr  file_cần_in</a:t>
            </a:r>
            <a:endParaRPr sz="12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1000" y="1137400"/>
            <a:ext cx="4958199" cy="32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721325" y="1221950"/>
            <a:ext cx="3136295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Chia sẻ file và máy in giữa Windows và Linux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120175" y="2603450"/>
            <a:ext cx="4338300" cy="26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+mj-lt"/>
              </a:rPr>
              <a:t>- </a:t>
            </a:r>
            <a:r>
              <a:rPr lang="en-GB" sz="1300" b="1">
                <a:solidFill>
                  <a:srgbClr val="000000"/>
                </a:solidFill>
                <a:latin typeface="+mj-lt"/>
              </a:rPr>
              <a:t>SMB:</a:t>
            </a:r>
            <a:r>
              <a:rPr lang="en-GB" sz="1300">
                <a:solidFill>
                  <a:srgbClr val="000000"/>
                </a:solidFill>
                <a:latin typeface="+mj-lt"/>
              </a:rPr>
              <a:t> giao thức được các hệ điều hành của Microsoft sử dụng để chia sẻ dữ liệu qua mạng</a:t>
            </a:r>
            <a:endParaRPr sz="1300">
              <a:solidFill>
                <a:srgbClr val="000000"/>
              </a:solidFill>
              <a:latin typeface="+mj-l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+mj-lt"/>
              </a:rPr>
              <a:t>- </a:t>
            </a:r>
            <a:r>
              <a:rPr lang="en-GB" sz="1300" b="1">
                <a:solidFill>
                  <a:srgbClr val="000000"/>
                </a:solidFill>
                <a:latin typeface="+mj-lt"/>
              </a:rPr>
              <a:t>Linux Samba: </a:t>
            </a:r>
            <a:r>
              <a:rPr lang="en-GB" sz="1300">
                <a:solidFill>
                  <a:srgbClr val="000000"/>
                </a:solidFill>
                <a:latin typeface="+mj-lt"/>
              </a:rPr>
              <a:t>sử dụng một số tiến trình smbd, nmbd, để “nói chuyện “ với các hệ điều hành của Microsoft để người dùng có thể làm việc với máy Linux qua Network Neighborhood.</a:t>
            </a:r>
            <a:endParaRPr sz="1300">
              <a:solidFill>
                <a:srgbClr val="000000"/>
              </a:solidFill>
              <a:latin typeface="+mj-l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- Cài đặt: 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sudo apt-get install samba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Liệt kê các mạng chia sẻ: 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smbclient -L //&lt;HOST_IP_OR_NAME&gt;/&lt;folder_name&gt; -U &lt;user&gt;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GB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 nối vào mạng: 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smbclient //&lt;HOST_IP_OR_NAME&gt;/&lt;folder_name&gt; -U &lt;user&gt;</a:t>
            </a:r>
            <a:endParaRPr sz="1200" b="1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600" y="1450275"/>
            <a:ext cx="4808301" cy="2519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Thành viên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961" y="1239623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Nguyễn Thế Thăng Long	- B16DCAT097 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Dịch vụ DNS/DHCP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82961" y="2164145"/>
            <a:ext cx="4752528" cy="546274"/>
            <a:chOff x="2299400" y="1781114"/>
            <a:chExt cx="4576856" cy="546274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Hoàng Ngọc Thuần – B16DCAT153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Tìm hiểu về dịch vụ chia sẻ File và máy in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82961" y="3088667"/>
            <a:ext cx="4752528" cy="546274"/>
            <a:chOff x="2299400" y="1781114"/>
            <a:chExt cx="4576856" cy="546274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Trần Văn Khải – B16DCAT081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Cài đặt và quản lý trang Web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382961" y="4013189"/>
            <a:ext cx="4752528" cy="546274"/>
            <a:chOff x="2299400" y="1781114"/>
            <a:chExt cx="4576856" cy="546274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Nguyễn Quang Hưng – B16DCAT074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Truy cập từ xa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0" name="Oval 32"/>
          <p:cNvSpPr/>
          <p:nvPr/>
        </p:nvSpPr>
        <p:spPr>
          <a:xfrm>
            <a:off x="4242791" y="1739280"/>
            <a:ext cx="658417" cy="792088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009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Services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1086078"/>
            <a:chOff x="496119" y="2469560"/>
            <a:chExt cx="1752190" cy="1086078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1086078"/>
            <a:chOff x="496119" y="2469560"/>
            <a:chExt cx="1752190" cy="1086078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1086078"/>
            <a:chOff x="496119" y="2469560"/>
            <a:chExt cx="1752190" cy="10860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2664296" cy="1086078"/>
            <a:chOff x="496119" y="2469560"/>
            <a:chExt cx="1752190" cy="1086078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Cảm ơn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mtClean="0"/>
              <a:t>Thầy và các bạn đã chú ý lắng nghe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6145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Tìm hiểu dịch vụ chia sẻ file và máy in giữa Windows và Linux</a:t>
            </a:r>
            <a:endParaRPr sz="1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13352"/>
          <a:stretch/>
        </p:blipFill>
        <p:spPr>
          <a:xfrm>
            <a:off x="846100" y="1707550"/>
            <a:ext cx="7468849" cy="32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Tổng quan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1400790" y="2181675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</a:rPr>
              <a:t>1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847691" y="2073775"/>
            <a:ext cx="28329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oboto"/>
                <a:ea typeface="Roboto"/>
                <a:cs typeface="Roboto"/>
                <a:sym typeface="Roboto"/>
              </a:rPr>
              <a:t>Giới thiệu về dịch vụ file và in ấn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1400790" y="3404075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</a:rPr>
              <a:t>2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1847691" y="3307900"/>
            <a:ext cx="28329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/>
              <a:t>Dịch vụ file trong windows  và Linux</a:t>
            </a:r>
            <a:endParaRPr sz="1400"/>
          </a:p>
        </p:txBody>
      </p:sp>
      <p:sp>
        <p:nvSpPr>
          <p:cNvPr id="195" name="Shape 195"/>
          <p:cNvSpPr/>
          <p:nvPr/>
        </p:nvSpPr>
        <p:spPr>
          <a:xfrm>
            <a:off x="5090809" y="2181675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</a:rPr>
              <a:t>3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5536112" y="2073775"/>
            <a:ext cx="28329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/>
              <a:t>Dịch vụ chia sẻ máy in trong windows - Linux</a:t>
            </a:r>
            <a:endParaRPr sz="1400"/>
          </a:p>
        </p:txBody>
      </p:sp>
      <p:sp>
        <p:nvSpPr>
          <p:cNvPr id="197" name="Shape 197"/>
          <p:cNvSpPr/>
          <p:nvPr/>
        </p:nvSpPr>
        <p:spPr>
          <a:xfrm>
            <a:off x="5090809" y="3404075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rgbClr val="FFFFFF"/>
                </a:solidFill>
              </a:rPr>
              <a:t>4</a:t>
            </a:r>
            <a:endParaRPr sz="800" b="1">
              <a:solidFill>
                <a:srgbClr val="FFFFFF"/>
              </a:solidFill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5536112" y="3307900"/>
            <a:ext cx="28329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latin typeface="Roboto"/>
                <a:ea typeface="Roboto"/>
                <a:cs typeface="Roboto"/>
                <a:sym typeface="Roboto"/>
              </a:rPr>
              <a:t>Dịch vụ chia sẻ file giữa windows và Linux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Dịch vụ file trong windows</a:t>
            </a:r>
            <a:endParaRPr sz="1200"/>
          </a:p>
        </p:txBody>
      </p:sp>
      <p:sp>
        <p:nvSpPr>
          <p:cNvPr id="204" name="Shape 204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70101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Việc quản lý file thực hiện qua File Server Resource Manager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684</Words>
  <Application>Microsoft Office PowerPoint</Application>
  <PresentationFormat>On-screen Show (16:9)</PresentationFormat>
  <Paragraphs>79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Tìm hiểu dịch vụ chia sẻ file và máy in giữa Windows và Linux  </vt:lpstr>
      <vt:lpstr>Tổng quan</vt:lpstr>
      <vt:lpstr>Dịch vụ file trong windows</vt:lpstr>
      <vt:lpstr>Giao diện File Server Resource Manager</vt:lpstr>
      <vt:lpstr>Việc thực hiện chia sẻ file có thể được thực hiện trực tiếp từ trình duyệt file của Windows.</vt:lpstr>
      <vt:lpstr>FTP</vt:lpstr>
      <vt:lpstr>Dịch vụ chia sẻ máy in trong Windows</vt:lpstr>
      <vt:lpstr>Chia sẻ máy in trong Linux </vt:lpstr>
      <vt:lpstr>Chia sẻ file và máy in giữa Windows và Linux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User</cp:lastModifiedBy>
  <cp:revision>77</cp:revision>
  <dcterms:created xsi:type="dcterms:W3CDTF">2016-12-05T23:26:54Z</dcterms:created>
  <dcterms:modified xsi:type="dcterms:W3CDTF">2019-05-09T05:46:32Z</dcterms:modified>
</cp:coreProperties>
</file>