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0"/>
  </p:notesMasterIdLst>
  <p:sldIdLst>
    <p:sldId id="256" r:id="rId4"/>
    <p:sldId id="261" r:id="rId5"/>
    <p:sldId id="264" r:id="rId6"/>
    <p:sldId id="270" r:id="rId7"/>
    <p:sldId id="265" r:id="rId8"/>
    <p:sldId id="2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mtClean="0">
                <a:ea typeface="맑은 고딕" pitchFamily="50" charset="-127"/>
              </a:rPr>
              <a:t>HỆ ĐIỀU HÀNH WINDOW &amp; LINUX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smtClean="0"/>
              <a:t>Giảng viên: Phạm Hoàng  Duy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24328" y="14496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Nhóm 10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Thành viên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 Thế Thăng Long	- B16DCAT097 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Dịch vụ DNS/DHCP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Hoàng Ngọc Thuần – B16DCAT153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Tìm hiểu về dịch vụ chia sẻ File và máy in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Trần Văn Khải – B16DCAT081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Cài đặt và quản lý trang Web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 Quang Hưng – B16DCAT074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Truy cập từ xa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Oval 32"/>
          <p:cNvSpPr/>
          <p:nvPr/>
        </p:nvSpPr>
        <p:spPr>
          <a:xfrm>
            <a:off x="4242791" y="1739280"/>
            <a:ext cx="658417" cy="79208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Services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1086078"/>
            <a:chOff x="496119" y="2469560"/>
            <a:chExt cx="1752190" cy="1086078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1086078"/>
            <a:chOff x="496119" y="2469560"/>
            <a:chExt cx="1752190" cy="10860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086078"/>
            <a:chOff x="496119" y="2469560"/>
            <a:chExt cx="1752190" cy="1086078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Cảm ơn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mtClean="0"/>
              <a:t>Thầy và các bạn đã chú ý lắng nghe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223</Words>
  <Application>Microsoft Office PowerPoint</Application>
  <PresentationFormat>On-screen Show (16:9)</PresentationFormat>
  <Paragraphs>37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75</cp:revision>
  <dcterms:created xsi:type="dcterms:W3CDTF">2016-12-05T23:26:54Z</dcterms:created>
  <dcterms:modified xsi:type="dcterms:W3CDTF">2019-05-08T14:19:33Z</dcterms:modified>
</cp:coreProperties>
</file>