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4" r:id="rId4"/>
    <p:sldMasterId id="2147483888" r:id="rId5"/>
    <p:sldMasterId id="2147483900" r:id="rId6"/>
    <p:sldMasterId id="2147483912" r:id="rId7"/>
  </p:sldMasterIdLst>
  <p:notesMasterIdLst>
    <p:notesMasterId r:id="rId28"/>
  </p:notesMasterIdLst>
  <p:sldIdLst>
    <p:sldId id="256" r:id="rId8"/>
    <p:sldId id="277" r:id="rId9"/>
    <p:sldId id="267" r:id="rId10"/>
    <p:sldId id="278" r:id="rId11"/>
    <p:sldId id="280" r:id="rId12"/>
    <p:sldId id="258" r:id="rId13"/>
    <p:sldId id="259" r:id="rId14"/>
    <p:sldId id="281" r:id="rId15"/>
    <p:sldId id="270" r:id="rId16"/>
    <p:sldId id="260" r:id="rId17"/>
    <p:sldId id="276" r:id="rId18"/>
    <p:sldId id="282" r:id="rId19"/>
    <p:sldId id="263" r:id="rId20"/>
    <p:sldId id="271" r:id="rId21"/>
    <p:sldId id="272" r:id="rId22"/>
    <p:sldId id="273" r:id="rId23"/>
    <p:sldId id="274" r:id="rId24"/>
    <p:sldId id="265" r:id="rId25"/>
    <p:sldId id="266" r:id="rId26"/>
    <p:sldId id="27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05CDB963-8A90-4731-BD28-2E30D3FF484D}">
          <p14:sldIdLst>
            <p14:sldId id="256"/>
            <p14:sldId id="277"/>
            <p14:sldId id="267"/>
            <p14:sldId id="278"/>
            <p14:sldId id="280"/>
          </p14:sldIdLst>
        </p14:section>
        <p14:section name="Group Member 1" id="{67C82EDF-45E1-4F40-99E4-61CBD9D71B6D}">
          <p14:sldIdLst>
            <p14:sldId id="258"/>
            <p14:sldId id="259"/>
            <p14:sldId id="281"/>
            <p14:sldId id="270"/>
          </p14:sldIdLst>
        </p14:section>
        <p14:section name="Group Member 2" id="{32CC8908-2DD1-4586-B325-D49E78524F47}">
          <p14:sldIdLst>
            <p14:sldId id="260"/>
            <p14:sldId id="276"/>
            <p14:sldId id="282"/>
            <p14:sldId id="263"/>
          </p14:sldIdLst>
        </p14:section>
        <p14:section name="Group member 3" id="{B5B72871-FE73-4A50-BCA1-1D7369E16A16}">
          <p14:sldIdLst>
            <p14:sldId id="271"/>
            <p14:sldId id="272"/>
            <p14:sldId id="273"/>
            <p14:sldId id="274"/>
          </p14:sldIdLst>
        </p14:section>
        <p14:section name="General Closing" id="{29DF22C9-5858-4D83-9365-7B659F873499}">
          <p14:sldIdLst>
            <p14:sldId id="265"/>
            <p14:sldId id="266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53" autoAdjust="0"/>
    <p:restoredTop sz="70247" autoAdjust="0"/>
  </p:normalViewPr>
  <p:slideViewPr>
    <p:cSldViewPr snapToGrid="0">
      <p:cViewPr varScale="1">
        <p:scale>
          <a:sx n="55" d="100"/>
          <a:sy n="55" d="100"/>
        </p:scale>
        <p:origin x="10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First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Second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Third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Test 1</c:v>
                </c:pt>
                <c:pt idx="1">
                  <c:v>Test 2</c:v>
                </c:pt>
                <c:pt idx="2">
                  <c:v>Test 3</c:v>
                </c:pt>
                <c:pt idx="3">
                  <c:v>Test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20302184"/>
        <c:axId val="219078448"/>
      </c:barChart>
      <c:catAx>
        <c:axId val="220302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078448"/>
        <c:crosses val="autoZero"/>
        <c:auto val="1"/>
        <c:lblAlgn val="ctr"/>
        <c:lblOffset val="100"/>
        <c:noMultiLvlLbl val="0"/>
      </c:catAx>
      <c:valAx>
        <c:axId val="2190784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20302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1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1632296"/>
        <c:axId val="271632688"/>
      </c:lineChart>
      <c:catAx>
        <c:axId val="271632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1632688"/>
        <c:crosses val="autoZero"/>
        <c:auto val="1"/>
        <c:lblAlgn val="ctr"/>
        <c:lblOffset val="100"/>
        <c:noMultiLvlLbl val="0"/>
      </c:catAx>
      <c:valAx>
        <c:axId val="27163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1632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5F16E-CB3A-40E4-A8F7-B65244C1B1B2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C268358-FABA-4BB8-9D89-062005484D1E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8A804824-E074-483C-B66B-61D667056243}" type="parTrans" cxnId="{AE49C700-5573-4895-915D-CA43108B63DE}">
      <dgm:prSet/>
      <dgm:spPr/>
      <dgm:t>
        <a:bodyPr/>
        <a:lstStyle/>
        <a:p>
          <a:endParaRPr lang="en-US"/>
        </a:p>
      </dgm:t>
    </dgm:pt>
    <dgm:pt modelId="{F76505DD-CC30-40B0-B998-2DD6B38C5FF1}" type="sibTrans" cxnId="{AE49C700-5573-4895-915D-CA43108B63DE}">
      <dgm:prSet/>
      <dgm:spPr/>
      <dgm:t>
        <a:bodyPr/>
        <a:lstStyle/>
        <a:p>
          <a:endParaRPr lang="en-US"/>
        </a:p>
      </dgm:t>
    </dgm:pt>
    <dgm:pt modelId="{721CA413-830C-4180-8AC8-368DD808A394}">
      <dgm:prSet phldrT="[Text]"/>
      <dgm:spPr/>
      <dgm:t>
        <a:bodyPr/>
        <a:lstStyle/>
        <a:p>
          <a:r>
            <a:rPr lang="en-US" smtClean="0"/>
            <a:t>Text</a:t>
          </a:r>
          <a:endParaRPr lang="en-US"/>
        </a:p>
      </dgm:t>
    </dgm:pt>
    <dgm:pt modelId="{9F042717-73EC-46A2-A0B9-E942096EC8A2}" type="parTrans" cxnId="{B679AE25-A6A6-4E9E-9900-D4CCA88DBF6D}">
      <dgm:prSet/>
      <dgm:spPr/>
      <dgm:t>
        <a:bodyPr/>
        <a:lstStyle/>
        <a:p>
          <a:endParaRPr lang="en-US"/>
        </a:p>
      </dgm:t>
    </dgm:pt>
    <dgm:pt modelId="{EF09013A-F161-4419-A229-04207A7E7237}" type="sibTrans" cxnId="{B679AE25-A6A6-4E9E-9900-D4CCA88DBF6D}">
      <dgm:prSet/>
      <dgm:spPr/>
      <dgm:t>
        <a:bodyPr/>
        <a:lstStyle/>
        <a:p>
          <a:endParaRPr lang="en-US"/>
        </a:p>
      </dgm:t>
    </dgm:pt>
    <dgm:pt modelId="{E32C6B5A-F00C-4469-BAA1-2B7CBC3A0695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2659DDF6-753A-4087-9B60-8CFA443A3F61}" type="parTrans" cxnId="{CE3016D1-7AAC-47B8-8AFD-485319DF5471}">
      <dgm:prSet/>
      <dgm:spPr/>
      <dgm:t>
        <a:bodyPr/>
        <a:lstStyle/>
        <a:p>
          <a:endParaRPr lang="en-US"/>
        </a:p>
      </dgm:t>
    </dgm:pt>
    <dgm:pt modelId="{79ADE336-43B7-45C3-B2CA-3A15D44E75DE}" type="sibTrans" cxnId="{CE3016D1-7AAC-47B8-8AFD-485319DF5471}">
      <dgm:prSet/>
      <dgm:spPr/>
      <dgm:t>
        <a:bodyPr/>
        <a:lstStyle/>
        <a:p>
          <a:endParaRPr lang="en-US"/>
        </a:p>
      </dgm:t>
    </dgm:pt>
    <dgm:pt modelId="{C680F925-E289-4581-A7B8-72ED0286A048}">
      <dgm:prSet phldrT="[Text]"/>
      <dgm:spPr/>
      <dgm:t>
        <a:bodyPr/>
        <a:lstStyle/>
        <a:p>
          <a:r>
            <a:rPr lang="en-US" smtClean="0"/>
            <a:t>Text</a:t>
          </a:r>
          <a:endParaRPr lang="en-US"/>
        </a:p>
      </dgm:t>
    </dgm:pt>
    <dgm:pt modelId="{3883E9E3-CE55-4E90-927F-9A1CF47E8F12}" type="parTrans" cxnId="{DAAF871D-5E48-4102-8D4F-66DF82637976}">
      <dgm:prSet/>
      <dgm:spPr/>
      <dgm:t>
        <a:bodyPr/>
        <a:lstStyle/>
        <a:p>
          <a:endParaRPr lang="en-US"/>
        </a:p>
      </dgm:t>
    </dgm:pt>
    <dgm:pt modelId="{7CCD5214-4B93-4B96-BAC0-D6ECD697F1A3}" type="sibTrans" cxnId="{DAAF871D-5E48-4102-8D4F-66DF82637976}">
      <dgm:prSet/>
      <dgm:spPr/>
      <dgm:t>
        <a:bodyPr/>
        <a:lstStyle/>
        <a:p>
          <a:endParaRPr lang="en-US"/>
        </a:p>
      </dgm:t>
    </dgm:pt>
    <dgm:pt modelId="{E1CCE008-F316-4BE6-99B6-6A9CFDD00D54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A377E0FB-7136-4460-A791-D189AB65FB02}" type="parTrans" cxnId="{0E7AC78B-2490-4446-8BC5-EDE1DA6A9F5A}">
      <dgm:prSet/>
      <dgm:spPr/>
      <dgm:t>
        <a:bodyPr/>
        <a:lstStyle/>
        <a:p>
          <a:endParaRPr lang="en-US"/>
        </a:p>
      </dgm:t>
    </dgm:pt>
    <dgm:pt modelId="{611C7017-D918-4918-A01F-1184142450E2}" type="sibTrans" cxnId="{0E7AC78B-2490-4446-8BC5-EDE1DA6A9F5A}">
      <dgm:prSet/>
      <dgm:spPr/>
      <dgm:t>
        <a:bodyPr/>
        <a:lstStyle/>
        <a:p>
          <a:endParaRPr lang="en-US"/>
        </a:p>
      </dgm:t>
    </dgm:pt>
    <dgm:pt modelId="{F0C2B4E0-F2E6-40C8-8BA5-471F1DE9DD28}">
      <dgm:prSet phldrT="[Text]"/>
      <dgm:spPr/>
      <dgm:t>
        <a:bodyPr/>
        <a:lstStyle/>
        <a:p>
          <a:r>
            <a:rPr lang="en-US" smtClean="0"/>
            <a:t>Text</a:t>
          </a:r>
          <a:endParaRPr lang="en-US"/>
        </a:p>
      </dgm:t>
    </dgm:pt>
    <dgm:pt modelId="{5705FCB3-07F3-4699-928C-0D5DBC788CD1}" type="parTrans" cxnId="{DD90A9CA-5854-4301-B9E8-E9E805998E4E}">
      <dgm:prSet/>
      <dgm:spPr/>
      <dgm:t>
        <a:bodyPr/>
        <a:lstStyle/>
        <a:p>
          <a:endParaRPr lang="en-US"/>
        </a:p>
      </dgm:t>
    </dgm:pt>
    <dgm:pt modelId="{0A26043F-884B-41FB-8ECF-0BC3DFF974BD}" type="sibTrans" cxnId="{DD90A9CA-5854-4301-B9E8-E9E805998E4E}">
      <dgm:prSet/>
      <dgm:spPr/>
      <dgm:t>
        <a:bodyPr/>
        <a:lstStyle/>
        <a:p>
          <a:endParaRPr lang="en-US"/>
        </a:p>
      </dgm:t>
    </dgm:pt>
    <dgm:pt modelId="{D502F590-18AE-4AA1-A953-71D7550A8BB2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2437075F-8ABD-437F-9094-06955A6DD661}" type="parTrans" cxnId="{1D90B063-7AC6-490B-9D35-64EDA51FD99C}">
      <dgm:prSet/>
      <dgm:spPr/>
      <dgm:t>
        <a:bodyPr/>
        <a:lstStyle/>
        <a:p>
          <a:endParaRPr lang="en-US"/>
        </a:p>
      </dgm:t>
    </dgm:pt>
    <dgm:pt modelId="{B4599C9C-60F8-44E6-A348-860D8891852E}" type="sibTrans" cxnId="{1D90B063-7AC6-490B-9D35-64EDA51FD99C}">
      <dgm:prSet/>
      <dgm:spPr/>
      <dgm:t>
        <a:bodyPr/>
        <a:lstStyle/>
        <a:p>
          <a:endParaRPr lang="en-US"/>
        </a:p>
      </dgm:t>
    </dgm:pt>
    <dgm:pt modelId="{F9711E9D-7E4E-4547-AADF-3770D20036E5}">
      <dgm:prSet phldrT="[Text]"/>
      <dgm:spPr/>
      <dgm:t>
        <a:bodyPr/>
        <a:lstStyle/>
        <a:p>
          <a:r>
            <a:rPr lang="en-US" smtClean="0"/>
            <a:t>Text</a:t>
          </a:r>
          <a:endParaRPr lang="en-US"/>
        </a:p>
      </dgm:t>
    </dgm:pt>
    <dgm:pt modelId="{12A809AE-F463-4EBB-BEFA-797E34E22717}" type="parTrans" cxnId="{B16CC13E-4C19-483B-AEB1-1E856F41BBFB}">
      <dgm:prSet/>
      <dgm:spPr/>
      <dgm:t>
        <a:bodyPr/>
        <a:lstStyle/>
        <a:p>
          <a:endParaRPr lang="en-US"/>
        </a:p>
      </dgm:t>
    </dgm:pt>
    <dgm:pt modelId="{B8EAC746-5C8D-4244-9C80-84BE0B8DFA69}" type="sibTrans" cxnId="{B16CC13E-4C19-483B-AEB1-1E856F41BBFB}">
      <dgm:prSet/>
      <dgm:spPr/>
      <dgm:t>
        <a:bodyPr/>
        <a:lstStyle/>
        <a:p>
          <a:endParaRPr lang="en-US"/>
        </a:p>
      </dgm:t>
    </dgm:pt>
    <dgm:pt modelId="{68F6A493-3136-44A2-A2E8-4D23A1C99F96}">
      <dgm:prSet phldrT="[Text]"/>
      <dgm:spPr/>
      <dgm:t>
        <a:bodyPr/>
        <a:lstStyle/>
        <a:p>
          <a:r>
            <a:rPr lang="en-US" smtClean="0"/>
            <a:t>Item</a:t>
          </a:r>
          <a:endParaRPr lang="en-US"/>
        </a:p>
      </dgm:t>
    </dgm:pt>
    <dgm:pt modelId="{81544463-2792-473B-B7DC-207502C2636B}" type="parTrans" cxnId="{23BAECCA-9E8A-41CD-857C-B628F26E34B9}">
      <dgm:prSet/>
      <dgm:spPr/>
      <dgm:t>
        <a:bodyPr/>
        <a:lstStyle/>
        <a:p>
          <a:endParaRPr lang="en-US"/>
        </a:p>
      </dgm:t>
    </dgm:pt>
    <dgm:pt modelId="{D6C2A810-8F0B-40A2-9AD9-F2DAB3E4BD41}" type="sibTrans" cxnId="{23BAECCA-9E8A-41CD-857C-B628F26E34B9}">
      <dgm:prSet/>
      <dgm:spPr/>
      <dgm:t>
        <a:bodyPr/>
        <a:lstStyle/>
        <a:p>
          <a:endParaRPr lang="en-US"/>
        </a:p>
      </dgm:t>
    </dgm:pt>
    <dgm:pt modelId="{FEF8A7F3-6BED-4A76-B900-54717CE2663C}">
      <dgm:prSet phldrT="[Text]"/>
      <dgm:spPr/>
      <dgm:t>
        <a:bodyPr/>
        <a:lstStyle/>
        <a:p>
          <a:r>
            <a:rPr lang="en-US" smtClean="0"/>
            <a:t>Text</a:t>
          </a:r>
          <a:endParaRPr lang="en-US"/>
        </a:p>
      </dgm:t>
    </dgm:pt>
    <dgm:pt modelId="{103E56FC-E075-4F7D-A791-7C2F04126409}" type="parTrans" cxnId="{288556F7-A4C9-4AA6-B05A-1EAD0415C2BA}">
      <dgm:prSet/>
      <dgm:spPr/>
      <dgm:t>
        <a:bodyPr/>
        <a:lstStyle/>
        <a:p>
          <a:endParaRPr lang="en-US"/>
        </a:p>
      </dgm:t>
    </dgm:pt>
    <dgm:pt modelId="{7A1FB6E3-41A1-4BF6-AE0C-C76464D827D5}" type="sibTrans" cxnId="{288556F7-A4C9-4AA6-B05A-1EAD0415C2BA}">
      <dgm:prSet/>
      <dgm:spPr/>
      <dgm:t>
        <a:bodyPr/>
        <a:lstStyle/>
        <a:p>
          <a:endParaRPr lang="en-US"/>
        </a:p>
      </dgm:t>
    </dgm:pt>
    <dgm:pt modelId="{6FF4AD67-4960-42D1-8256-B0FE0F164C2B}" type="pres">
      <dgm:prSet presAssocID="{7F55F16E-CB3A-40E4-A8F7-B65244C1B1B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D5B183-EBFC-40CD-99D6-114E2E9CF740}" type="pres">
      <dgm:prSet presAssocID="{3C268358-FABA-4BB8-9D89-062005484D1E}" presName="composite" presStyleCnt="0"/>
      <dgm:spPr/>
      <dgm:t>
        <a:bodyPr/>
        <a:lstStyle/>
        <a:p>
          <a:endParaRPr lang="en-US"/>
        </a:p>
      </dgm:t>
    </dgm:pt>
    <dgm:pt modelId="{D8F304B1-CAEF-489B-916B-DCFF5697F0D6}" type="pres">
      <dgm:prSet presAssocID="{3C268358-FABA-4BB8-9D89-062005484D1E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C192EC-E0C4-42C9-B04B-F3465AEB622A}" type="pres">
      <dgm:prSet presAssocID="{3C268358-FABA-4BB8-9D89-062005484D1E}" presName="parSh" presStyleLbl="node1" presStyleIdx="0" presStyleCnt="5"/>
      <dgm:spPr/>
      <dgm:t>
        <a:bodyPr/>
        <a:lstStyle/>
        <a:p>
          <a:endParaRPr lang="en-US"/>
        </a:p>
      </dgm:t>
    </dgm:pt>
    <dgm:pt modelId="{0C3601CC-B5F1-4072-9269-74F248F8C61D}" type="pres">
      <dgm:prSet presAssocID="{3C268358-FABA-4BB8-9D89-062005484D1E}" presName="desTx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81B2B2-3C00-4CAD-860E-7CF32819F02C}" type="pres">
      <dgm:prSet presAssocID="{F76505DD-CC30-40B0-B998-2DD6B38C5FF1}" presName="sibTrans" presStyleLbl="sibTrans2D1" presStyleIdx="0" presStyleCnt="4"/>
      <dgm:spPr/>
      <dgm:t>
        <a:bodyPr/>
        <a:lstStyle/>
        <a:p>
          <a:endParaRPr lang="en-US"/>
        </a:p>
      </dgm:t>
    </dgm:pt>
    <dgm:pt modelId="{4CD9A8BE-F923-45B5-AEE6-758C50A74115}" type="pres">
      <dgm:prSet presAssocID="{F76505DD-CC30-40B0-B998-2DD6B38C5FF1}" presName="connTx" presStyleLbl="sibTrans2D1" presStyleIdx="0" presStyleCnt="4"/>
      <dgm:spPr/>
      <dgm:t>
        <a:bodyPr/>
        <a:lstStyle/>
        <a:p>
          <a:endParaRPr lang="en-US"/>
        </a:p>
      </dgm:t>
    </dgm:pt>
    <dgm:pt modelId="{D031D52D-3FD3-4725-A053-953ECEAC0BCE}" type="pres">
      <dgm:prSet presAssocID="{E32C6B5A-F00C-4469-BAA1-2B7CBC3A0695}" presName="composite" presStyleCnt="0"/>
      <dgm:spPr/>
      <dgm:t>
        <a:bodyPr/>
        <a:lstStyle/>
        <a:p>
          <a:endParaRPr lang="en-US"/>
        </a:p>
      </dgm:t>
    </dgm:pt>
    <dgm:pt modelId="{82A710B5-44E6-4AB6-8593-5025D5DDCE7C}" type="pres">
      <dgm:prSet presAssocID="{E32C6B5A-F00C-4469-BAA1-2B7CBC3A0695}" presName="par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C241C-36B3-424B-B80F-BE986E3CF6B0}" type="pres">
      <dgm:prSet presAssocID="{E32C6B5A-F00C-4469-BAA1-2B7CBC3A0695}" presName="parSh" presStyleLbl="node1" presStyleIdx="1" presStyleCnt="5"/>
      <dgm:spPr/>
      <dgm:t>
        <a:bodyPr/>
        <a:lstStyle/>
        <a:p>
          <a:endParaRPr lang="en-US"/>
        </a:p>
      </dgm:t>
    </dgm:pt>
    <dgm:pt modelId="{265504F2-B3CF-4661-9B46-BC2F01F973FB}" type="pres">
      <dgm:prSet presAssocID="{E32C6B5A-F00C-4469-BAA1-2B7CBC3A0695}" presName="desTx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AC6ECC-5499-4924-974E-31D5D33AE8C3}" type="pres">
      <dgm:prSet presAssocID="{79ADE336-43B7-45C3-B2CA-3A15D44E75D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AD25E8D1-8CA6-46C2-BAC6-7FAC670B729C}" type="pres">
      <dgm:prSet presAssocID="{79ADE336-43B7-45C3-B2CA-3A15D44E75DE}" presName="connTx" presStyleLbl="sibTrans2D1" presStyleIdx="1" presStyleCnt="4"/>
      <dgm:spPr/>
      <dgm:t>
        <a:bodyPr/>
        <a:lstStyle/>
        <a:p>
          <a:endParaRPr lang="en-US"/>
        </a:p>
      </dgm:t>
    </dgm:pt>
    <dgm:pt modelId="{D648CD66-092F-41CB-8B7B-59B42991162D}" type="pres">
      <dgm:prSet presAssocID="{E1CCE008-F316-4BE6-99B6-6A9CFDD00D54}" presName="composite" presStyleCnt="0"/>
      <dgm:spPr/>
      <dgm:t>
        <a:bodyPr/>
        <a:lstStyle/>
        <a:p>
          <a:endParaRPr lang="en-US"/>
        </a:p>
      </dgm:t>
    </dgm:pt>
    <dgm:pt modelId="{A011BD8B-71EA-41E2-8D6C-926D8801DA70}" type="pres">
      <dgm:prSet presAssocID="{E1CCE008-F316-4BE6-99B6-6A9CFDD00D54}" presName="par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03BE53-EBA2-4435-ADA7-A6D2A7F2FB02}" type="pres">
      <dgm:prSet presAssocID="{E1CCE008-F316-4BE6-99B6-6A9CFDD00D54}" presName="parSh" presStyleLbl="node1" presStyleIdx="2" presStyleCnt="5"/>
      <dgm:spPr/>
      <dgm:t>
        <a:bodyPr/>
        <a:lstStyle/>
        <a:p>
          <a:endParaRPr lang="en-US"/>
        </a:p>
      </dgm:t>
    </dgm:pt>
    <dgm:pt modelId="{8299BF91-4F22-4B50-88A1-CA9B5C658BDC}" type="pres">
      <dgm:prSet presAssocID="{E1CCE008-F316-4BE6-99B6-6A9CFDD00D54}" presName="desTx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BFC9A-01FF-4197-B380-237018FB5645}" type="pres">
      <dgm:prSet presAssocID="{611C7017-D918-4918-A01F-1184142450E2}" presName="sibTrans" presStyleLbl="sibTrans2D1" presStyleIdx="2" presStyleCnt="4"/>
      <dgm:spPr/>
      <dgm:t>
        <a:bodyPr/>
        <a:lstStyle/>
        <a:p>
          <a:endParaRPr lang="en-US"/>
        </a:p>
      </dgm:t>
    </dgm:pt>
    <dgm:pt modelId="{99AC4A7F-5643-44AE-9F08-71E1FD3D951E}" type="pres">
      <dgm:prSet presAssocID="{611C7017-D918-4918-A01F-1184142450E2}" presName="connTx" presStyleLbl="sibTrans2D1" presStyleIdx="2" presStyleCnt="4"/>
      <dgm:spPr/>
      <dgm:t>
        <a:bodyPr/>
        <a:lstStyle/>
        <a:p>
          <a:endParaRPr lang="en-US"/>
        </a:p>
      </dgm:t>
    </dgm:pt>
    <dgm:pt modelId="{3EF2A326-0E7E-4274-AE79-59680B90247E}" type="pres">
      <dgm:prSet presAssocID="{D502F590-18AE-4AA1-A953-71D7550A8BB2}" presName="composite" presStyleCnt="0"/>
      <dgm:spPr/>
      <dgm:t>
        <a:bodyPr/>
        <a:lstStyle/>
        <a:p>
          <a:endParaRPr lang="en-US"/>
        </a:p>
      </dgm:t>
    </dgm:pt>
    <dgm:pt modelId="{A51289C1-88DB-4A1E-8455-228B40A9E953}" type="pres">
      <dgm:prSet presAssocID="{D502F590-18AE-4AA1-A953-71D7550A8BB2}" presName="par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7C44D-3379-4868-9213-0BD217F3C143}" type="pres">
      <dgm:prSet presAssocID="{D502F590-18AE-4AA1-A953-71D7550A8BB2}" presName="parSh" presStyleLbl="node1" presStyleIdx="3" presStyleCnt="5"/>
      <dgm:spPr/>
      <dgm:t>
        <a:bodyPr/>
        <a:lstStyle/>
        <a:p>
          <a:endParaRPr lang="en-US"/>
        </a:p>
      </dgm:t>
    </dgm:pt>
    <dgm:pt modelId="{D06E625A-E449-4CE6-986C-48022521A5F1}" type="pres">
      <dgm:prSet presAssocID="{D502F590-18AE-4AA1-A953-71D7550A8BB2}" presName="desTx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71EBB1-52CC-4458-8A43-D9AB1BA6D92E}" type="pres">
      <dgm:prSet presAssocID="{B4599C9C-60F8-44E6-A348-860D8891852E}" presName="sibTrans" presStyleLbl="sibTrans2D1" presStyleIdx="3" presStyleCnt="4"/>
      <dgm:spPr/>
      <dgm:t>
        <a:bodyPr/>
        <a:lstStyle/>
        <a:p>
          <a:endParaRPr lang="en-US"/>
        </a:p>
      </dgm:t>
    </dgm:pt>
    <dgm:pt modelId="{998E97CE-24C0-4879-9F9B-6FC70148D5BC}" type="pres">
      <dgm:prSet presAssocID="{B4599C9C-60F8-44E6-A348-860D8891852E}" presName="connTx" presStyleLbl="sibTrans2D1" presStyleIdx="3" presStyleCnt="4"/>
      <dgm:spPr/>
      <dgm:t>
        <a:bodyPr/>
        <a:lstStyle/>
        <a:p>
          <a:endParaRPr lang="en-US"/>
        </a:p>
      </dgm:t>
    </dgm:pt>
    <dgm:pt modelId="{891E001F-ECDE-4C99-B435-E2D4393B6492}" type="pres">
      <dgm:prSet presAssocID="{68F6A493-3136-44A2-A2E8-4D23A1C99F96}" presName="composite" presStyleCnt="0"/>
      <dgm:spPr/>
      <dgm:t>
        <a:bodyPr/>
        <a:lstStyle/>
        <a:p>
          <a:endParaRPr lang="en-US"/>
        </a:p>
      </dgm:t>
    </dgm:pt>
    <dgm:pt modelId="{962487DF-C63A-454F-BC8C-765DC1CE5388}" type="pres">
      <dgm:prSet presAssocID="{68F6A493-3136-44A2-A2E8-4D23A1C99F96}" presName="par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C4789-3F84-44F3-B2BB-A92B76B7684E}" type="pres">
      <dgm:prSet presAssocID="{68F6A493-3136-44A2-A2E8-4D23A1C99F96}" presName="parSh" presStyleLbl="node1" presStyleIdx="4" presStyleCnt="5"/>
      <dgm:spPr/>
      <dgm:t>
        <a:bodyPr/>
        <a:lstStyle/>
        <a:p>
          <a:endParaRPr lang="en-US"/>
        </a:p>
      </dgm:t>
    </dgm:pt>
    <dgm:pt modelId="{CFF3288D-D74C-44EF-8248-56A581067ACD}" type="pres">
      <dgm:prSet presAssocID="{68F6A493-3136-44A2-A2E8-4D23A1C99F96}" presName="desTx" presStyleLbl="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50BF2E-A733-485E-869E-F3512154A8C3}" type="presOf" srcId="{F9711E9D-7E4E-4547-AADF-3770D20036E5}" destId="{D06E625A-E449-4CE6-986C-48022521A5F1}" srcOrd="0" destOrd="0" presId="urn:microsoft.com/office/officeart/2005/8/layout/process3"/>
    <dgm:cxn modelId="{64A3FADB-40BD-442C-995C-323FAA57834E}" type="presOf" srcId="{611C7017-D918-4918-A01F-1184142450E2}" destId="{99AC4A7F-5643-44AE-9F08-71E1FD3D951E}" srcOrd="1" destOrd="0" presId="urn:microsoft.com/office/officeart/2005/8/layout/process3"/>
    <dgm:cxn modelId="{0E7AC78B-2490-4446-8BC5-EDE1DA6A9F5A}" srcId="{7F55F16E-CB3A-40E4-A8F7-B65244C1B1B2}" destId="{E1CCE008-F316-4BE6-99B6-6A9CFDD00D54}" srcOrd="2" destOrd="0" parTransId="{A377E0FB-7136-4460-A791-D189AB65FB02}" sibTransId="{611C7017-D918-4918-A01F-1184142450E2}"/>
    <dgm:cxn modelId="{3EE865F6-A73C-4E56-94F5-6675A2EF9BB6}" type="presOf" srcId="{FEF8A7F3-6BED-4A76-B900-54717CE2663C}" destId="{CFF3288D-D74C-44EF-8248-56A581067ACD}" srcOrd="0" destOrd="0" presId="urn:microsoft.com/office/officeart/2005/8/layout/process3"/>
    <dgm:cxn modelId="{08937CE6-5FA7-4900-994F-0CCF5E974B21}" type="presOf" srcId="{79ADE336-43B7-45C3-B2CA-3A15D44E75DE}" destId="{AD25E8D1-8CA6-46C2-BAC6-7FAC670B729C}" srcOrd="1" destOrd="0" presId="urn:microsoft.com/office/officeart/2005/8/layout/process3"/>
    <dgm:cxn modelId="{DC235068-B8C7-4152-9ABB-59F84D0EBB48}" type="presOf" srcId="{611C7017-D918-4918-A01F-1184142450E2}" destId="{CF7BFC9A-01FF-4197-B380-237018FB5645}" srcOrd="0" destOrd="0" presId="urn:microsoft.com/office/officeart/2005/8/layout/process3"/>
    <dgm:cxn modelId="{FAB02A4B-88C4-47FC-911F-5FF7CD8EBE63}" type="presOf" srcId="{68F6A493-3136-44A2-A2E8-4D23A1C99F96}" destId="{985C4789-3F84-44F3-B2BB-A92B76B7684E}" srcOrd="1" destOrd="0" presId="urn:microsoft.com/office/officeart/2005/8/layout/process3"/>
    <dgm:cxn modelId="{91993BB5-1F10-413A-933C-970B37CD954D}" type="presOf" srcId="{F76505DD-CC30-40B0-B998-2DD6B38C5FF1}" destId="{3081B2B2-3C00-4CAD-860E-7CF32819F02C}" srcOrd="0" destOrd="0" presId="urn:microsoft.com/office/officeart/2005/8/layout/process3"/>
    <dgm:cxn modelId="{D6415FDD-A855-4C70-9954-5961B7159C47}" type="presOf" srcId="{79ADE336-43B7-45C3-B2CA-3A15D44E75DE}" destId="{88AC6ECC-5499-4924-974E-31D5D33AE8C3}" srcOrd="0" destOrd="0" presId="urn:microsoft.com/office/officeart/2005/8/layout/process3"/>
    <dgm:cxn modelId="{23BAECCA-9E8A-41CD-857C-B628F26E34B9}" srcId="{7F55F16E-CB3A-40E4-A8F7-B65244C1B1B2}" destId="{68F6A493-3136-44A2-A2E8-4D23A1C99F96}" srcOrd="4" destOrd="0" parTransId="{81544463-2792-473B-B7DC-207502C2636B}" sibTransId="{D6C2A810-8F0B-40A2-9AD9-F2DAB3E4BD41}"/>
    <dgm:cxn modelId="{8C516986-5C1A-4F3D-9887-0858DF9B3814}" type="presOf" srcId="{F0C2B4E0-F2E6-40C8-8BA5-471F1DE9DD28}" destId="{8299BF91-4F22-4B50-88A1-CA9B5C658BDC}" srcOrd="0" destOrd="0" presId="urn:microsoft.com/office/officeart/2005/8/layout/process3"/>
    <dgm:cxn modelId="{E94825B5-96A4-4389-B498-0B91A87207BC}" type="presOf" srcId="{B4599C9C-60F8-44E6-A348-860D8891852E}" destId="{C671EBB1-52CC-4458-8A43-D9AB1BA6D92E}" srcOrd="0" destOrd="0" presId="urn:microsoft.com/office/officeart/2005/8/layout/process3"/>
    <dgm:cxn modelId="{842AAB58-CB1C-4D33-A1E6-004184EEE280}" type="presOf" srcId="{3C268358-FABA-4BB8-9D89-062005484D1E}" destId="{D8F304B1-CAEF-489B-916B-DCFF5697F0D6}" srcOrd="0" destOrd="0" presId="urn:microsoft.com/office/officeart/2005/8/layout/process3"/>
    <dgm:cxn modelId="{9D4C8D28-C3EA-411B-BC60-9048DA4A8106}" type="presOf" srcId="{D502F590-18AE-4AA1-A953-71D7550A8BB2}" destId="{7F87C44D-3379-4868-9213-0BD217F3C143}" srcOrd="1" destOrd="0" presId="urn:microsoft.com/office/officeart/2005/8/layout/process3"/>
    <dgm:cxn modelId="{B681121E-DDED-46F2-8577-9FB70CB9106D}" type="presOf" srcId="{D502F590-18AE-4AA1-A953-71D7550A8BB2}" destId="{A51289C1-88DB-4A1E-8455-228B40A9E953}" srcOrd="0" destOrd="0" presId="urn:microsoft.com/office/officeart/2005/8/layout/process3"/>
    <dgm:cxn modelId="{CE3016D1-7AAC-47B8-8AFD-485319DF5471}" srcId="{7F55F16E-CB3A-40E4-A8F7-B65244C1B1B2}" destId="{E32C6B5A-F00C-4469-BAA1-2B7CBC3A0695}" srcOrd="1" destOrd="0" parTransId="{2659DDF6-753A-4087-9B60-8CFA443A3F61}" sibTransId="{79ADE336-43B7-45C3-B2CA-3A15D44E75DE}"/>
    <dgm:cxn modelId="{7873B6FA-6E03-4810-BBED-4C11277500C9}" type="presOf" srcId="{F76505DD-CC30-40B0-B998-2DD6B38C5FF1}" destId="{4CD9A8BE-F923-45B5-AEE6-758C50A74115}" srcOrd="1" destOrd="0" presId="urn:microsoft.com/office/officeart/2005/8/layout/process3"/>
    <dgm:cxn modelId="{DAAF871D-5E48-4102-8D4F-66DF82637976}" srcId="{E32C6B5A-F00C-4469-BAA1-2B7CBC3A0695}" destId="{C680F925-E289-4581-A7B8-72ED0286A048}" srcOrd="0" destOrd="0" parTransId="{3883E9E3-CE55-4E90-927F-9A1CF47E8F12}" sibTransId="{7CCD5214-4B93-4B96-BAC0-D6ECD697F1A3}"/>
    <dgm:cxn modelId="{B679AE25-A6A6-4E9E-9900-D4CCA88DBF6D}" srcId="{3C268358-FABA-4BB8-9D89-062005484D1E}" destId="{721CA413-830C-4180-8AC8-368DD808A394}" srcOrd="0" destOrd="0" parTransId="{9F042717-73EC-46A2-A0B9-E942096EC8A2}" sibTransId="{EF09013A-F161-4419-A229-04207A7E7237}"/>
    <dgm:cxn modelId="{F75309D3-3D04-4AE1-922A-4DA22C6BDE2F}" type="presOf" srcId="{E32C6B5A-F00C-4469-BAA1-2B7CBC3A0695}" destId="{82A710B5-44E6-4AB6-8593-5025D5DDCE7C}" srcOrd="0" destOrd="0" presId="urn:microsoft.com/office/officeart/2005/8/layout/process3"/>
    <dgm:cxn modelId="{5DE10F52-8759-4E62-BC25-6CFE1A5F78FD}" type="presOf" srcId="{E32C6B5A-F00C-4469-BAA1-2B7CBC3A0695}" destId="{038C241C-36B3-424B-B80F-BE986E3CF6B0}" srcOrd="1" destOrd="0" presId="urn:microsoft.com/office/officeart/2005/8/layout/process3"/>
    <dgm:cxn modelId="{C09CDE3C-F88A-42D8-856E-756704734A47}" type="presOf" srcId="{E1CCE008-F316-4BE6-99B6-6A9CFDD00D54}" destId="{7C03BE53-EBA2-4435-ADA7-A6D2A7F2FB02}" srcOrd="1" destOrd="0" presId="urn:microsoft.com/office/officeart/2005/8/layout/process3"/>
    <dgm:cxn modelId="{AE49C700-5573-4895-915D-CA43108B63DE}" srcId="{7F55F16E-CB3A-40E4-A8F7-B65244C1B1B2}" destId="{3C268358-FABA-4BB8-9D89-062005484D1E}" srcOrd="0" destOrd="0" parTransId="{8A804824-E074-483C-B66B-61D667056243}" sibTransId="{F76505DD-CC30-40B0-B998-2DD6B38C5FF1}"/>
    <dgm:cxn modelId="{1D90B063-7AC6-490B-9D35-64EDA51FD99C}" srcId="{7F55F16E-CB3A-40E4-A8F7-B65244C1B1B2}" destId="{D502F590-18AE-4AA1-A953-71D7550A8BB2}" srcOrd="3" destOrd="0" parTransId="{2437075F-8ABD-437F-9094-06955A6DD661}" sibTransId="{B4599C9C-60F8-44E6-A348-860D8891852E}"/>
    <dgm:cxn modelId="{74A14210-BACD-4545-A927-E0472EC399FE}" type="presOf" srcId="{C680F925-E289-4581-A7B8-72ED0286A048}" destId="{265504F2-B3CF-4661-9B46-BC2F01F973FB}" srcOrd="0" destOrd="0" presId="urn:microsoft.com/office/officeart/2005/8/layout/process3"/>
    <dgm:cxn modelId="{0B9642F8-D1EE-4CEF-8A81-42DB9666962B}" type="presOf" srcId="{68F6A493-3136-44A2-A2E8-4D23A1C99F96}" destId="{962487DF-C63A-454F-BC8C-765DC1CE5388}" srcOrd="0" destOrd="0" presId="urn:microsoft.com/office/officeart/2005/8/layout/process3"/>
    <dgm:cxn modelId="{DD90A9CA-5854-4301-B9E8-E9E805998E4E}" srcId="{E1CCE008-F316-4BE6-99B6-6A9CFDD00D54}" destId="{F0C2B4E0-F2E6-40C8-8BA5-471F1DE9DD28}" srcOrd="0" destOrd="0" parTransId="{5705FCB3-07F3-4699-928C-0D5DBC788CD1}" sibTransId="{0A26043F-884B-41FB-8ECF-0BC3DFF974BD}"/>
    <dgm:cxn modelId="{ED71329A-8592-4394-922E-CF7417A0CC8C}" type="presOf" srcId="{721CA413-830C-4180-8AC8-368DD808A394}" destId="{0C3601CC-B5F1-4072-9269-74F248F8C61D}" srcOrd="0" destOrd="0" presId="urn:microsoft.com/office/officeart/2005/8/layout/process3"/>
    <dgm:cxn modelId="{288556F7-A4C9-4AA6-B05A-1EAD0415C2BA}" srcId="{68F6A493-3136-44A2-A2E8-4D23A1C99F96}" destId="{FEF8A7F3-6BED-4A76-B900-54717CE2663C}" srcOrd="0" destOrd="0" parTransId="{103E56FC-E075-4F7D-A791-7C2F04126409}" sibTransId="{7A1FB6E3-41A1-4BF6-AE0C-C76464D827D5}"/>
    <dgm:cxn modelId="{B52F462D-9536-4786-88E2-56A79866925D}" type="presOf" srcId="{7F55F16E-CB3A-40E4-A8F7-B65244C1B1B2}" destId="{6FF4AD67-4960-42D1-8256-B0FE0F164C2B}" srcOrd="0" destOrd="0" presId="urn:microsoft.com/office/officeart/2005/8/layout/process3"/>
    <dgm:cxn modelId="{53284764-E76D-43C7-A940-9962A2027C6C}" type="presOf" srcId="{B4599C9C-60F8-44E6-A348-860D8891852E}" destId="{998E97CE-24C0-4879-9F9B-6FC70148D5BC}" srcOrd="1" destOrd="0" presId="urn:microsoft.com/office/officeart/2005/8/layout/process3"/>
    <dgm:cxn modelId="{B16CC13E-4C19-483B-AEB1-1E856F41BBFB}" srcId="{D502F590-18AE-4AA1-A953-71D7550A8BB2}" destId="{F9711E9D-7E4E-4547-AADF-3770D20036E5}" srcOrd="0" destOrd="0" parTransId="{12A809AE-F463-4EBB-BEFA-797E34E22717}" sibTransId="{B8EAC746-5C8D-4244-9C80-84BE0B8DFA69}"/>
    <dgm:cxn modelId="{00516136-58A0-4AA4-9D34-323EB039EE7C}" type="presOf" srcId="{3C268358-FABA-4BB8-9D89-062005484D1E}" destId="{2CC192EC-E0C4-42C9-B04B-F3465AEB622A}" srcOrd="1" destOrd="0" presId="urn:microsoft.com/office/officeart/2005/8/layout/process3"/>
    <dgm:cxn modelId="{FCB378CD-94AA-4BF7-BF12-0F0D006D0BAE}" type="presOf" srcId="{E1CCE008-F316-4BE6-99B6-6A9CFDD00D54}" destId="{A011BD8B-71EA-41E2-8D6C-926D8801DA70}" srcOrd="0" destOrd="0" presId="urn:microsoft.com/office/officeart/2005/8/layout/process3"/>
    <dgm:cxn modelId="{9C8484CA-779E-4988-9833-3BAA14DA498D}" type="presParOf" srcId="{6FF4AD67-4960-42D1-8256-B0FE0F164C2B}" destId="{32D5B183-EBFC-40CD-99D6-114E2E9CF740}" srcOrd="0" destOrd="0" presId="urn:microsoft.com/office/officeart/2005/8/layout/process3"/>
    <dgm:cxn modelId="{1A5C5961-0205-451F-8874-1F3660AED4EF}" type="presParOf" srcId="{32D5B183-EBFC-40CD-99D6-114E2E9CF740}" destId="{D8F304B1-CAEF-489B-916B-DCFF5697F0D6}" srcOrd="0" destOrd="0" presId="urn:microsoft.com/office/officeart/2005/8/layout/process3"/>
    <dgm:cxn modelId="{BB81B605-0830-4F84-9261-ECA8FA240649}" type="presParOf" srcId="{32D5B183-EBFC-40CD-99D6-114E2E9CF740}" destId="{2CC192EC-E0C4-42C9-B04B-F3465AEB622A}" srcOrd="1" destOrd="0" presId="urn:microsoft.com/office/officeart/2005/8/layout/process3"/>
    <dgm:cxn modelId="{4839D50E-4042-470D-9FB2-455D2F3204EA}" type="presParOf" srcId="{32D5B183-EBFC-40CD-99D6-114E2E9CF740}" destId="{0C3601CC-B5F1-4072-9269-74F248F8C61D}" srcOrd="2" destOrd="0" presId="urn:microsoft.com/office/officeart/2005/8/layout/process3"/>
    <dgm:cxn modelId="{10AFAB3C-FF80-4364-88B0-A7AAD615B0AA}" type="presParOf" srcId="{6FF4AD67-4960-42D1-8256-B0FE0F164C2B}" destId="{3081B2B2-3C00-4CAD-860E-7CF32819F02C}" srcOrd="1" destOrd="0" presId="urn:microsoft.com/office/officeart/2005/8/layout/process3"/>
    <dgm:cxn modelId="{DABBFACB-7EE7-4CF1-B1CB-CC25D1F0DCDF}" type="presParOf" srcId="{3081B2B2-3C00-4CAD-860E-7CF32819F02C}" destId="{4CD9A8BE-F923-45B5-AEE6-758C50A74115}" srcOrd="0" destOrd="0" presId="urn:microsoft.com/office/officeart/2005/8/layout/process3"/>
    <dgm:cxn modelId="{8A96B348-B465-4F11-B3B0-B38773616B28}" type="presParOf" srcId="{6FF4AD67-4960-42D1-8256-B0FE0F164C2B}" destId="{D031D52D-3FD3-4725-A053-953ECEAC0BCE}" srcOrd="2" destOrd="0" presId="urn:microsoft.com/office/officeart/2005/8/layout/process3"/>
    <dgm:cxn modelId="{76F9E3AF-1357-4B2D-A437-9F36E85609E2}" type="presParOf" srcId="{D031D52D-3FD3-4725-A053-953ECEAC0BCE}" destId="{82A710B5-44E6-4AB6-8593-5025D5DDCE7C}" srcOrd="0" destOrd="0" presId="urn:microsoft.com/office/officeart/2005/8/layout/process3"/>
    <dgm:cxn modelId="{35925634-FE20-4F1E-9DD0-475FFAB39455}" type="presParOf" srcId="{D031D52D-3FD3-4725-A053-953ECEAC0BCE}" destId="{038C241C-36B3-424B-B80F-BE986E3CF6B0}" srcOrd="1" destOrd="0" presId="urn:microsoft.com/office/officeart/2005/8/layout/process3"/>
    <dgm:cxn modelId="{D8EF26C7-B2F3-495B-8441-070EBA9AE2E8}" type="presParOf" srcId="{D031D52D-3FD3-4725-A053-953ECEAC0BCE}" destId="{265504F2-B3CF-4661-9B46-BC2F01F973FB}" srcOrd="2" destOrd="0" presId="urn:microsoft.com/office/officeart/2005/8/layout/process3"/>
    <dgm:cxn modelId="{C1EB31B5-83EE-438A-9C20-B7E9FCD45EE0}" type="presParOf" srcId="{6FF4AD67-4960-42D1-8256-B0FE0F164C2B}" destId="{88AC6ECC-5499-4924-974E-31D5D33AE8C3}" srcOrd="3" destOrd="0" presId="urn:microsoft.com/office/officeart/2005/8/layout/process3"/>
    <dgm:cxn modelId="{60BA5444-EF27-4EB6-BD78-DBD569DD92F0}" type="presParOf" srcId="{88AC6ECC-5499-4924-974E-31D5D33AE8C3}" destId="{AD25E8D1-8CA6-46C2-BAC6-7FAC670B729C}" srcOrd="0" destOrd="0" presId="urn:microsoft.com/office/officeart/2005/8/layout/process3"/>
    <dgm:cxn modelId="{A359F714-F634-4A49-9FC7-1E0578E02984}" type="presParOf" srcId="{6FF4AD67-4960-42D1-8256-B0FE0F164C2B}" destId="{D648CD66-092F-41CB-8B7B-59B42991162D}" srcOrd="4" destOrd="0" presId="urn:microsoft.com/office/officeart/2005/8/layout/process3"/>
    <dgm:cxn modelId="{8C0B4DEB-F304-4BB9-8309-2224D74C7942}" type="presParOf" srcId="{D648CD66-092F-41CB-8B7B-59B42991162D}" destId="{A011BD8B-71EA-41E2-8D6C-926D8801DA70}" srcOrd="0" destOrd="0" presId="urn:microsoft.com/office/officeart/2005/8/layout/process3"/>
    <dgm:cxn modelId="{62EA5A24-38B9-48BF-B0A7-65AA1C3974CF}" type="presParOf" srcId="{D648CD66-092F-41CB-8B7B-59B42991162D}" destId="{7C03BE53-EBA2-4435-ADA7-A6D2A7F2FB02}" srcOrd="1" destOrd="0" presId="urn:microsoft.com/office/officeart/2005/8/layout/process3"/>
    <dgm:cxn modelId="{F3525656-262D-4376-B0A3-F77542B6C17C}" type="presParOf" srcId="{D648CD66-092F-41CB-8B7B-59B42991162D}" destId="{8299BF91-4F22-4B50-88A1-CA9B5C658BDC}" srcOrd="2" destOrd="0" presId="urn:microsoft.com/office/officeart/2005/8/layout/process3"/>
    <dgm:cxn modelId="{AEC1EA36-5E1D-4033-BB12-F138A723D79C}" type="presParOf" srcId="{6FF4AD67-4960-42D1-8256-B0FE0F164C2B}" destId="{CF7BFC9A-01FF-4197-B380-237018FB5645}" srcOrd="5" destOrd="0" presId="urn:microsoft.com/office/officeart/2005/8/layout/process3"/>
    <dgm:cxn modelId="{1E31354F-9A16-4A9E-8F88-1D45CF9F5F4C}" type="presParOf" srcId="{CF7BFC9A-01FF-4197-B380-237018FB5645}" destId="{99AC4A7F-5643-44AE-9F08-71E1FD3D951E}" srcOrd="0" destOrd="0" presId="urn:microsoft.com/office/officeart/2005/8/layout/process3"/>
    <dgm:cxn modelId="{362680DB-ED47-427D-8F5A-464B1577FA14}" type="presParOf" srcId="{6FF4AD67-4960-42D1-8256-B0FE0F164C2B}" destId="{3EF2A326-0E7E-4274-AE79-59680B90247E}" srcOrd="6" destOrd="0" presId="urn:microsoft.com/office/officeart/2005/8/layout/process3"/>
    <dgm:cxn modelId="{DE513653-53D8-4AC2-8EF3-D474F63112B2}" type="presParOf" srcId="{3EF2A326-0E7E-4274-AE79-59680B90247E}" destId="{A51289C1-88DB-4A1E-8455-228B40A9E953}" srcOrd="0" destOrd="0" presId="urn:microsoft.com/office/officeart/2005/8/layout/process3"/>
    <dgm:cxn modelId="{109DC351-A564-4B35-BD9F-58C7B34ED451}" type="presParOf" srcId="{3EF2A326-0E7E-4274-AE79-59680B90247E}" destId="{7F87C44D-3379-4868-9213-0BD217F3C143}" srcOrd="1" destOrd="0" presId="urn:microsoft.com/office/officeart/2005/8/layout/process3"/>
    <dgm:cxn modelId="{20A69A57-3DCF-45E9-A7CC-D32370834E05}" type="presParOf" srcId="{3EF2A326-0E7E-4274-AE79-59680B90247E}" destId="{D06E625A-E449-4CE6-986C-48022521A5F1}" srcOrd="2" destOrd="0" presId="urn:microsoft.com/office/officeart/2005/8/layout/process3"/>
    <dgm:cxn modelId="{1089CDBF-EA24-4631-84F9-2D4E5CEB27E9}" type="presParOf" srcId="{6FF4AD67-4960-42D1-8256-B0FE0F164C2B}" destId="{C671EBB1-52CC-4458-8A43-D9AB1BA6D92E}" srcOrd="7" destOrd="0" presId="urn:microsoft.com/office/officeart/2005/8/layout/process3"/>
    <dgm:cxn modelId="{23F4B6DD-EEC4-4B0E-9F9A-0C8D5052F9FC}" type="presParOf" srcId="{C671EBB1-52CC-4458-8A43-D9AB1BA6D92E}" destId="{998E97CE-24C0-4879-9F9B-6FC70148D5BC}" srcOrd="0" destOrd="0" presId="urn:microsoft.com/office/officeart/2005/8/layout/process3"/>
    <dgm:cxn modelId="{EB691A99-A5A1-427F-8779-A4C055FE4AED}" type="presParOf" srcId="{6FF4AD67-4960-42D1-8256-B0FE0F164C2B}" destId="{891E001F-ECDE-4C99-B435-E2D4393B6492}" srcOrd="8" destOrd="0" presId="urn:microsoft.com/office/officeart/2005/8/layout/process3"/>
    <dgm:cxn modelId="{2A163E10-7360-472B-9B51-E2F291DCA540}" type="presParOf" srcId="{891E001F-ECDE-4C99-B435-E2D4393B6492}" destId="{962487DF-C63A-454F-BC8C-765DC1CE5388}" srcOrd="0" destOrd="0" presId="urn:microsoft.com/office/officeart/2005/8/layout/process3"/>
    <dgm:cxn modelId="{C8573835-6AC9-4C90-8B40-69159068766C}" type="presParOf" srcId="{891E001F-ECDE-4C99-B435-E2D4393B6492}" destId="{985C4789-3F84-44F3-B2BB-A92B76B7684E}" srcOrd="1" destOrd="0" presId="urn:microsoft.com/office/officeart/2005/8/layout/process3"/>
    <dgm:cxn modelId="{4C5793F3-E1DB-4531-9EB8-9779D390F8C8}" type="presParOf" srcId="{891E001F-ECDE-4C99-B435-E2D4393B6492}" destId="{CFF3288D-D74C-44EF-8248-56A581067AC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designed this template</a:t>
            </a:r>
            <a:r>
              <a:rPr lang="en-US" baseline="0" dirty="0">
                <a:cs typeface="Calibri"/>
              </a:rPr>
              <a:t> so that each member of the project team has a set of slides with its own theme where he/she can present their research. Members, here’s how you add a new slide to just your set: </a:t>
            </a:r>
          </a:p>
          <a:p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/>
              </a:rPr>
              <a:t>Mark where you want to add the slide:</a:t>
            </a:r>
            <a:r>
              <a:rPr lang="en-US" baseline="0" dirty="0">
                <a:cs typeface="Calibri"/>
              </a:rPr>
              <a:t> Select </a:t>
            </a:r>
            <a:r>
              <a:rPr lang="en-US" dirty="0">
                <a:cs typeface="Calibri"/>
              </a:rPr>
              <a:t>an </a:t>
            </a:r>
            <a:r>
              <a:rPr lang="en-US" baseline="0" dirty="0">
                <a:cs typeface="Calibri"/>
              </a:rPr>
              <a:t>existing one in the Thumbnails pane, c</a:t>
            </a:r>
            <a:r>
              <a:rPr lang="en-US" dirty="0"/>
              <a:t>lick the New Slide button,</a:t>
            </a:r>
            <a:r>
              <a:rPr lang="en-US" baseline="0" dirty="0"/>
              <a:t> then </a:t>
            </a:r>
            <a:r>
              <a:rPr lang="en-US" dirty="0"/>
              <a:t>choose a layout.</a:t>
            </a:r>
            <a:r>
              <a:rPr lang="en-US" baseline="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>
                <a:cs typeface="Calibri"/>
              </a:rPr>
              <a:t/>
            </a:r>
            <a:br>
              <a:rPr lang="en-US" baseline="0" dirty="0">
                <a:cs typeface="Calibri"/>
              </a:rPr>
            </a:br>
            <a:endParaRPr lang="en-US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 new slide gets the same theme as the previous one you selected.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>
                <a:cs typeface="Calibri"/>
              </a:rPr>
              <a:t/>
            </a:r>
            <a:br>
              <a:rPr lang="en-US" b="1" baseline="0" dirty="0">
                <a:cs typeface="Calibri"/>
              </a:rPr>
            </a:br>
            <a:endParaRPr lang="en-US" b="1" baseline="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Careful! </a:t>
            </a:r>
            <a:r>
              <a:rPr lang="en-US" baseline="0" dirty="0"/>
              <a:t>Don’t annoy your fellow presenters by accidentally changing their themes. That can happen if you choose a theme Variant from the Design tab, which changes all of the slides in your presentation to that look</a:t>
            </a:r>
            <a:r>
              <a:rPr lang="en-US" baseline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2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80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13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21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54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19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41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96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89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79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9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90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48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81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89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87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40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20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40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4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9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7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1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61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8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6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3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6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73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96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71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13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3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3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2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8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5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8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4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9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7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7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6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55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4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4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8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6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9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0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6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1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49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4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8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53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0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9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0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87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1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4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4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1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Project name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 name, number</a:t>
            </a:r>
          </a:p>
          <a:p>
            <a:r>
              <a:rPr lang="en-US" dirty="0" smtClean="0"/>
              <a:t>Instructor</a:t>
            </a:r>
          </a:p>
          <a:p>
            <a:r>
              <a:rPr lang="en-US" dirty="0" smtClean="0"/>
              <a:t>Group member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9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smtClean="0"/>
              <a:t>Slide PowerPoint</a:t>
            </a:r>
            <a:endParaRPr lang="en-US" sz="8000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Group member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2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content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Heading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List item</a:t>
            </a:r>
          </a:p>
          <a:p>
            <a:r>
              <a:rPr lang="en-US" dirty="0"/>
              <a:t>List item</a:t>
            </a:r>
          </a:p>
          <a:p>
            <a:r>
              <a:rPr lang="en-US" dirty="0"/>
              <a:t>List item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List item</a:t>
            </a:r>
          </a:p>
          <a:p>
            <a:r>
              <a:rPr lang="en-US" dirty="0"/>
              <a:t>List item</a:t>
            </a:r>
          </a:p>
          <a:p>
            <a:r>
              <a:rPr lang="en-US" dirty="0"/>
              <a:t>List item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2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Supporting content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962936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726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Observations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967882"/>
              </p:ext>
            </p:extLst>
          </p:nvPr>
        </p:nvGraphicFramePr>
        <p:xfrm>
          <a:off x="762000" y="762000"/>
          <a:ext cx="6096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Optional statement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Third research area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Group member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6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Supporting content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List item</a:t>
            </a:r>
          </a:p>
          <a:p>
            <a:r>
              <a:rPr lang="en-US" dirty="0"/>
              <a:t>List item</a:t>
            </a:r>
          </a:p>
          <a:p>
            <a:r>
              <a:rPr lang="en-US" dirty="0"/>
              <a:t>List item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List item</a:t>
            </a:r>
          </a:p>
          <a:p>
            <a:r>
              <a:rPr lang="en-US" dirty="0"/>
              <a:t>List item</a:t>
            </a:r>
          </a:p>
          <a:p>
            <a:r>
              <a:rPr lang="en-US" dirty="0"/>
              <a:t>List item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observations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059564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3348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content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374257"/>
              </p:ext>
            </p:extLst>
          </p:nvPr>
        </p:nvGraphicFramePr>
        <p:xfrm>
          <a:off x="676275" y="2011363"/>
          <a:ext cx="10753724" cy="280777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688431"/>
                <a:gridCol w="2688431"/>
                <a:gridCol w="2688431"/>
                <a:gridCol w="2688431"/>
              </a:tblGrid>
              <a:tr h="561554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Heading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Heading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Heading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Heading</a:t>
                      </a:r>
                      <a:endParaRPr lang="en-US"/>
                    </a:p>
                  </a:txBody>
                  <a:tcPr anchor="ctr"/>
                </a:tc>
              </a:tr>
              <a:tr h="561554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</a:tr>
              <a:tr h="561554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</a:tr>
              <a:tr h="561554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</a:tr>
              <a:tr h="561554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80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Project Summary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Optional statement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summary of what you discovered based on </a:t>
            </a:r>
            <a:r>
              <a:rPr lang="en-US" dirty="0" smtClean="0"/>
              <a:t>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 / Topics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36732"/>
            <a:ext cx="10753725" cy="3766185"/>
          </a:xfrm>
        </p:spPr>
        <p:txBody>
          <a:bodyPr>
            <a:normAutofit/>
          </a:bodyPr>
          <a:lstStyle/>
          <a:p>
            <a:r>
              <a:rPr lang="en-US" dirty="0"/>
              <a:t>Project Description</a:t>
            </a:r>
          </a:p>
          <a:p>
            <a:r>
              <a:rPr lang="en-US" dirty="0" smtClean="0"/>
              <a:t>Project Methodology</a:t>
            </a:r>
          </a:p>
          <a:p>
            <a:r>
              <a:rPr lang="en-US" dirty="0"/>
              <a:t>Key Findings/Results</a:t>
            </a:r>
          </a:p>
          <a:p>
            <a:r>
              <a:rPr lang="en-US" dirty="0" smtClean="0"/>
              <a:t>Research drilldown</a:t>
            </a:r>
            <a:endParaRPr lang="en-US" dirty="0"/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5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</a:p>
          <a:p>
            <a:r>
              <a:rPr lang="en-US" dirty="0" smtClean="0"/>
              <a:t>Additional supporting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Add your objective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  <a:p>
            <a:pPr lvl="1"/>
            <a:r>
              <a:rPr lang="en-US" dirty="0"/>
              <a:t>Add your results here</a:t>
            </a:r>
          </a:p>
        </p:txBody>
      </p:sp>
    </p:spTree>
    <p:extLst>
      <p:ext uri="{BB962C8B-B14F-4D97-AF65-F5344CB8AC3E}">
        <p14:creationId xmlns:p14="http://schemas.microsoft.com/office/powerpoint/2010/main" val="417252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Procedure/Methodology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  <a:p>
            <a:r>
              <a:rPr lang="en-US" dirty="0"/>
              <a:t>Key assumptions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16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findings/results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1</a:t>
            </a:r>
          </a:p>
          <a:p>
            <a:r>
              <a:rPr lang="en-US" dirty="0" smtClean="0"/>
              <a:t>Result 2</a:t>
            </a:r>
          </a:p>
          <a:p>
            <a:r>
              <a:rPr lang="en-US" dirty="0" smtClean="0"/>
              <a:t>Result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0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research area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Group member 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8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List item</a:t>
            </a:r>
          </a:p>
          <a:p>
            <a:r>
              <a:rPr lang="en-US" dirty="0" smtClean="0"/>
              <a:t>List item</a:t>
            </a:r>
          </a:p>
          <a:p>
            <a:r>
              <a:rPr lang="en-US" dirty="0" smtClean="0"/>
              <a:t>List item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List item</a:t>
            </a:r>
          </a:p>
          <a:p>
            <a:r>
              <a:rPr lang="en-US" dirty="0" smtClean="0"/>
              <a:t>List item</a:t>
            </a:r>
          </a:p>
          <a:p>
            <a:r>
              <a:rPr lang="en-US" dirty="0" smtClean="0"/>
              <a:t>List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observations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Optional statement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240463"/>
              </p:ext>
            </p:extLst>
          </p:nvPr>
        </p:nvGraphicFramePr>
        <p:xfrm>
          <a:off x="762000" y="762000"/>
          <a:ext cx="6096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7566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Supporting content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974689"/>
              </p:ext>
            </p:extLst>
          </p:nvPr>
        </p:nvGraphicFramePr>
        <p:xfrm>
          <a:off x="676275" y="2011363"/>
          <a:ext cx="10753724" cy="309609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688431"/>
                <a:gridCol w="2688431"/>
                <a:gridCol w="2688431"/>
                <a:gridCol w="2688431"/>
              </a:tblGrid>
              <a:tr h="619219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Heading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Heading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Heading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Heading</a:t>
                      </a:r>
                      <a:endParaRPr lang="en-US"/>
                    </a:p>
                  </a:txBody>
                  <a:tcPr anchor="ctr"/>
                </a:tc>
              </a:tr>
              <a:tr h="619219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</a:tr>
              <a:tr h="619219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</a:tr>
              <a:tr h="619219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</a:tr>
              <a:tr h="619219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Text</a:t>
                      </a:r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80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Metropolitan">
  <a:themeElements>
    <a:clrScheme name="Metropolitan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ppt/theme/theme2.xml><?xml version="1.0" encoding="utf-8"?>
<a:theme xmlns:a="http://schemas.openxmlformats.org/drawingml/2006/main" name="1_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4.xml><?xml version="1.0" encoding="utf-8"?>
<a:theme xmlns:a="http://schemas.openxmlformats.org/drawingml/2006/main" name="3_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F17D79-05FE-43C7-A9B5-360E9D6B5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F71E0A8-DA6F-4DC5-84AA-9AE90625C277}">
  <ds:schemaRefs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6B64549-C1F2-49EA-8B2D-5EF61BF1CE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260</Words>
  <Application>Microsoft Office PowerPoint</Application>
  <PresentationFormat>Widescreen</PresentationFormat>
  <Paragraphs>148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2_Metropolitan</vt:lpstr>
      <vt:lpstr>1_Metropolitan</vt:lpstr>
      <vt:lpstr>Metropolitan</vt:lpstr>
      <vt:lpstr>3_Metropolitan</vt:lpstr>
      <vt:lpstr>Project name</vt:lpstr>
      <vt:lpstr>Agenda / Topics</vt:lpstr>
      <vt:lpstr>Project Description</vt:lpstr>
      <vt:lpstr>Procedure/Methodology</vt:lpstr>
      <vt:lpstr>Key findings/results</vt:lpstr>
      <vt:lpstr>First research area</vt:lpstr>
      <vt:lpstr>Supporting content</vt:lpstr>
      <vt:lpstr>Data observations</vt:lpstr>
      <vt:lpstr>Supporting content</vt:lpstr>
      <vt:lpstr>Slide PowerPoint</vt:lpstr>
      <vt:lpstr>Supporting content</vt:lpstr>
      <vt:lpstr>Supporting content</vt:lpstr>
      <vt:lpstr>Data Observations</vt:lpstr>
      <vt:lpstr>Third research area</vt:lpstr>
      <vt:lpstr>Supporting content</vt:lpstr>
      <vt:lpstr>Data observations</vt:lpstr>
      <vt:lpstr>Supporting content</vt:lpstr>
      <vt:lpstr>Project Summary</vt:lpstr>
      <vt:lpstr>Conclusion</vt:lpstr>
      <vt:lpstr>Appendix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4</cp:revision>
  <dcterms:created xsi:type="dcterms:W3CDTF">2013-06-12T19:28:15Z</dcterms:created>
  <dcterms:modified xsi:type="dcterms:W3CDTF">2018-04-04T04:08:03Z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