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5" r:id="rId4"/>
    <p:sldId id="282" r:id="rId5"/>
    <p:sldId id="281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536" autoAdjust="0"/>
    <p:restoredTop sz="95596" autoAdjust="0"/>
  </p:normalViewPr>
  <p:slideViewPr>
    <p:cSldViewPr>
      <p:cViewPr>
        <p:scale>
          <a:sx n="66" d="100"/>
          <a:sy n="66" d="100"/>
        </p:scale>
        <p:origin x="-12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EAF43245-750C-482F-B58F-3B3E811F4782}" type="slidenum">
              <a:rPr lang="en-US" sz="1200" smtClean="0"/>
              <a:pPr algn="r"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3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C01008EF-071C-40E3-8D47-A1C3FC8747D9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4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801144F-C734-403D-9DF1-C1B8E2B99322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5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6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73300" y="5138738"/>
            <a:ext cx="4597400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"THÊM CHỦ ĐỀ"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nip Same Side Corner Rectangle 34"/>
          <p:cNvSpPr/>
          <p:nvPr/>
        </p:nvSpPr>
        <p:spPr>
          <a:xfrm>
            <a:off x="1048656" y="2115456"/>
            <a:ext cx="3352800" cy="381000"/>
          </a:xfrm>
          <a:prstGeom prst="snip2Same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1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Snip Same Side Corner Rectangle 35"/>
          <p:cNvSpPr/>
          <p:nvPr/>
        </p:nvSpPr>
        <p:spPr>
          <a:xfrm>
            <a:off x="4553856" y="2115456"/>
            <a:ext cx="3657600" cy="381000"/>
          </a:xfrm>
          <a:prstGeom prst="snip2Same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2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Snip Same Side Corner Rectangle 36"/>
          <p:cNvSpPr/>
          <p:nvPr/>
        </p:nvSpPr>
        <p:spPr>
          <a:xfrm>
            <a:off x="4553856" y="5773056"/>
            <a:ext cx="3657600" cy="381000"/>
          </a:xfrm>
          <a:prstGeom prst="snip2Same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4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Snip Same Side Corner Rectangle 37"/>
          <p:cNvSpPr/>
          <p:nvPr/>
        </p:nvSpPr>
        <p:spPr>
          <a:xfrm>
            <a:off x="1048656" y="5773056"/>
            <a:ext cx="3352800" cy="381000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67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>
                <a:latin typeface="Arial" pitchFamily="34" charset="0"/>
                <a:cs typeface="Arial" pitchFamily="34" charset="0"/>
              </a:rPr>
              <a:t>TIÊU ĐỀ 3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Straight Connector 39"/>
          <p:cNvCxnSpPr/>
          <p:nvPr/>
        </p:nvCxnSpPr>
        <p:spPr>
          <a:xfrm>
            <a:off x="4478338" y="2039938"/>
            <a:ext cx="0" cy="419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40"/>
          <p:cNvCxnSpPr/>
          <p:nvPr/>
        </p:nvCxnSpPr>
        <p:spPr>
          <a:xfrm>
            <a:off x="973138" y="41735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41"/>
          <p:cNvCxnSpPr/>
          <p:nvPr/>
        </p:nvCxnSpPr>
        <p:spPr>
          <a:xfrm>
            <a:off x="973138" y="2039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42"/>
          <p:cNvCxnSpPr/>
          <p:nvPr/>
        </p:nvCxnSpPr>
        <p:spPr>
          <a:xfrm>
            <a:off x="1125538" y="6230938"/>
            <a:ext cx="731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43"/>
          <p:cNvSpPr txBox="1"/>
          <p:nvPr/>
        </p:nvSpPr>
        <p:spPr>
          <a:xfrm>
            <a:off x="1109663" y="2652713"/>
            <a:ext cx="3124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algn="ctr"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  <a:defRPr/>
            </a:pPr>
            <a:endParaRPr lang="en-US" sz="1600" i="1">
              <a:latin typeface="Arial" charset="0"/>
              <a:cs typeface="+mn-cs"/>
            </a:endParaRPr>
          </a:p>
          <a:p>
            <a:pPr marL="171450" indent="-171450" algn="ctr">
              <a:buFont typeface="Wingdings" pitchFamily="2" charset="2"/>
              <a:buChar char="ü"/>
              <a:defRPr/>
            </a:pPr>
            <a:r>
              <a:rPr lang="en-US" sz="1600" i="1">
                <a:latin typeface="Arial" charset="0"/>
                <a:cs typeface="+mn-cs"/>
              </a:rPr>
              <a:t>Mô tả nội dung</a:t>
            </a:r>
            <a:endParaRPr lang="en-US" sz="1600" i="1" dirty="0">
              <a:latin typeface="Arial" charset="0"/>
              <a:cs typeface="+mn-cs"/>
            </a:endParaRPr>
          </a:p>
        </p:txBody>
      </p:sp>
      <p:sp>
        <p:nvSpPr>
          <p:cNvPr id="5139" name="TextBox 43"/>
          <p:cNvSpPr txBox="1">
            <a:spLocks noChangeArrowheads="1"/>
          </p:cNvSpPr>
          <p:nvPr/>
        </p:nvSpPr>
        <p:spPr bwMode="auto">
          <a:xfrm>
            <a:off x="4821238" y="2638425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0" name="TextBox 43"/>
          <p:cNvSpPr txBox="1">
            <a:spLocks noChangeArrowheads="1"/>
          </p:cNvSpPr>
          <p:nvPr/>
        </p:nvSpPr>
        <p:spPr bwMode="auto">
          <a:xfrm>
            <a:off x="4821238" y="432911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5141" name="TextBox 43"/>
          <p:cNvSpPr txBox="1">
            <a:spLocks noChangeArrowheads="1"/>
          </p:cNvSpPr>
          <p:nvPr/>
        </p:nvSpPr>
        <p:spPr bwMode="auto">
          <a:xfrm>
            <a:off x="1163638" y="4310063"/>
            <a:ext cx="3124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600" i="1"/>
          </a:p>
          <a:p>
            <a:pPr marL="171450" indent="-171450" algn="ctr">
              <a:buFont typeface="Wingdings" pitchFamily="2" charset="2"/>
              <a:buChar char="ü"/>
            </a:pPr>
            <a:r>
              <a:rPr lang="en-US" sz="1600" i="1"/>
              <a:t>Mô tả nội dung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276225" y="395288"/>
            <a:ext cx="8291513" cy="72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effectLst>
                  <a:outerShdw blurRad="50800" dist="762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47" name="Straight Arrow Connector 22"/>
          <p:cNvCxnSpPr>
            <a:cxnSpLocks noChangeShapeType="1"/>
          </p:cNvCxnSpPr>
          <p:nvPr/>
        </p:nvCxnSpPr>
        <p:spPr bwMode="auto">
          <a:xfrm>
            <a:off x="5954713" y="5197475"/>
            <a:ext cx="195421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48" name="Straight Arrow Connector 11"/>
          <p:cNvCxnSpPr>
            <a:cxnSpLocks noChangeShapeType="1"/>
          </p:cNvCxnSpPr>
          <p:nvPr/>
        </p:nvCxnSpPr>
        <p:spPr bwMode="auto">
          <a:xfrm>
            <a:off x="5665788" y="4370388"/>
            <a:ext cx="1897062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49" name="TextBox 53"/>
          <p:cNvSpPr txBox="1">
            <a:spLocks noChangeArrowheads="1"/>
          </p:cNvSpPr>
          <p:nvPr/>
        </p:nvSpPr>
        <p:spPr bwMode="auto">
          <a:xfrm>
            <a:off x="7596188" y="4227513"/>
            <a:ext cx="130651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cxnSp>
        <p:nvCxnSpPr>
          <p:cNvPr id="6150" name="Straight Arrow Connector 13"/>
          <p:cNvCxnSpPr>
            <a:cxnSpLocks noChangeShapeType="1"/>
          </p:cNvCxnSpPr>
          <p:nvPr/>
        </p:nvCxnSpPr>
        <p:spPr bwMode="auto">
          <a:xfrm>
            <a:off x="5567363" y="3651250"/>
            <a:ext cx="161448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1" name="Straight Arrow Connector 14"/>
          <p:cNvCxnSpPr>
            <a:cxnSpLocks noChangeShapeType="1"/>
          </p:cNvCxnSpPr>
          <p:nvPr/>
        </p:nvCxnSpPr>
        <p:spPr bwMode="auto">
          <a:xfrm>
            <a:off x="5111750" y="3051175"/>
            <a:ext cx="1822450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6152" name="Straight Arrow Connector 18"/>
          <p:cNvCxnSpPr>
            <a:cxnSpLocks noChangeShapeType="1"/>
          </p:cNvCxnSpPr>
          <p:nvPr/>
        </p:nvCxnSpPr>
        <p:spPr bwMode="auto">
          <a:xfrm>
            <a:off x="5110163" y="2178050"/>
            <a:ext cx="1303337" cy="0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6153" name="TextBox 53"/>
          <p:cNvSpPr txBox="1">
            <a:spLocks noChangeArrowheads="1"/>
          </p:cNvSpPr>
          <p:nvPr/>
        </p:nvSpPr>
        <p:spPr bwMode="auto">
          <a:xfrm>
            <a:off x="6983413" y="2908300"/>
            <a:ext cx="1482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 </a:t>
            </a:r>
          </a:p>
        </p:txBody>
      </p:sp>
      <p:sp>
        <p:nvSpPr>
          <p:cNvPr id="100" name="TextBox 53"/>
          <p:cNvSpPr txBox="1"/>
          <p:nvPr/>
        </p:nvSpPr>
        <p:spPr>
          <a:xfrm>
            <a:off x="6456363" y="2019300"/>
            <a:ext cx="1482725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Mô tả</a:t>
            </a:r>
            <a:endParaRPr lang="en-US" sz="16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TextBox 53"/>
          <p:cNvSpPr txBox="1">
            <a:spLocks noChangeArrowheads="1"/>
          </p:cNvSpPr>
          <p:nvPr/>
        </p:nvSpPr>
        <p:spPr bwMode="auto">
          <a:xfrm>
            <a:off x="7232650" y="3508375"/>
            <a:ext cx="13065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grpSp>
        <p:nvGrpSpPr>
          <p:cNvPr id="102" name="Group 1"/>
          <p:cNvGrpSpPr/>
          <p:nvPr/>
        </p:nvGrpSpPr>
        <p:grpSpPr>
          <a:xfrm>
            <a:off x="3037526" y="1877252"/>
            <a:ext cx="4275002" cy="3685348"/>
            <a:chOff x="357503" y="1115037"/>
            <a:chExt cx="5361708" cy="4622163"/>
          </a:xfr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grpSpPr>
        <p:sp>
          <p:nvSpPr>
            <p:cNvPr id="103" name="Isosceles Triangle 3"/>
            <p:cNvSpPr/>
            <p:nvPr/>
          </p:nvSpPr>
          <p:spPr>
            <a:xfrm>
              <a:off x="357503" y="4826537"/>
              <a:ext cx="5361708" cy="910663"/>
            </a:xfrm>
            <a:custGeom>
              <a:avLst/>
              <a:gdLst/>
              <a:ahLst/>
              <a:cxnLst/>
              <a:rect l="l" t="t" r="r" b="b"/>
              <a:pathLst>
                <a:path w="5361708" h="910663">
                  <a:moveTo>
                    <a:pt x="528185" y="0"/>
                  </a:moveTo>
                  <a:lnTo>
                    <a:pt x="4833524" y="0"/>
                  </a:lnTo>
                  <a:lnTo>
                    <a:pt x="5361708" y="910663"/>
                  </a:lnTo>
                  <a:lnTo>
                    <a:pt x="0" y="910663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lumMod val="95000"/>
                    <a:lumOff val="5000"/>
                  </a:sysClr>
                </a:gs>
                <a:gs pos="100000">
                  <a:srgbClr val="4B4B4B"/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4" name="Isosceles Triangle 3"/>
            <p:cNvSpPr/>
            <p:nvPr/>
          </p:nvSpPr>
          <p:spPr>
            <a:xfrm>
              <a:off x="918246" y="3856003"/>
              <a:ext cx="4240225" cy="914400"/>
            </a:xfrm>
            <a:custGeom>
              <a:avLst/>
              <a:gdLst/>
              <a:ahLst/>
              <a:cxnLst/>
              <a:rect l="l" t="t" r="r" b="b"/>
              <a:pathLst>
                <a:path w="4240225" h="914400">
                  <a:moveTo>
                    <a:pt x="530352" y="0"/>
                  </a:moveTo>
                  <a:lnTo>
                    <a:pt x="3709873" y="0"/>
                  </a:lnTo>
                  <a:lnTo>
                    <a:pt x="4240225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rgbClr val="2E2E2E"/>
                </a:gs>
                <a:gs pos="100000">
                  <a:sysClr val="window" lastClr="FFFFFF">
                    <a:lumMod val="50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5" name="Isosceles Triangle 3"/>
            <p:cNvSpPr/>
            <p:nvPr/>
          </p:nvSpPr>
          <p:spPr>
            <a:xfrm>
              <a:off x="1484663" y="2879420"/>
              <a:ext cx="3107388" cy="914400"/>
            </a:xfrm>
            <a:custGeom>
              <a:avLst/>
              <a:gdLst/>
              <a:ahLst/>
              <a:cxnLst/>
              <a:rect l="l" t="t" r="r" b="b"/>
              <a:pathLst>
                <a:path w="3107388" h="914400">
                  <a:moveTo>
                    <a:pt x="530352" y="0"/>
                  </a:moveTo>
                  <a:lnTo>
                    <a:pt x="2577036" y="0"/>
                  </a:lnTo>
                  <a:lnTo>
                    <a:pt x="3107388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6" name="Isosceles Triangle 3"/>
            <p:cNvSpPr/>
            <p:nvPr/>
          </p:nvSpPr>
          <p:spPr>
            <a:xfrm>
              <a:off x="2049828" y="1905000"/>
              <a:ext cx="1977061" cy="914400"/>
            </a:xfrm>
            <a:custGeom>
              <a:avLst/>
              <a:gdLst/>
              <a:ahLst/>
              <a:cxnLst/>
              <a:rect l="l" t="t" r="r" b="b"/>
              <a:pathLst>
                <a:path w="1977061" h="914400">
                  <a:moveTo>
                    <a:pt x="530352" y="0"/>
                  </a:moveTo>
                  <a:lnTo>
                    <a:pt x="1446709" y="0"/>
                  </a:lnTo>
                  <a:lnTo>
                    <a:pt x="1977061" y="914400"/>
                  </a:lnTo>
                  <a:lnTo>
                    <a:pt x="0" y="91440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62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  <p:sp>
          <p:nvSpPr>
            <p:cNvPr id="107" name="Isosceles Triangle 3"/>
            <p:cNvSpPr/>
            <p:nvPr/>
          </p:nvSpPr>
          <p:spPr>
            <a:xfrm>
              <a:off x="2613976" y="1115037"/>
              <a:ext cx="848762" cy="731692"/>
            </a:xfrm>
            <a:custGeom>
              <a:avLst/>
              <a:gdLst/>
              <a:ahLst/>
              <a:cxnLst/>
              <a:rect l="l" t="t" r="r" b="b"/>
              <a:pathLst>
                <a:path w="848762" h="731692">
                  <a:moveTo>
                    <a:pt x="424381" y="0"/>
                  </a:moveTo>
                  <a:lnTo>
                    <a:pt x="848762" y="731692"/>
                  </a:lnTo>
                  <a:lnTo>
                    <a:pt x="0" y="7316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Up Arrow 16"/>
          <p:cNvSpPr/>
          <p:nvPr/>
        </p:nvSpPr>
        <p:spPr>
          <a:xfrm rot="1800000">
            <a:off x="3302622" y="1854315"/>
            <a:ext cx="715314" cy="3673390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>
                  <a:alpha val="0"/>
                </a:srgbClr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109" name="Up Arrow 17"/>
          <p:cNvSpPr/>
          <p:nvPr/>
        </p:nvSpPr>
        <p:spPr>
          <a:xfrm rot="19800000" flipV="1">
            <a:off x="6334125" y="1852613"/>
            <a:ext cx="715963" cy="3673475"/>
          </a:xfrm>
          <a:prstGeom prst="upArrow">
            <a:avLst>
              <a:gd name="adj1" fmla="val 50000"/>
              <a:gd name="adj2" fmla="val 76923"/>
            </a:avLst>
          </a:prstGeom>
          <a:gradFill>
            <a:gsLst>
              <a:gs pos="0">
                <a:srgbClr val="0070C0"/>
              </a:gs>
              <a:gs pos="100000">
                <a:srgbClr val="FFFFFF"/>
              </a:gs>
              <a:gs pos="40000">
                <a:srgbClr val="61BBFF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6161" name="TextBox 53"/>
          <p:cNvSpPr txBox="1">
            <a:spLocks noChangeArrowheads="1"/>
          </p:cNvSpPr>
          <p:nvPr/>
        </p:nvSpPr>
        <p:spPr bwMode="auto">
          <a:xfrm>
            <a:off x="7939088" y="5053013"/>
            <a:ext cx="1306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000000"/>
                </a:solidFill>
              </a:rPr>
              <a:t>Mô tả</a:t>
            </a:r>
          </a:p>
        </p:txBody>
      </p:sp>
      <p:sp>
        <p:nvSpPr>
          <p:cNvPr id="6162" name="Rectangle 28"/>
          <p:cNvSpPr>
            <a:spLocks noChangeArrowheads="1"/>
          </p:cNvSpPr>
          <p:nvPr/>
        </p:nvSpPr>
        <p:spPr bwMode="auto">
          <a:xfrm>
            <a:off x="4876800" y="2173288"/>
            <a:ext cx="633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3" name="Rectangle 29"/>
          <p:cNvSpPr>
            <a:spLocks noChangeArrowheads="1"/>
          </p:cNvSpPr>
          <p:nvPr/>
        </p:nvSpPr>
        <p:spPr bwMode="auto">
          <a:xfrm>
            <a:off x="4400550" y="2774950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4" name="Rectangle 30"/>
          <p:cNvSpPr>
            <a:spLocks noChangeArrowheads="1"/>
          </p:cNvSpPr>
          <p:nvPr/>
        </p:nvSpPr>
        <p:spPr bwMode="auto">
          <a:xfrm>
            <a:off x="4400550" y="34972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5" name="Rectangle 31"/>
          <p:cNvSpPr>
            <a:spLocks noChangeArrowheads="1"/>
          </p:cNvSpPr>
          <p:nvPr/>
        </p:nvSpPr>
        <p:spPr bwMode="auto">
          <a:xfrm>
            <a:off x="4400550" y="4284663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auto">
          <a:xfrm>
            <a:off x="4400550" y="5043488"/>
            <a:ext cx="15859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Chữ</a:t>
            </a:r>
          </a:p>
        </p:txBody>
      </p: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12"/>
          <p:cNvSpPr>
            <a:spLocks/>
          </p:cNvSpPr>
          <p:nvPr/>
        </p:nvSpPr>
        <p:spPr bwMode="auto">
          <a:xfrm>
            <a:off x="1781175" y="3559175"/>
            <a:ext cx="4797425" cy="1100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1" y="0"/>
              </a:cxn>
              <a:cxn ang="0">
                <a:pos x="3335" y="336"/>
              </a:cxn>
              <a:cxn ang="0">
                <a:pos x="3861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3861" h="683">
                <a:moveTo>
                  <a:pt x="0" y="0"/>
                </a:moveTo>
                <a:lnTo>
                  <a:pt x="3861" y="0"/>
                </a:lnTo>
                <a:lnTo>
                  <a:pt x="3335" y="336"/>
                </a:lnTo>
                <a:lnTo>
                  <a:pt x="3861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A8C1E">
                  <a:shade val="51000"/>
                  <a:satMod val="130000"/>
                </a:srgbClr>
              </a:gs>
              <a:gs pos="80000">
                <a:srgbClr val="5A8C1E">
                  <a:shade val="93000"/>
                  <a:satMod val="130000"/>
                </a:srgbClr>
              </a:gs>
              <a:gs pos="100000">
                <a:srgbClr val="5A8C1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5A8C1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>
            <a:off x="1781175" y="5072063"/>
            <a:ext cx="6446838" cy="11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90" y="0"/>
              </a:cxn>
              <a:cxn ang="0">
                <a:pos x="4664" y="339"/>
              </a:cxn>
              <a:cxn ang="0">
                <a:pos x="5190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5190" h="683">
                <a:moveTo>
                  <a:pt x="0" y="0"/>
                </a:moveTo>
                <a:lnTo>
                  <a:pt x="5190" y="0"/>
                </a:lnTo>
                <a:lnTo>
                  <a:pt x="4664" y="339"/>
                </a:lnTo>
                <a:lnTo>
                  <a:pt x="5190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47000">
                <a:sysClr val="window" lastClr="FFFFFF">
                  <a:lumMod val="7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>
            <a:off x="1781175" y="1981200"/>
            <a:ext cx="5867400" cy="1103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23" y="0"/>
              </a:cxn>
              <a:cxn ang="0">
                <a:pos x="4197" y="338"/>
              </a:cxn>
              <a:cxn ang="0">
                <a:pos x="4723" y="685"/>
              </a:cxn>
              <a:cxn ang="0">
                <a:pos x="0" y="685"/>
              </a:cxn>
              <a:cxn ang="0">
                <a:pos x="0" y="0"/>
              </a:cxn>
            </a:cxnLst>
            <a:rect l="0" t="0" r="r" b="b"/>
            <a:pathLst>
              <a:path w="4723" h="685">
                <a:moveTo>
                  <a:pt x="0" y="0"/>
                </a:moveTo>
                <a:lnTo>
                  <a:pt x="4723" y="0"/>
                </a:lnTo>
                <a:lnTo>
                  <a:pt x="4197" y="338"/>
                </a:lnTo>
                <a:lnTo>
                  <a:pt x="4723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E1D0E">
                  <a:shade val="51000"/>
                  <a:satMod val="130000"/>
                </a:srgbClr>
              </a:gs>
              <a:gs pos="80000">
                <a:srgbClr val="AE1D0E">
                  <a:shade val="93000"/>
                  <a:satMod val="130000"/>
                </a:srgbClr>
              </a:gs>
              <a:gs pos="100000">
                <a:srgbClr val="AE1D0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E1D0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>
            <a:off x="3048000" y="20034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1</a:t>
            </a:r>
            <a:endParaRPr lang="ru-RU" sz="2000">
              <a:solidFill>
                <a:srgbClr val="FFFFFF"/>
              </a:solidFill>
            </a:endParaRPr>
          </a:p>
        </p:txBody>
      </p:sp>
      <p:pic>
        <p:nvPicPr>
          <p:cNvPr id="7174" name="Picture 2" descr="D:\Phuong Mai EU\INBOUND VN\Khách hàng\Powerpoint dep\Tuyển tập tài liệu Powerpoint\BST Hình\BST Icon\Tổng hợp\Customer Online Interface Icon_260x2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5" y="5175250"/>
            <a:ext cx="895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" descr="D:\Phuong Mai EU\INBOUND VN\Khách hàng\Powerpoint dep\Tuyển tập tài liệu Powerpoint\BST Hình\BST Icon\Tổng hợp\WLM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3900" y="3678238"/>
            <a:ext cx="850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 descr="D:\Phuong Mai EU\INBOUND VN\Khách hàng\Powerpoint dep\Tuyển tập tài liệu Powerpoint\BST Hình\BST Icon\Tổng hợp\2Do-icon (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3275" y="2187575"/>
            <a:ext cx="6905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sp>
        <p:nvSpPr>
          <p:cNvPr id="7179" name="Прямоугольник 121"/>
          <p:cNvSpPr>
            <a:spLocks noChangeArrowheads="1"/>
          </p:cNvSpPr>
          <p:nvPr/>
        </p:nvSpPr>
        <p:spPr bwMode="auto">
          <a:xfrm>
            <a:off x="3048000" y="2395538"/>
            <a:ext cx="391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7180" name="Прямоугольник 121"/>
          <p:cNvSpPr>
            <a:spLocks noChangeArrowheads="1"/>
          </p:cNvSpPr>
          <p:nvPr/>
        </p:nvSpPr>
        <p:spPr bwMode="auto">
          <a:xfrm>
            <a:off x="3048000" y="3590925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Tiêu đề 2</a:t>
            </a: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181" name="Прямоугольник 121"/>
          <p:cNvSpPr>
            <a:spLocks noChangeArrowheads="1"/>
          </p:cNvSpPr>
          <p:nvPr/>
        </p:nvSpPr>
        <p:spPr bwMode="auto">
          <a:xfrm>
            <a:off x="3048000" y="3983038"/>
            <a:ext cx="3911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</a:p>
          <a:p>
            <a:r>
              <a:rPr lang="en-US" sz="1600" i="1">
                <a:solidFill>
                  <a:srgbClr val="FFFFFF"/>
                </a:solidFill>
              </a:rPr>
              <a:t>Mô tả nội dung</a:t>
            </a:r>
            <a:endParaRPr lang="ru-RU" sz="1600" i="1">
              <a:solidFill>
                <a:srgbClr val="FFFFFF"/>
              </a:solidFill>
            </a:endParaRPr>
          </a:p>
        </p:txBody>
      </p:sp>
      <p:sp>
        <p:nvSpPr>
          <p:cNvPr id="26" name="Прямоугольник 121"/>
          <p:cNvSpPr/>
          <p:nvPr/>
        </p:nvSpPr>
        <p:spPr>
          <a:xfrm>
            <a:off x="3048000" y="5103813"/>
            <a:ext cx="3911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4">
                    <a:lumMod val="25000"/>
                  </a:schemeClr>
                </a:solidFill>
              </a:rPr>
              <a:t>Tiêu đề 3</a:t>
            </a:r>
            <a:endParaRPr lang="ru-RU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7" name="Прямоугольник 121"/>
          <p:cNvSpPr/>
          <p:nvPr/>
        </p:nvSpPr>
        <p:spPr>
          <a:xfrm>
            <a:off x="3048000" y="5495925"/>
            <a:ext cx="39116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>
                <a:solidFill>
                  <a:schemeClr val="accent4">
                    <a:lumMod val="25000"/>
                  </a:schemeClr>
                </a:solidFill>
              </a:rPr>
              <a:t>Mô tả nội dung</a:t>
            </a:r>
            <a:endParaRPr lang="ru-RU" sz="1600" i="1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828800" y="4689475"/>
            <a:ext cx="7324725" cy="2162175"/>
            <a:chOff x="0" y="0"/>
            <a:chExt cx="3829" cy="1431"/>
          </a:xfrm>
        </p:grpSpPr>
        <p:grpSp>
          <p:nvGrpSpPr>
            <p:cNvPr id="8231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8270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3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4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5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8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7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2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8249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0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2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4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6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8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9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0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1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2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5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6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7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8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9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3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8234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8245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6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7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8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8236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8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9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1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4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195" name="Line 82"/>
          <p:cNvSpPr>
            <a:spLocks noChangeShapeType="1"/>
          </p:cNvSpPr>
          <p:nvPr/>
        </p:nvSpPr>
        <p:spPr bwMode="auto">
          <a:xfrm>
            <a:off x="2454275" y="2757488"/>
            <a:ext cx="2198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87"/>
          <p:cNvSpPr>
            <a:spLocks noChangeArrowheads="1"/>
          </p:cNvSpPr>
          <p:nvPr/>
        </p:nvSpPr>
        <p:spPr bwMode="auto">
          <a:xfrm>
            <a:off x="3017838" y="2286000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885282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7" name="Rectangle 88"/>
          <p:cNvSpPr>
            <a:spLocks noChangeArrowheads="1"/>
          </p:cNvSpPr>
          <p:nvPr/>
        </p:nvSpPr>
        <p:spPr bwMode="auto">
          <a:xfrm>
            <a:off x="2147888" y="317023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005AB4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8" name="Rectangle 90"/>
          <p:cNvSpPr>
            <a:spLocks noChangeArrowheads="1"/>
          </p:cNvSpPr>
          <p:nvPr/>
        </p:nvSpPr>
        <p:spPr bwMode="auto">
          <a:xfrm>
            <a:off x="7594600" y="3125788"/>
            <a:ext cx="1444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A88800"/>
                </a:solidFill>
                <a:ea typeface="HY견명조"/>
                <a:cs typeface="HY견명조"/>
              </a:rPr>
              <a:t>Thêm chữ</a:t>
            </a:r>
          </a:p>
        </p:txBody>
      </p:sp>
      <p:sp>
        <p:nvSpPr>
          <p:cNvPr id="8199" name="Rectangle 92"/>
          <p:cNvSpPr>
            <a:spLocks noChangeArrowheads="1"/>
          </p:cNvSpPr>
          <p:nvPr/>
        </p:nvSpPr>
        <p:spPr bwMode="auto">
          <a:xfrm>
            <a:off x="6477000" y="2290763"/>
            <a:ext cx="144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>
                <a:solidFill>
                  <a:srgbClr val="FF6600"/>
                </a:solidFill>
                <a:ea typeface="Gulim" pitchFamily="34" charset="-127"/>
              </a:rPr>
              <a:t>Thêm chữ</a:t>
            </a:r>
          </a:p>
        </p:txBody>
      </p:sp>
      <p:sp>
        <p:nvSpPr>
          <p:cNvPr id="8200" name="Line 93"/>
          <p:cNvSpPr>
            <a:spLocks noChangeShapeType="1"/>
          </p:cNvSpPr>
          <p:nvPr/>
        </p:nvSpPr>
        <p:spPr bwMode="auto">
          <a:xfrm>
            <a:off x="6291263" y="2774950"/>
            <a:ext cx="21097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TIÊU ĐỀ</a:t>
            </a:r>
          </a:p>
        </p:txBody>
      </p:sp>
      <p:grpSp>
        <p:nvGrpSpPr>
          <p:cNvPr id="8203" name="Nhóm 3"/>
          <p:cNvGrpSpPr>
            <a:grpSpLocks/>
          </p:cNvGrpSpPr>
          <p:nvPr/>
        </p:nvGrpSpPr>
        <p:grpSpPr bwMode="auto">
          <a:xfrm>
            <a:off x="2800350" y="2878138"/>
            <a:ext cx="5353050" cy="3084512"/>
            <a:chOff x="2800350" y="2877883"/>
            <a:chExt cx="5353050" cy="3084765"/>
          </a:xfrm>
        </p:grpSpPr>
        <p:sp>
          <p:nvSpPr>
            <p:cNvPr id="8208" name="Oval 63"/>
            <p:cNvSpPr>
              <a:spLocks noChangeArrowheads="1"/>
            </p:cNvSpPr>
            <p:nvPr/>
          </p:nvSpPr>
          <p:spPr bwMode="auto">
            <a:xfrm>
              <a:off x="2800350" y="4597398"/>
              <a:ext cx="5353050" cy="13652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7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8209" name="Group 64"/>
            <p:cNvGrpSpPr>
              <a:grpSpLocks/>
            </p:cNvGrpSpPr>
            <p:nvPr/>
          </p:nvGrpSpPr>
          <p:grpSpPr bwMode="auto">
            <a:xfrm>
              <a:off x="3536506" y="2877883"/>
              <a:ext cx="4253126" cy="2370918"/>
              <a:chOff x="0" y="0"/>
              <a:chExt cx="2811" cy="1567"/>
            </a:xfrm>
          </p:grpSpPr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99" cy="1567"/>
              </a:xfrm>
              <a:prstGeom prst="ellipse">
                <a:avLst/>
              </a:prstGeom>
              <a:gradFill rotWithShape="1">
                <a:gsLst>
                  <a:gs pos="0">
                    <a:srgbClr val="777195">
                      <a:alpha val="75000"/>
                    </a:srgbClr>
                  </a:gs>
                  <a:gs pos="50000">
                    <a:srgbClr val="FFFFFF">
                      <a:alpha val="75999"/>
                    </a:srgbClr>
                  </a:gs>
                  <a:gs pos="100000">
                    <a:srgbClr val="777195">
                      <a:alpha val="75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grpSp>
            <p:nvGrpSpPr>
              <p:cNvPr id="8226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2811" cy="1377"/>
                <a:chOff x="0" y="0"/>
                <a:chExt cx="2811" cy="1377"/>
              </a:xfrm>
            </p:grpSpPr>
            <p:sp>
              <p:nvSpPr>
                <p:cNvPr id="8227" name="Arc 67"/>
                <p:cNvSpPr>
                  <a:spLocks/>
                </p:cNvSpPr>
                <p:nvPr/>
              </p:nvSpPr>
              <p:spPr bwMode="auto">
                <a:xfrm>
                  <a:off x="0" y="208"/>
                  <a:ext cx="2714" cy="1169"/>
                </a:xfrm>
                <a:custGeom>
                  <a:avLst/>
                  <a:gdLst>
                    <a:gd name="T0" fmla="*/ 176 w 41746"/>
                    <a:gd name="T1" fmla="*/ 23 h 36727"/>
                    <a:gd name="T2" fmla="*/ 26 w 41746"/>
                    <a:gd name="T3" fmla="*/ 0 h 36727"/>
                    <a:gd name="T4" fmla="*/ 91 w 41746"/>
                    <a:gd name="T5" fmla="*/ 15 h 3672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746" h="36727" fill="none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</a:path>
                    <a:path w="41746" h="36727" stroke="0" extrusionOk="0">
                      <a:moveTo>
                        <a:pt x="41746" y="22917"/>
                      </a:moveTo>
                      <a:cubicBezTo>
                        <a:pt x="38528" y="31239"/>
                        <a:pt x="30523" y="36726"/>
                        <a:pt x="21600" y="36727"/>
                      </a:cubicBezTo>
                      <a:cubicBezTo>
                        <a:pt x="9670" y="36727"/>
                        <a:pt x="0" y="27056"/>
                        <a:pt x="0" y="15127"/>
                      </a:cubicBezTo>
                      <a:cubicBezTo>
                        <a:pt x="-1" y="9469"/>
                        <a:pt x="2219" y="4038"/>
                        <a:pt x="6181" y="-1"/>
                      </a:cubicBezTo>
                      <a:lnTo>
                        <a:pt x="21600" y="15127"/>
                      </a:lnTo>
                      <a:lnTo>
                        <a:pt x="41746" y="22917"/>
                      </a:lnTo>
                      <a:close/>
                    </a:path>
                  </a:pathLst>
                </a:custGeom>
                <a:solidFill>
                  <a:srgbClr val="005AB4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Arc 68"/>
                <p:cNvSpPr>
                  <a:spLocks/>
                </p:cNvSpPr>
                <p:nvPr/>
              </p:nvSpPr>
              <p:spPr bwMode="auto">
                <a:xfrm>
                  <a:off x="404" y="0"/>
                  <a:ext cx="1032" cy="688"/>
                </a:xfrm>
                <a:custGeom>
                  <a:avLst/>
                  <a:gdLst>
                    <a:gd name="T0" fmla="*/ 0 w 15872"/>
                    <a:gd name="T1" fmla="*/ 7 h 21600"/>
                    <a:gd name="T2" fmla="*/ 67 w 15872"/>
                    <a:gd name="T3" fmla="*/ 0 h 21600"/>
                    <a:gd name="T4" fmla="*/ 66 w 15872"/>
                    <a:gd name="T5" fmla="*/ 2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872" h="21600" fill="none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</a:path>
                    <a:path w="15872" h="21600" stroke="0" extrusionOk="0">
                      <a:moveTo>
                        <a:pt x="-1" y="6630"/>
                      </a:moveTo>
                      <a:cubicBezTo>
                        <a:pt x="4072" y="2394"/>
                        <a:pt x="9695" y="-1"/>
                        <a:pt x="15572" y="0"/>
                      </a:cubicBezTo>
                      <a:cubicBezTo>
                        <a:pt x="15672" y="0"/>
                        <a:pt x="15772" y="0"/>
                        <a:pt x="15871" y="2"/>
                      </a:cubicBezTo>
                      <a:lnTo>
                        <a:pt x="15572" y="21600"/>
                      </a:lnTo>
                      <a:lnTo>
                        <a:pt x="-1" y="6630"/>
                      </a:lnTo>
                      <a:close/>
                    </a:path>
                  </a:pathLst>
                </a:custGeom>
                <a:solidFill>
                  <a:srgbClr val="88528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9" name="Arc 69"/>
                <p:cNvSpPr>
                  <a:spLocks/>
                </p:cNvSpPr>
                <p:nvPr/>
              </p:nvSpPr>
              <p:spPr bwMode="auto">
                <a:xfrm>
                  <a:off x="1404" y="0"/>
                  <a:ext cx="1024" cy="688"/>
                </a:xfrm>
                <a:custGeom>
                  <a:avLst/>
                  <a:gdLst>
                    <a:gd name="T0" fmla="*/ 1 w 15745"/>
                    <a:gd name="T1" fmla="*/ 0 h 21599"/>
                    <a:gd name="T2" fmla="*/ 67 w 15745"/>
                    <a:gd name="T3" fmla="*/ 7 h 21599"/>
                    <a:gd name="T4" fmla="*/ 0 w 15745"/>
                    <a:gd name="T5" fmla="*/ 22 h 2159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745" h="21599" fill="none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</a:path>
                    <a:path w="15745" h="21599" stroke="0" extrusionOk="0">
                      <a:moveTo>
                        <a:pt x="239" y="0"/>
                      </a:moveTo>
                      <a:cubicBezTo>
                        <a:pt x="6120" y="65"/>
                        <a:pt x="11719" y="2525"/>
                        <a:pt x="15744" y="6812"/>
                      </a:cubicBezTo>
                      <a:lnTo>
                        <a:pt x="0" y="21599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solidFill>
                  <a:srgbClr val="B449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Arc 70"/>
                <p:cNvSpPr>
                  <a:spLocks/>
                </p:cNvSpPr>
                <p:nvPr/>
              </p:nvSpPr>
              <p:spPr bwMode="auto">
                <a:xfrm>
                  <a:off x="1406" y="187"/>
                  <a:ext cx="1405" cy="756"/>
                </a:xfrm>
                <a:custGeom>
                  <a:avLst/>
                  <a:gdLst>
                    <a:gd name="T0" fmla="*/ 63 w 21600"/>
                    <a:gd name="T1" fmla="*/ 0 h 23737"/>
                    <a:gd name="T2" fmla="*/ 85 w 21600"/>
                    <a:gd name="T3" fmla="*/ 24 h 23737"/>
                    <a:gd name="T4" fmla="*/ 0 w 21600"/>
                    <a:gd name="T5" fmla="*/ 16 h 237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3737" fill="none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</a:path>
                    <a:path w="21600" h="23737" stroke="0" extrusionOk="0">
                      <a:moveTo>
                        <a:pt x="14973" y="-1"/>
                      </a:moveTo>
                      <a:cubicBezTo>
                        <a:pt x="19207" y="4072"/>
                        <a:pt x="21600" y="9693"/>
                        <a:pt x="21600" y="15568"/>
                      </a:cubicBezTo>
                      <a:cubicBezTo>
                        <a:pt x="21600" y="18369"/>
                        <a:pt x="21055" y="21143"/>
                        <a:pt x="19995" y="23736"/>
                      </a:cubicBezTo>
                      <a:lnTo>
                        <a:pt x="0" y="15568"/>
                      </a:lnTo>
                      <a:lnTo>
                        <a:pt x="14973" y="-1"/>
                      </a:lnTo>
                      <a:close/>
                    </a:path>
                  </a:pathLst>
                </a:custGeom>
                <a:solidFill>
                  <a:srgbClr val="A888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10" name="Arc 72"/>
            <p:cNvSpPr>
              <a:spLocks/>
            </p:cNvSpPr>
            <p:nvPr/>
          </p:nvSpPr>
          <p:spPr bwMode="auto">
            <a:xfrm>
              <a:off x="3545584" y="3195619"/>
              <a:ext cx="4106363" cy="1768732"/>
            </a:xfrm>
            <a:custGeom>
              <a:avLst/>
              <a:gdLst>
                <a:gd name="T0" fmla="*/ 403924139 w 41746"/>
                <a:gd name="T1" fmla="*/ 53150958 h 36727"/>
                <a:gd name="T2" fmla="*/ 59815523 w 41746"/>
                <a:gd name="T3" fmla="*/ 0 h 36727"/>
                <a:gd name="T4" fmla="*/ 208996328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gradFill rotWithShape="1">
              <a:gsLst>
                <a:gs pos="0">
                  <a:srgbClr val="2265A9"/>
                </a:gs>
                <a:gs pos="100000">
                  <a:srgbClr val="3399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Arc 73"/>
            <p:cNvSpPr>
              <a:spLocks/>
            </p:cNvSpPr>
            <p:nvPr/>
          </p:nvSpPr>
          <p:spPr bwMode="auto">
            <a:xfrm>
              <a:off x="4156848" y="2880909"/>
              <a:ext cx="1561447" cy="1040965"/>
            </a:xfrm>
            <a:custGeom>
              <a:avLst/>
              <a:gdLst>
                <a:gd name="T0" fmla="*/ 0 w 15872"/>
                <a:gd name="T1" fmla="*/ 15400836 h 21600"/>
                <a:gd name="T2" fmla="*/ 153611185 w 15872"/>
                <a:gd name="T3" fmla="*/ 4627 h 21600"/>
                <a:gd name="T4" fmla="*/ 150707771 w 15872"/>
                <a:gd name="T5" fmla="*/ 5016704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72" h="21600" fill="none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</a:path>
                <a:path w="15872" h="21600" stroke="0" extrusionOk="0">
                  <a:moveTo>
                    <a:pt x="-1" y="6630"/>
                  </a:moveTo>
                  <a:cubicBezTo>
                    <a:pt x="4072" y="2394"/>
                    <a:pt x="9695" y="-1"/>
                    <a:pt x="15572" y="0"/>
                  </a:cubicBezTo>
                  <a:cubicBezTo>
                    <a:pt x="15672" y="0"/>
                    <a:pt x="15772" y="0"/>
                    <a:pt x="15871" y="2"/>
                  </a:cubicBezTo>
                  <a:lnTo>
                    <a:pt x="15572" y="21600"/>
                  </a:lnTo>
                  <a:lnTo>
                    <a:pt x="-1" y="6630"/>
                  </a:lnTo>
                  <a:close/>
                </a:path>
              </a:pathLst>
            </a:custGeom>
            <a:gradFill rotWithShape="1">
              <a:gsLst>
                <a:gs pos="0">
                  <a:srgbClr val="7B5D78"/>
                </a:gs>
                <a:gs pos="100000">
                  <a:srgbClr val="BA8CB5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rc 74"/>
            <p:cNvSpPr>
              <a:spLocks/>
            </p:cNvSpPr>
            <p:nvPr/>
          </p:nvSpPr>
          <p:spPr bwMode="auto">
            <a:xfrm>
              <a:off x="5669878" y="2880909"/>
              <a:ext cx="1549343" cy="1040965"/>
            </a:xfrm>
            <a:custGeom>
              <a:avLst/>
              <a:gdLst>
                <a:gd name="T0" fmla="*/ 2323965 w 15745"/>
                <a:gd name="T1" fmla="*/ 0 h 21599"/>
                <a:gd name="T2" fmla="*/ 152458795 w 15745"/>
                <a:gd name="T3" fmla="*/ 15822678 h 21599"/>
                <a:gd name="T4" fmla="*/ 0 w 15745"/>
                <a:gd name="T5" fmla="*/ 50169366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745" h="21599" fill="none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</a:path>
                <a:path w="15745" h="21599" stroke="0" extrusionOk="0">
                  <a:moveTo>
                    <a:pt x="239" y="0"/>
                  </a:moveTo>
                  <a:cubicBezTo>
                    <a:pt x="6120" y="65"/>
                    <a:pt x="11719" y="2525"/>
                    <a:pt x="15744" y="6812"/>
                  </a:cubicBezTo>
                  <a:lnTo>
                    <a:pt x="0" y="21599"/>
                  </a:lnTo>
                  <a:lnTo>
                    <a:pt x="239" y="0"/>
                  </a:lnTo>
                  <a:close/>
                </a:path>
              </a:pathLst>
            </a:custGeom>
            <a:gradFill rotWithShape="1">
              <a:gsLst>
                <a:gs pos="0">
                  <a:srgbClr val="A94400"/>
                </a:gs>
                <a:gs pos="100000">
                  <a:srgbClr val="FF66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Arc 75"/>
            <p:cNvSpPr>
              <a:spLocks/>
            </p:cNvSpPr>
            <p:nvPr/>
          </p:nvSpPr>
          <p:spPr bwMode="auto">
            <a:xfrm>
              <a:off x="5672904" y="3163846"/>
              <a:ext cx="2125806" cy="1143851"/>
            </a:xfrm>
            <a:custGeom>
              <a:avLst/>
              <a:gdLst>
                <a:gd name="T0" fmla="*/ 145026914 w 21600"/>
                <a:gd name="T1" fmla="*/ 0 h 23737"/>
                <a:gd name="T2" fmla="*/ 193679134 w 21600"/>
                <a:gd name="T3" fmla="*/ 55120492 h 23737"/>
                <a:gd name="T4" fmla="*/ 0 w 21600"/>
                <a:gd name="T5" fmla="*/ 36150983 h 23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737" fill="none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</a:path>
                <a:path w="21600" h="23737" stroke="0" extrusionOk="0">
                  <a:moveTo>
                    <a:pt x="14973" y="-1"/>
                  </a:moveTo>
                  <a:cubicBezTo>
                    <a:pt x="19207" y="4072"/>
                    <a:pt x="21600" y="9693"/>
                    <a:pt x="21600" y="15568"/>
                  </a:cubicBezTo>
                  <a:cubicBezTo>
                    <a:pt x="21600" y="18369"/>
                    <a:pt x="21055" y="21143"/>
                    <a:pt x="19995" y="23736"/>
                  </a:cubicBezTo>
                  <a:lnTo>
                    <a:pt x="0" y="15568"/>
                  </a:lnTo>
                  <a:lnTo>
                    <a:pt x="14973" y="-1"/>
                  </a:lnTo>
                  <a:close/>
                </a:path>
              </a:pathLst>
            </a:custGeom>
            <a:gradFill rotWithShape="1">
              <a:gsLst>
                <a:gs pos="0">
                  <a:srgbClr val="A98700"/>
                </a:gs>
                <a:gs pos="100000">
                  <a:srgbClr val="FFCC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76"/>
            <p:cNvSpPr>
              <a:spLocks noChangeArrowheads="1"/>
            </p:cNvSpPr>
            <p:nvPr/>
          </p:nvSpPr>
          <p:spPr bwMode="auto">
            <a:xfrm>
              <a:off x="4663713" y="3470990"/>
              <a:ext cx="1998713" cy="829140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FFFFFF"/>
                </a:gs>
                <a:gs pos="100000">
                  <a:srgbClr val="7067A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5" name="Oval 77"/>
            <p:cNvSpPr>
              <a:spLocks noChangeArrowheads="1"/>
            </p:cNvSpPr>
            <p:nvPr/>
          </p:nvSpPr>
          <p:spPr bwMode="auto">
            <a:xfrm>
              <a:off x="4810477" y="3644989"/>
              <a:ext cx="1706698" cy="662707"/>
            </a:xfrm>
            <a:prstGeom prst="ellipse">
              <a:avLst/>
            </a:prstGeom>
            <a:gradFill rotWithShape="1">
              <a:gsLst>
                <a:gs pos="0">
                  <a:srgbClr val="343051"/>
                </a:gs>
                <a:gs pos="50000">
                  <a:srgbClr val="7067AF"/>
                </a:gs>
                <a:gs pos="100000">
                  <a:srgbClr val="34305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6" name="Text Box 78"/>
            <p:cNvSpPr txBox="1">
              <a:spLocks noChangeArrowheads="1"/>
            </p:cNvSpPr>
            <p:nvPr/>
          </p:nvSpPr>
          <p:spPr bwMode="auto">
            <a:xfrm>
              <a:off x="5844098" y="3029186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10%</a:t>
              </a:r>
            </a:p>
          </p:txBody>
        </p:sp>
        <p:sp>
          <p:nvSpPr>
            <p:cNvPr id="8217" name="Text Box 79"/>
            <p:cNvSpPr txBox="1">
              <a:spLocks noChangeArrowheads="1"/>
            </p:cNvSpPr>
            <p:nvPr/>
          </p:nvSpPr>
          <p:spPr bwMode="auto">
            <a:xfrm>
              <a:off x="6821515" y="3566312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15%</a:t>
              </a:r>
            </a:p>
          </p:txBody>
        </p:sp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4710839" y="300195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20%</a:t>
              </a:r>
            </a:p>
          </p:txBody>
        </p:sp>
        <p:sp>
          <p:nvSpPr>
            <p:cNvPr id="8219" name="Text Box 81"/>
            <p:cNvSpPr txBox="1">
              <a:spLocks noChangeArrowheads="1"/>
            </p:cNvSpPr>
            <p:nvPr/>
          </p:nvSpPr>
          <p:spPr bwMode="auto">
            <a:xfrm>
              <a:off x="3905907" y="3915821"/>
              <a:ext cx="7954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75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FFFF"/>
                  </a:solidFill>
                  <a:latin typeface="HY헤드라인M"/>
                  <a:ea typeface="HY헤드라인M"/>
                  <a:cs typeface="HY헤드라인M"/>
                </a:rPr>
                <a:t>55%</a:t>
              </a:r>
            </a:p>
          </p:txBody>
        </p:sp>
        <p:sp>
          <p:nvSpPr>
            <p:cNvPr id="8220" name="Text Box 83"/>
            <p:cNvSpPr txBox="1">
              <a:spLocks noChangeArrowheads="1"/>
            </p:cNvSpPr>
            <p:nvPr/>
          </p:nvSpPr>
          <p:spPr bwMode="auto">
            <a:xfrm>
              <a:off x="5048733" y="3728205"/>
              <a:ext cx="1266501" cy="5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FFFFFF"/>
                  </a:solidFill>
                  <a:latin typeface="Arial Black" pitchFamily="34" charset="0"/>
                  <a:ea typeface="Gulim" pitchFamily="34" charset="-127"/>
                </a:rPr>
                <a:t>2013</a:t>
              </a:r>
            </a:p>
          </p:txBody>
        </p:sp>
        <p:sp>
          <p:nvSpPr>
            <p:cNvPr id="8221" name="Arc 85"/>
            <p:cNvSpPr>
              <a:spLocks/>
            </p:cNvSpPr>
            <p:nvPr/>
          </p:nvSpPr>
          <p:spPr bwMode="auto">
            <a:xfrm>
              <a:off x="3559201" y="3195619"/>
              <a:ext cx="4060972" cy="1768732"/>
            </a:xfrm>
            <a:custGeom>
              <a:avLst/>
              <a:gdLst>
                <a:gd name="T0" fmla="*/ 395043683 w 41746"/>
                <a:gd name="T1" fmla="*/ 53150958 h 36727"/>
                <a:gd name="T2" fmla="*/ 58500429 w 41746"/>
                <a:gd name="T3" fmla="*/ 0 h 36727"/>
                <a:gd name="T4" fmla="*/ 204401447 w 41746"/>
                <a:gd name="T5" fmla="*/ 35083760 h 367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46" h="36727" fill="none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</a:path>
                <a:path w="41746" h="36727" stroke="0" extrusionOk="0">
                  <a:moveTo>
                    <a:pt x="41746" y="22917"/>
                  </a:moveTo>
                  <a:cubicBezTo>
                    <a:pt x="38528" y="31239"/>
                    <a:pt x="30523" y="36726"/>
                    <a:pt x="21600" y="36727"/>
                  </a:cubicBezTo>
                  <a:cubicBezTo>
                    <a:pt x="9670" y="36727"/>
                    <a:pt x="0" y="27056"/>
                    <a:pt x="0" y="15127"/>
                  </a:cubicBezTo>
                  <a:cubicBezTo>
                    <a:pt x="-1" y="9469"/>
                    <a:pt x="2219" y="4038"/>
                    <a:pt x="6181" y="-1"/>
                  </a:cubicBezTo>
                  <a:lnTo>
                    <a:pt x="21600" y="15127"/>
                  </a:lnTo>
                  <a:lnTo>
                    <a:pt x="41746" y="22917"/>
                  </a:lnTo>
                  <a:close/>
                </a:path>
              </a:pathLst>
            </a:custGeom>
            <a:noFill/>
            <a:ln w="38100" cmpd="sng">
              <a:solidFill>
                <a:srgbClr val="66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22" name="Picture 84" descr="빛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56276" y="3481238"/>
              <a:ext cx="1606838" cy="1319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204" name="Line 94"/>
          <p:cNvSpPr>
            <a:spLocks noChangeShapeType="1"/>
          </p:cNvSpPr>
          <p:nvPr/>
        </p:nvSpPr>
        <p:spPr bwMode="auto">
          <a:xfrm>
            <a:off x="6278563" y="2773363"/>
            <a:ext cx="0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86"/>
          <p:cNvSpPr>
            <a:spLocks noChangeShapeType="1"/>
          </p:cNvSpPr>
          <p:nvPr/>
        </p:nvSpPr>
        <p:spPr bwMode="auto">
          <a:xfrm>
            <a:off x="4664075" y="2773363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91"/>
          <p:cNvSpPr>
            <a:spLocks noChangeShapeType="1"/>
          </p:cNvSpPr>
          <p:nvPr/>
        </p:nvSpPr>
        <p:spPr bwMode="auto">
          <a:xfrm flipH="1">
            <a:off x="7358063" y="3602038"/>
            <a:ext cx="1606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89"/>
          <p:cNvSpPr>
            <a:spLocks noChangeShapeType="1"/>
          </p:cNvSpPr>
          <p:nvPr/>
        </p:nvSpPr>
        <p:spPr bwMode="auto">
          <a:xfrm>
            <a:off x="2003425" y="3640138"/>
            <a:ext cx="200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95888"/>
            <a:ext cx="8145463" cy="6508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87</TotalTime>
  <Words>151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powerpoint-template</vt:lpstr>
      <vt:lpstr>PowerPoint Presentation</vt:lpstr>
      <vt:lpstr>TIÊU ĐỀ</vt:lpstr>
      <vt:lpstr>TIÊU ĐỀ</vt:lpstr>
      <vt:lpstr>TIÊU ĐỀ</vt:lpstr>
      <vt:lpstr>TIÊU ĐỀ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Windows User</cp:lastModifiedBy>
  <cp:revision>11</cp:revision>
  <dcterms:created xsi:type="dcterms:W3CDTF">2013-04-30T17:33:15Z</dcterms:created>
  <dcterms:modified xsi:type="dcterms:W3CDTF">2015-05-22T16:12:22Z</dcterms:modified>
</cp:coreProperties>
</file>