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ontserra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1DE375F-7444-4756-9A3F-BB8DB97133E9}">
  <a:tblStyle styleId="{F1DE375F-7444-4756-9A3F-BB8DB97133E9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8" name="Shape 1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Shape 16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6" name="Shape 16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Shape 16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4" name="Shape 16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Shape 16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0" name="Shape 16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Shape 16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5" name="Shape 16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2" name="Shape 16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Shape 16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6" name="Shape 16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Shape 16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3" name="Shape 16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Shape 16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6" name="Shape 16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Shape 17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6" name="Shape 17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8" name="Shape 17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3" name="Shape 15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Shape 17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5" name="Shape 17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Shape 17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3" name="Shape 17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Shape 17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1" name="Shape 17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Shape 17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9" name="Shape 17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Shape 17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7" name="Shape 17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Shape 17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5" name="Shape 17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Shape 17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2" name="Shape 17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Shape 17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1" name="Shape 17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Shape 15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3" name="Shape 15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1" name="Shape 15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Shape 15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8" name="Shape 15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4" name="Shape 1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Shape 15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1" name="Shape 1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9" name="Shape 15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7" name="Shape 15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2" name="Shape 12"/>
            <p:cNvSpPr/>
            <p:nvPr/>
          </p:nvSpPr>
          <p:spPr>
            <a:xfrm>
              <a:off x="313552" y="221405"/>
              <a:ext cx="351076" cy="349038"/>
            </a:xfrm>
            <a:custGeom>
              <a:pathLst>
                <a:path extrusionOk="0" fill="none" h="16611" w="16708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222212" y="227541"/>
              <a:ext cx="336767" cy="336767"/>
            </a:xfrm>
            <a:custGeom>
              <a:pathLst>
                <a:path extrusionOk="0" fill="none" h="16027" w="16027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017029" y="180462"/>
              <a:ext cx="248745" cy="430924"/>
            </a:xfrm>
            <a:custGeom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Shape 15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pathLst>
                  <a:path extrusionOk="0" fill="none" h="12593" w="12592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pathLst>
                  <a:path extrusionOk="0" fill="none" h="9670" w="967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pathLst>
                  <a:path extrusionOk="0" fill="none" h="3386" w="3386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pathLst>
                  <a:path extrusionOk="0" fill="none" h="6139" w="6162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Shape 20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" name="Shape 22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23" name="Shape 2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" name="Shape 26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7" name="Shape 27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Shape 33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" name="Shape 34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35" name="Shape 3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Shape 36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" name="Shape 37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38" name="Shape 38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" name="Shape 41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42" name="Shape 42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43" name="Shape 43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" name="Shape 45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46" name="Shape 46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" name="Shape 53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" name="Shape 54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55" name="Shape 5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" name="Shape 78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79" name="Shape 79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Shape 86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7" name="Shape 87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88" name="Shape 88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89" name="Shape 89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90" name="Shape 90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pathLst>
                      <a:path extrusionOk="0" fill="none" h="18924" w="1549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pathLst>
                      <a:path extrusionOk="0" fill="none" h="18511" w="15101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pathLst>
                      <a:path extrusionOk="0" fill="none" h="1" w="5359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pathLst>
                      <a:path extrusionOk="0" fill="none" h="1" w="1023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pathLst>
                      <a:path extrusionOk="0" fill="none" h="1" w="1023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pathLst>
                      <a:path extrusionOk="0" fill="none" h="1" w="1023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" name="Shape 96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pathLst>
                      <a:path extrusionOk="0" fill="none" h="3362" w="3362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7" name="Shape 97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pathLst>
                    <a:path extrusionOk="0" fill="none" h="16611" w="16708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pathLst>
                    <a:path extrusionOk="0" fill="none" h="16027" w="16027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pathLst>
                    <a:path extrusionOk="0" fill="none" h="20508" w="11838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0" name="Shape 100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101" name="Shape 101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pathLst>
                      <a:path extrusionOk="0" fill="none" h="12593" w="12592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pathLst>
                      <a:path extrusionOk="0" fill="none" h="9670" w="967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pathLst>
                      <a:path extrusionOk="0" fill="none" h="6139" w="6162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5" name="Shape 105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106" name="Shape 106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pathLst>
                    <a:path extrusionOk="0" fill="none" h="14711" w="16173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7" name="Shape 107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108" name="Shape 108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" name="Shape 110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1" name="Shape 111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12" name="Shape 112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5077" w="15077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pathLst>
                      <a:path extrusionOk="0" fill="none" h="11180" w="1118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pathLst>
                      <a:path extrusionOk="0" fill="none" h="7283" w="7283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" name="Shape 116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pathLst>
                      <a:path extrusionOk="0" fill="none" h="2827" w="2997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" name="Shape 117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2827" w="2973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" name="Shape 118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0206" w="10035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9" name="Shape 119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120" name="Shape 120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3956" w="13956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Shape 121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pathLst>
                      <a:path extrusionOk="0" fill="none" h="7941" w="7941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2" name="Shape 122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123" name="Shape 123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5004" w="15004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6138" w="52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Shape 125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pathLst>
                      <a:path extrusionOk="0" fill="none" h="3873" w="7503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6" name="Shape 126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27" name="Shape 127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128" name="Shape 128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pathLst>
                      <a:path extrusionOk="0" fill="none" h="8793" w="3922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" name="Shape 129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pathLst>
                      <a:path extrusionOk="0" fill="none" h="15491" w="12252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0" name="Shape 130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131" name="Shape 131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pathLst>
                      <a:path extrusionOk="0" fill="none" h="10668" w="16806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Shape 132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pathLst>
                      <a:path extrusionOk="0" fill="none" h="1000" w="975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3265" w="2436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pathLst>
                      <a:path extrusionOk="0" fill="none" h="3265" w="2437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" name="Shape 135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8720" w="14858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4629" w="9208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" name="Shape 137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2753" w="2753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8" name="Shape 138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pathLst>
                    <a:path extrusionOk="0" fill="none" h="16222" w="16221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9" name="Shape 139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140" name="Shape 140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pathLst>
                      <a:path extrusionOk="0" fill="none" h="15832" w="15832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pathLst>
                      <a:path extrusionOk="0" fill="none" h="13884" w="13884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6772" w="2193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" name="Shape 145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" name="Shape 154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" name="Shape 159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3" name="Shape 163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164" name="Shape 164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pathLst>
                      <a:path extrusionOk="0" fill="none" h="1195" w="4092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pathLst>
                      <a:path extrusionOk="0" fill="none" h="12301" w="10278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780" w="3606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Shape 171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pathLst>
                      <a:path extrusionOk="0" fill="none" h="1" w="4092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72" name="Shape 172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pathLst>
                  <a:path extrusionOk="0" fill="none" h="18924" w="1549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pathLst>
                  <a:path extrusionOk="0" fill="none" h="18511" w="15101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pathLst>
                  <a:path extrusionOk="0" fill="none" h="1" w="5359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pathLst>
                  <a:path extrusionOk="0" fill="none" h="1" w="1023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pathLst>
                  <a:path extrusionOk="0" fill="none" h="1" w="1023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pathLst>
                  <a:path extrusionOk="0" fill="none" h="1" w="1023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pathLst>
                  <a:path extrusionOk="0" fill="none" h="3362" w="3362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Shape 180"/>
            <p:cNvSpPr/>
            <p:nvPr/>
          </p:nvSpPr>
          <p:spPr>
            <a:xfrm>
              <a:off x="9152752" y="221405"/>
              <a:ext cx="351076" cy="349038"/>
            </a:xfrm>
            <a:custGeom>
              <a:pathLst>
                <a:path extrusionOk="0" fill="none" h="16611" w="16708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pathLst>
                  <a:path extrusionOk="0" fill="none" h="1170" w="18608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pathLst>
                  <a:path extrusionOk="0" fill="none" h="10887" w="18608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pathLst>
                  <a:path extrusionOk="0" fill="none" h="25" w="17975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9124314" y="1471215"/>
              <a:ext cx="340843" cy="340864"/>
            </a:xfrm>
            <a:custGeom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Shape 152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6FA8DC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88" name="Shape 188"/>
            <p:cNvSpPr/>
            <p:nvPr/>
          </p:nvSpPr>
          <p:spPr>
            <a:xfrm>
              <a:off x="313552" y="221405"/>
              <a:ext cx="351076" cy="349038"/>
            </a:xfrm>
            <a:custGeom>
              <a:pathLst>
                <a:path extrusionOk="0" fill="none" h="16611" w="16708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222212" y="227541"/>
              <a:ext cx="336767" cy="336767"/>
            </a:xfrm>
            <a:custGeom>
              <a:pathLst>
                <a:path extrusionOk="0" fill="none" h="16027" w="16027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017029" y="180462"/>
              <a:ext cx="248745" cy="430924"/>
            </a:xfrm>
            <a:custGeom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Shape 191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pathLst>
                  <a:path extrusionOk="0" fill="none" h="12593" w="12592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pathLst>
                  <a:path extrusionOk="0" fill="none" h="9670" w="967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pathLst>
                  <a:path extrusionOk="0" fill="none" h="3386" w="3386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pathLst>
                  <a:path extrusionOk="0" fill="none" h="6139" w="6162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Shape 196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" name="Shape 198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2" name="Shape 202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" name="Shape 210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211" name="Shape 211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Shape 212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" name="Shape 213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214" name="Shape 214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Shape 216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7" name="Shape 217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218" name="Shape 218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219" name="Shape 219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1" name="Shape 221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222" name="Shape 222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9" name="Shape 229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0" name="Shape 230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231" name="Shape 231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Shape 245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Shape 250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" name="Shape 254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255" name="Shape 255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Shape 262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3" name="Shape 263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264" name="Shape 264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265" name="Shape 265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266" name="Shape 266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pathLst>
                      <a:path extrusionOk="0" fill="none" h="18924" w="1549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Shape 267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pathLst>
                      <a:path extrusionOk="0" fill="none" h="18511" w="15101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Shape 268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pathLst>
                      <a:path extrusionOk="0" fill="none" h="1" w="5359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" name="Shape 269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pathLst>
                      <a:path extrusionOk="0" fill="none" h="1" w="1023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" name="Shape 270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pathLst>
                      <a:path extrusionOk="0" fill="none" h="1" w="1023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" name="Shape 271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pathLst>
                      <a:path extrusionOk="0" fill="none" h="1" w="1023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" name="Shape 272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pathLst>
                      <a:path extrusionOk="0" fill="none" h="3362" w="3362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73" name="Shape 273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pathLst>
                    <a:path extrusionOk="0" fill="none" h="16611" w="16708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pathLst>
                    <a:path extrusionOk="0" fill="none" h="16027" w="16027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pathLst>
                    <a:path extrusionOk="0" fill="none" h="20508" w="11838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6" name="Shape 276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277" name="Shape 277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pathLst>
                      <a:path extrusionOk="0" fill="none" h="12593" w="12592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" name="Shape 278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pathLst>
                      <a:path extrusionOk="0" fill="none" h="9670" w="967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" name="Shape 279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Shape 280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pathLst>
                      <a:path extrusionOk="0" fill="none" h="6139" w="6162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1" name="Shape 281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282" name="Shape 282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pathLst>
                    <a:path extrusionOk="0" fill="none" h="14711" w="16173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3" name="Shape 283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284" name="Shape 284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5" name="Shape 285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" name="Shape 286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7" name="Shape 287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288" name="Shape 288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5077" w="15077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" name="Shape 289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pathLst>
                      <a:path extrusionOk="0" fill="none" h="11180" w="1118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Shape 290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Shape 291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pathLst>
                      <a:path extrusionOk="0" fill="none" h="7283" w="7283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Shape 292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pathLst>
                      <a:path extrusionOk="0" fill="none" h="2827" w="2997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Shape 293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2827" w="2973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" name="Shape 294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0206" w="10035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5" name="Shape 295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296" name="Shape 296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3956" w="13956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Shape 297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pathLst>
                      <a:path extrusionOk="0" fill="none" h="7941" w="7941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8" name="Shape 298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299" name="Shape 299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5004" w="15004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" name="Shape 300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6138" w="52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" name="Shape 301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pathLst>
                      <a:path extrusionOk="0" fill="none" h="3873" w="7503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02" name="Shape 302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303" name="Shape 303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304" name="Shape 304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pathLst>
                      <a:path extrusionOk="0" fill="none" h="8793" w="3922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Shape 305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pathLst>
                      <a:path extrusionOk="0" fill="none" h="15491" w="12252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6" name="Shape 306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307" name="Shape 307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pathLst>
                      <a:path extrusionOk="0" fill="none" h="10668" w="16806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8" name="Shape 308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pathLst>
                      <a:path extrusionOk="0" fill="none" h="1000" w="975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9" name="Shape 309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3265" w="2436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" name="Shape 310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pathLst>
                      <a:path extrusionOk="0" fill="none" h="3265" w="2437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Shape 311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8720" w="14858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Shape 312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4629" w="9208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" name="Shape 313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2753" w="2753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14" name="Shape 314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pathLst>
                    <a:path extrusionOk="0" fill="none" h="16222" w="16221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5" name="Shape 315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316" name="Shape 316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pathLst>
                      <a:path extrusionOk="0" fill="none" h="15832" w="15832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7" name="Shape 317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pathLst>
                      <a:path extrusionOk="0" fill="none" h="13884" w="13884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8" name="Shape 318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6772" w="2193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Shape 319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Shape 320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Shape 321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Shape 322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" name="Shape 323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" name="Shape 324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5" name="Shape 325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6" name="Shape 326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" name="Shape 327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" name="Shape 328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Shape 329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Shape 330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Shape 331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Shape 332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" name="Shape 333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" name="Shape 334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" name="Shape 335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6" name="Shape 336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7" name="Shape 337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Shape 338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39" name="Shape 339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340" name="Shape 340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1" name="Shape 341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2" name="Shape 342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pathLst>
                      <a:path extrusionOk="0" fill="none" h="1195" w="4092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3" name="Shape 343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" name="Shape 344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pathLst>
                      <a:path extrusionOk="0" fill="none" h="12301" w="10278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Shape 345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" name="Shape 346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780" w="3606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7" name="Shape 347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pathLst>
                      <a:path extrusionOk="0" fill="none" h="1" w="4092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48" name="Shape 348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pathLst>
                  <a:path extrusionOk="0" fill="none" h="18924" w="1549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pathLst>
                  <a:path extrusionOk="0" fill="none" h="18511" w="15101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pathLst>
                  <a:path extrusionOk="0" fill="none" h="1" w="5359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pathLst>
                  <a:path extrusionOk="0" fill="none" h="1" w="1023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pathLst>
                  <a:path extrusionOk="0" fill="none" h="1" w="1023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pathLst>
                  <a:path extrusionOk="0" fill="none" h="1" w="1023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pathLst>
                  <a:path extrusionOk="0" fill="none" h="3362" w="3362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Shape 356"/>
            <p:cNvSpPr/>
            <p:nvPr/>
          </p:nvSpPr>
          <p:spPr>
            <a:xfrm>
              <a:off x="9152752" y="221405"/>
              <a:ext cx="351076" cy="349038"/>
            </a:xfrm>
            <a:custGeom>
              <a:pathLst>
                <a:path extrusionOk="0" fill="none" h="16611" w="16708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Shape 357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pathLst>
                  <a:path extrusionOk="0" fill="none" h="1170" w="18608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pathLst>
                  <a:path extrusionOk="0" fill="none" h="10887" w="18608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pathLst>
                  <a:path extrusionOk="0" fill="none" h="25" w="17975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1" name="Shape 361"/>
            <p:cNvSpPr/>
            <p:nvPr/>
          </p:nvSpPr>
          <p:spPr>
            <a:xfrm>
              <a:off x="9124314" y="1471215"/>
              <a:ext cx="340843" cy="340864"/>
            </a:xfrm>
            <a:custGeom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Shape 362"/>
          <p:cNvSpPr txBox="1"/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363" name="Shape 363"/>
          <p:cNvSpPr txBox="1"/>
          <p:nvPr>
            <p:ph idx="1" type="subTitle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Shape 366"/>
          <p:cNvGrpSpPr/>
          <p:nvPr/>
        </p:nvGrpSpPr>
        <p:grpSpPr>
          <a:xfrm>
            <a:off x="-190654" y="-200537"/>
            <a:ext cx="9618283" cy="5518584"/>
            <a:chOff x="-190654" y="-200537"/>
            <a:chExt cx="9618283" cy="5518584"/>
          </a:xfrm>
        </p:grpSpPr>
        <p:grpSp>
          <p:nvGrpSpPr>
            <p:cNvPr id="367" name="Shape 367"/>
            <p:cNvGrpSpPr/>
            <p:nvPr/>
          </p:nvGrpSpPr>
          <p:grpSpPr>
            <a:xfrm>
              <a:off x="-190654" y="-200537"/>
              <a:ext cx="9618283" cy="1632384"/>
              <a:chOff x="-114454" y="180462"/>
              <a:chExt cx="9618283" cy="1632384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1" name="Shape 371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372" name="Shape 372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Shape 37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6" name="Shape 376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377" name="Shape 377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pathLst>
                    <a:path extrusionOk="0" fill="none" h="14711" w="16173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8" name="Shape 378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379" name="Shape 37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" name="Shape 380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" name="Shape 381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2" name="Shape 382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383" name="Shape 383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5077" w="15077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" name="Shape 384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pathLst>
                      <a:path extrusionOk="0" fill="none" h="11180" w="1118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" name="Shape 385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" name="Shape 386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pathLst>
                      <a:path extrusionOk="0" fill="none" h="7283" w="7283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" name="Shape 387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pathLst>
                      <a:path extrusionOk="0" fill="none" h="2827" w="2997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" name="Shape 388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2827" w="2973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" name="Shape 389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0206" w="10035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90" name="Shape 390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391" name="Shape 391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3956" w="13956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2" name="Shape 392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pathLst>
                      <a:path extrusionOk="0" fill="none" h="7941" w="7941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93" name="Shape 393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394" name="Shape 394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5004" w="15004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" name="Shape 395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6138" w="52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" name="Shape 396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pathLst>
                      <a:path extrusionOk="0" fill="none" h="3873" w="7503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97" name="Shape 397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398" name="Shape 398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399" name="Shape 399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pathLst>
                      <a:path extrusionOk="0" fill="none" h="8793" w="3922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" name="Shape 400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pathLst>
                      <a:path extrusionOk="0" fill="none" h="15491" w="12252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01" name="Shape 401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402" name="Shape 402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pathLst>
                      <a:path extrusionOk="0" fill="none" h="10668" w="16806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" name="Shape 403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pathLst>
                      <a:path extrusionOk="0" fill="none" h="1000" w="975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" name="Shape 404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3265" w="2436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" name="Shape 405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pathLst>
                      <a:path extrusionOk="0" fill="none" h="3265" w="2437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" name="Shape 406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8720" w="14858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Shape 407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4629" w="9208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" name="Shape 408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2753" w="2753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09" name="Shape 409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pathLst>
                    <a:path extrusionOk="0" fill="none" h="16222" w="16221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0" name="Shape 410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411" name="Shape 411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pathLst>
                      <a:path extrusionOk="0" fill="none" h="15832" w="15832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" name="Shape 412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pathLst>
                      <a:path extrusionOk="0" fill="none" h="13884" w="13884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" name="Shape 413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6772" w="2193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" name="Shape 414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" name="Shape 415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" name="Shape 416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" name="Shape 417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8" name="Shape 418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" name="Shape 419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" name="Shape 420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" name="Shape 421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" name="Shape 422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3" name="Shape 423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4" name="Shape 424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5" name="Shape 425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6" name="Shape 426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7" name="Shape 427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8" name="Shape 428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9" name="Shape 429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0" name="Shape 430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1" name="Shape 431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" name="Shape 432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3" name="Shape 433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4" name="Shape 434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435" name="Shape 435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6" name="Shape 436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7" name="Shape 437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pathLst>
                      <a:path extrusionOk="0" fill="none" h="1195" w="4092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8" name="Shape 438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9" name="Shape 439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pathLst>
                      <a:path extrusionOk="0" fill="none" h="12301" w="10278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0" name="Shape 440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1" name="Shape 441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780" w="3606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Shape 442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pathLst>
                      <a:path extrusionOk="0" fill="none" h="1" w="4092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43" name="Shape 443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444" name="Shape 444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445" name="Shape 445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446" name="Shape 446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pathLst>
                        <a:path extrusionOk="0" fill="none" h="18924" w="1549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7" name="Shape 447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pathLst>
                        <a:path extrusionOk="0" fill="none" h="18511" w="15101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8" name="Shape 448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pathLst>
                        <a:path extrusionOk="0" fill="none" h="1" w="5359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9" name="Shape 449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0" name="Shape 450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1" name="Shape 451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2" name="Shape 452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pathLst>
                        <a:path extrusionOk="0" fill="none" h="3362" w="3362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53" name="Shape 453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pathLst>
                      <a:path extrusionOk="0" fill="none" h="16611" w="16708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" name="Shape 454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pathLst>
                      <a:path extrusionOk="0" fill="none" h="16027" w="16027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Shape 455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pathLst>
                      <a:path extrusionOk="0" fill="none" h="20508" w="11838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56" name="Shape 456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457" name="Shape 457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pathLst>
                        <a:path extrusionOk="0" fill="none" h="12593" w="12592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8" name="Shape 458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pathLst>
                        <a:path extrusionOk="0" fill="none" h="9670" w="967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9" name="Shape 459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pathLst>
                        <a:path extrusionOk="0" fill="none" h="3386" w="3386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0" name="Shape 460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pathLst>
                        <a:path extrusionOk="0" fill="none" h="6139" w="6162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461" name="Shape 461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462" name="Shape 462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pathLst>
                      <a:path extrusionOk="0" fill="none" h="14711" w="16173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63" name="Shape 463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464" name="Shape 464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pathLst>
                        <a:path extrusionOk="0" fill="none" h="1170" w="18608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" name="Shape 465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pathLst>
                        <a:path extrusionOk="0" fill="none" h="10887" w="18608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" name="Shape 466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pathLst>
                        <a:path extrusionOk="0" fill="none" h="25" w="1797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67" name="Shape 467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468" name="Shape 468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pathLst>
                        <a:path extrusionOk="0" fill="none" h="15077" w="15077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9" name="Shape 469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pathLst>
                        <a:path extrusionOk="0" fill="none" h="11180" w="1118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0" name="Shape 470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pathLst>
                        <a:path extrusionOk="0" fill="none" h="3386" w="3386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" name="Shape 471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pathLst>
                        <a:path extrusionOk="0" fill="none" h="7283" w="7283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" name="Shape 472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pathLst>
                        <a:path extrusionOk="0" fill="none" h="2827" w="2997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" name="Shape 473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pathLst>
                        <a:path extrusionOk="0" fill="none" h="2827" w="2973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4" name="Shape 474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pathLst>
                        <a:path extrusionOk="0" fill="none" h="10206" w="10035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75" name="Shape 475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476" name="Shape 476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pathLst>
                        <a:path extrusionOk="0" fill="none" h="13956" w="13956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" name="Shape 477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pathLst>
                        <a:path extrusionOk="0" fill="none" h="7941" w="7941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78" name="Shape 478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479" name="Shape 479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pathLst>
                        <a:path extrusionOk="0" fill="none" h="15004" w="15004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" name="Shape 480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pathLst>
                        <a:path extrusionOk="0" fill="none" h="6138" w="526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" name="Shape 481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pathLst>
                        <a:path extrusionOk="0" fill="none" h="3873" w="7503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482" name="Shape 482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483" name="Shape 483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484" name="Shape 484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pathLst>
                        <a:path extrusionOk="0" fill="none" h="8793" w="3922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5" name="Shape 485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pathLst>
                        <a:path extrusionOk="0" fill="none" h="15491" w="12252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86" name="Shape 486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487" name="Shape 487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pathLst>
                        <a:path extrusionOk="0" fill="none" h="10668" w="16806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8" name="Shape 488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pathLst>
                        <a:path extrusionOk="0" fill="none" h="1000" w="975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9" name="Shape 489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pathLst>
                        <a:path extrusionOk="0" fill="none" h="3265" w="2436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0" name="Shape 490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pathLst>
                        <a:path extrusionOk="0" fill="none" h="3265" w="2437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1" name="Shape 491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pathLst>
                        <a:path extrusionOk="0" fill="none" h="8720" w="14858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2" name="Shape 492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pathLst>
                        <a:path extrusionOk="0" fill="none" h="4629" w="9208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3" name="Shape 493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pathLst>
                        <a:path extrusionOk="0" fill="none" h="2753" w="2753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94" name="Shape 494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pathLst>
                      <a:path extrusionOk="0" fill="none" h="16222" w="16221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95" name="Shape 495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496" name="Shape 496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pathLst>
                        <a:path extrusionOk="0" fill="none" h="15832" w="15832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7" name="Shape 497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pathLst>
                        <a:path extrusionOk="0" fill="none" h="13884" w="13884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8" name="Shape 498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pathLst>
                        <a:path extrusionOk="0" fill="none" h="6772" w="2193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9" name="Shape 499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pathLst>
                        <a:path extrusionOk="0" fill="none" h="1170" w="1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0" name="Shape 500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1" name="Shape 501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2" name="Shape 502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3" name="Shape 503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4" name="Shape 504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pathLst>
                        <a:path extrusionOk="0" fill="none" h="1" w="117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5" name="Shape 505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6" name="Shape 506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7" name="Shape 507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8" name="Shape 508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9" name="Shape 509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pathLst>
                        <a:path extrusionOk="0" fill="none" h="1170" w="1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0" name="Shape 510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1" name="Shape 511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2" name="Shape 512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3" name="Shape 513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4" name="Shape 514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pathLst>
                        <a:path extrusionOk="0" fill="none" h="1" w="117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5" name="Shape 515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6" name="Shape 516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7" name="Shape 517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" name="Shape 518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19" name="Shape 519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520" name="Shape 520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pathLst>
                        <a:path extrusionOk="0" fill="none" h="902" w="4092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1" name="Shape 521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pathLst>
                        <a:path extrusionOk="0" fill="none" h="902" w="4092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2" name="Shape 522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pathLst>
                        <a:path extrusionOk="0" fill="none" h="1195" w="4092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3" name="Shape 523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pathLst>
                        <a:path extrusionOk="0" fill="none" h="6675" w="1414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4" name="Shape 524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pathLst>
                        <a:path extrusionOk="0" fill="none" h="12301" w="10278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5" name="Shape 525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pathLst>
                        <a:path extrusionOk="0" fill="none" h="6675" w="1414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6" name="Shape 526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pathLst>
                        <a:path extrusionOk="0" fill="none" h="780" w="3606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7" name="Shape 527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pathLst>
                        <a:path extrusionOk="0" fill="none" h="1" w="4092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528" name="Shape 528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529" name="Shape 529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Shape 531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6" name="Shape 536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7" name="Shape 537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538" name="Shape 53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1" name="Shape 541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Shape 542"/>
            <p:cNvGrpSpPr/>
            <p:nvPr/>
          </p:nvGrpSpPr>
          <p:grpSpPr>
            <a:xfrm>
              <a:off x="-190654" y="1704462"/>
              <a:ext cx="9618283" cy="1632384"/>
              <a:chOff x="-114454" y="180462"/>
              <a:chExt cx="9618283" cy="1632384"/>
            </a:xfrm>
          </p:grpSpPr>
          <p:sp>
            <p:nvSpPr>
              <p:cNvPr id="543" name="Shape 543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6" name="Shape 546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547" name="Shape 547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1" name="Shape 551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552" name="Shape 552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pathLst>
                    <a:path extrusionOk="0" fill="none" h="14711" w="16173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53" name="Shape 553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554" name="Shape 554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5" name="Shape 555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6" name="Shape 556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57" name="Shape 557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558" name="Shape 558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5077" w="15077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9" name="Shape 559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pathLst>
                      <a:path extrusionOk="0" fill="none" h="11180" w="1118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0" name="Shape 560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Shape 561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pathLst>
                      <a:path extrusionOk="0" fill="none" h="7283" w="7283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2" name="Shape 562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pathLst>
                      <a:path extrusionOk="0" fill="none" h="2827" w="2997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Shape 563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2827" w="2973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4" name="Shape 564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0206" w="10035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65" name="Shape 565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566" name="Shape 566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3956" w="13956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7" name="Shape 567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pathLst>
                      <a:path extrusionOk="0" fill="none" h="7941" w="7941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68" name="Shape 568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569" name="Shape 569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5004" w="15004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Shape 570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6138" w="52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1" name="Shape 571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pathLst>
                      <a:path extrusionOk="0" fill="none" h="3873" w="7503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72" name="Shape 572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573" name="Shape 573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574" name="Shape 574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pathLst>
                      <a:path extrusionOk="0" fill="none" h="8793" w="3922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5" name="Shape 575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pathLst>
                      <a:path extrusionOk="0" fill="none" h="15491" w="12252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76" name="Shape 576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577" name="Shape 577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pathLst>
                      <a:path extrusionOk="0" fill="none" h="10668" w="16806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" name="Shape 578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pathLst>
                      <a:path extrusionOk="0" fill="none" h="1000" w="975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Shape 579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3265" w="2436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Shape 580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pathLst>
                      <a:path extrusionOk="0" fill="none" h="3265" w="2437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Shape 581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8720" w="14858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Shape 582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4629" w="9208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3" name="Shape 583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2753" w="2753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4" name="Shape 584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pathLst>
                    <a:path extrusionOk="0" fill="none" h="16222" w="16221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85" name="Shape 585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586" name="Shape 586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pathLst>
                      <a:path extrusionOk="0" fill="none" h="15832" w="15832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Shape 587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pathLst>
                      <a:path extrusionOk="0" fill="none" h="13884" w="13884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Shape 588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6772" w="2193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Shape 589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Shape 590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1" name="Shape 591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2" name="Shape 592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3" name="Shape 593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4" name="Shape 594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Shape 595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Shape 596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Shape 597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Shape 598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9" name="Shape 599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0" name="Shape 600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1" name="Shape 601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2" name="Shape 602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Shape 603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Shape 604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Shape 605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Shape 606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7" name="Shape 607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8" name="Shape 608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09" name="Shape 609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610" name="Shape 610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1" name="Shape 611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2" name="Shape 612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pathLst>
                      <a:path extrusionOk="0" fill="none" h="1195" w="4092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3" name="Shape 613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4" name="Shape 614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pathLst>
                      <a:path extrusionOk="0" fill="none" h="12301" w="10278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5" name="Shape 615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6" name="Shape 616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780" w="3606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7" name="Shape 617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pathLst>
                      <a:path extrusionOk="0" fill="none" h="1" w="4092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18" name="Shape 618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619" name="Shape 619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620" name="Shape 620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621" name="Shape 621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pathLst>
                        <a:path extrusionOk="0" fill="none" h="18924" w="1549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2" name="Shape 622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pathLst>
                        <a:path extrusionOk="0" fill="none" h="18511" w="15101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3" name="Shape 623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pathLst>
                        <a:path extrusionOk="0" fill="none" h="1" w="5359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4" name="Shape 624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5" name="Shape 625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6" name="Shape 626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7" name="Shape 627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pathLst>
                        <a:path extrusionOk="0" fill="none" h="3362" w="3362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628" name="Shape 628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pathLst>
                      <a:path extrusionOk="0" fill="none" h="16611" w="16708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9" name="Shape 629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pathLst>
                      <a:path extrusionOk="0" fill="none" h="16027" w="16027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0" name="Shape 630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pathLst>
                      <a:path extrusionOk="0" fill="none" h="20508" w="11838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31" name="Shape 631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632" name="Shape 632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pathLst>
                        <a:path extrusionOk="0" fill="none" h="12593" w="12592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3" name="Shape 633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pathLst>
                        <a:path extrusionOk="0" fill="none" h="9670" w="967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4" name="Shape 634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pathLst>
                        <a:path extrusionOk="0" fill="none" h="3386" w="3386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5" name="Shape 635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pathLst>
                        <a:path extrusionOk="0" fill="none" h="6139" w="6162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636" name="Shape 636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637" name="Shape 637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pathLst>
                      <a:path extrusionOk="0" fill="none" h="14711" w="16173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38" name="Shape 638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639" name="Shape 639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pathLst>
                        <a:path extrusionOk="0" fill="none" h="1170" w="18608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0" name="Shape 640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pathLst>
                        <a:path extrusionOk="0" fill="none" h="10887" w="18608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1" name="Shape 641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pathLst>
                        <a:path extrusionOk="0" fill="none" h="25" w="1797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42" name="Shape 642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643" name="Shape 643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pathLst>
                        <a:path extrusionOk="0" fill="none" h="15077" w="15077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4" name="Shape 644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pathLst>
                        <a:path extrusionOk="0" fill="none" h="11180" w="1118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5" name="Shape 645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pathLst>
                        <a:path extrusionOk="0" fill="none" h="3386" w="3386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6" name="Shape 646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pathLst>
                        <a:path extrusionOk="0" fill="none" h="7283" w="7283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7" name="Shape 647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pathLst>
                        <a:path extrusionOk="0" fill="none" h="2827" w="2997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8" name="Shape 648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pathLst>
                        <a:path extrusionOk="0" fill="none" h="2827" w="2973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9" name="Shape 649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pathLst>
                        <a:path extrusionOk="0" fill="none" h="10206" w="10035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50" name="Shape 650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651" name="Shape 651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pathLst>
                        <a:path extrusionOk="0" fill="none" h="13956" w="13956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2" name="Shape 652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pathLst>
                        <a:path extrusionOk="0" fill="none" h="7941" w="7941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53" name="Shape 653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654" name="Shape 654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pathLst>
                        <a:path extrusionOk="0" fill="none" h="15004" w="15004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5" name="Shape 655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pathLst>
                        <a:path extrusionOk="0" fill="none" h="6138" w="526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6" name="Shape 656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pathLst>
                        <a:path extrusionOk="0" fill="none" h="3873" w="7503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657" name="Shape 657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658" name="Shape 658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659" name="Shape 659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pathLst>
                        <a:path extrusionOk="0" fill="none" h="8793" w="3922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0" name="Shape 660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pathLst>
                        <a:path extrusionOk="0" fill="none" h="15491" w="12252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61" name="Shape 661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662" name="Shape 662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pathLst>
                        <a:path extrusionOk="0" fill="none" h="10668" w="16806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3" name="Shape 663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pathLst>
                        <a:path extrusionOk="0" fill="none" h="1000" w="975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4" name="Shape 664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pathLst>
                        <a:path extrusionOk="0" fill="none" h="3265" w="2436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5" name="Shape 665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pathLst>
                        <a:path extrusionOk="0" fill="none" h="3265" w="2437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6" name="Shape 666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pathLst>
                        <a:path extrusionOk="0" fill="none" h="8720" w="14858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7" name="Shape 667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pathLst>
                        <a:path extrusionOk="0" fill="none" h="4629" w="9208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8" name="Shape 668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pathLst>
                        <a:path extrusionOk="0" fill="none" h="2753" w="2753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669" name="Shape 669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pathLst>
                      <a:path extrusionOk="0" fill="none" h="16222" w="16221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70" name="Shape 670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671" name="Shape 671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pathLst>
                        <a:path extrusionOk="0" fill="none" h="15832" w="15832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2" name="Shape 672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pathLst>
                        <a:path extrusionOk="0" fill="none" h="13884" w="13884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3" name="Shape 673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pathLst>
                        <a:path extrusionOk="0" fill="none" h="6772" w="2193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4" name="Shape 674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pathLst>
                        <a:path extrusionOk="0" fill="none" h="1170" w="1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5" name="Shape 675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6" name="Shape 676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7" name="Shape 677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8" name="Shape 678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9" name="Shape 679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pathLst>
                        <a:path extrusionOk="0" fill="none" h="1" w="117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0" name="Shape 680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1" name="Shape 681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2" name="Shape 682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3" name="Shape 683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4" name="Shape 684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pathLst>
                        <a:path extrusionOk="0" fill="none" h="1170" w="1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5" name="Shape 685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6" name="Shape 686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7" name="Shape 687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8" name="Shape 688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9" name="Shape 689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pathLst>
                        <a:path extrusionOk="0" fill="none" h="1" w="117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0" name="Shape 690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1" name="Shape 691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2" name="Shape 692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3" name="Shape 693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94" name="Shape 694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695" name="Shape 695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pathLst>
                        <a:path extrusionOk="0" fill="none" h="902" w="4092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6" name="Shape 696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pathLst>
                        <a:path extrusionOk="0" fill="none" h="902" w="4092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7" name="Shape 697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pathLst>
                        <a:path extrusionOk="0" fill="none" h="1195" w="4092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8" name="Shape 698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pathLst>
                        <a:path extrusionOk="0" fill="none" h="6675" w="1414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9" name="Shape 699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pathLst>
                        <a:path extrusionOk="0" fill="none" h="12301" w="10278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0" name="Shape 700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pathLst>
                        <a:path extrusionOk="0" fill="none" h="6675" w="1414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1" name="Shape 701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pathLst>
                        <a:path extrusionOk="0" fill="none" h="780" w="3606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2" name="Shape 702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pathLst>
                        <a:path extrusionOk="0" fill="none" h="1" w="4092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703" name="Shape 703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704" name="Shape 704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Shape 705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Shape 706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Shape 707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Shape 708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Shape 709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Shape 710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1" name="Shape 711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2" name="Shape 712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713" name="Shape 71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Shape 714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Shape 71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6" name="Shape 716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Shape 717"/>
            <p:cNvGrpSpPr/>
            <p:nvPr/>
          </p:nvGrpSpPr>
          <p:grpSpPr>
            <a:xfrm>
              <a:off x="-190654" y="3685662"/>
              <a:ext cx="9618283" cy="1632384"/>
              <a:chOff x="-114454" y="180462"/>
              <a:chExt cx="9618283" cy="1632384"/>
            </a:xfrm>
          </p:grpSpPr>
          <p:sp>
            <p:nvSpPr>
              <p:cNvPr id="718" name="Shape 718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Shape 719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Shape 720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1" name="Shape 721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722" name="Shape 722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Shape 723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Shape 724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Shape 72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Shape 726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727" name="Shape 727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pathLst>
                    <a:path extrusionOk="0" fill="none" h="14711" w="16173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28" name="Shape 728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729" name="Shape 7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0" name="Shape 730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1" name="Shape 731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32" name="Shape 732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733" name="Shape 733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5077" w="15077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4" name="Shape 734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pathLst>
                      <a:path extrusionOk="0" fill="none" h="11180" w="1118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5" name="Shape 735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6" name="Shape 736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pathLst>
                      <a:path extrusionOk="0" fill="none" h="7283" w="7283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7" name="Shape 737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pathLst>
                      <a:path extrusionOk="0" fill="none" h="2827" w="2997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8" name="Shape 738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2827" w="2973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9" name="Shape 739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0206" w="10035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40" name="Shape 740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741" name="Shape 741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3956" w="13956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2" name="Shape 742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pathLst>
                      <a:path extrusionOk="0" fill="none" h="7941" w="7941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43" name="Shape 743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744" name="Shape 744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5004" w="15004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5" name="Shape 745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6138" w="52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6" name="Shape 746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pathLst>
                      <a:path extrusionOk="0" fill="none" h="3873" w="7503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47" name="Shape 747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748" name="Shape 748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749" name="Shape 749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pathLst>
                      <a:path extrusionOk="0" fill="none" h="8793" w="3922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0" name="Shape 750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pathLst>
                      <a:path extrusionOk="0" fill="none" h="15491" w="12252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51" name="Shape 751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752" name="Shape 752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pathLst>
                      <a:path extrusionOk="0" fill="none" h="10668" w="16806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3" name="Shape 753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pathLst>
                      <a:path extrusionOk="0" fill="none" h="1000" w="975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4" name="Shape 754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3265" w="2436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5" name="Shape 755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pathLst>
                      <a:path extrusionOk="0" fill="none" h="3265" w="2437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6" name="Shape 756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8720" w="14858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7" name="Shape 757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4629" w="9208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8" name="Shape 758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2753" w="2753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59" name="Shape 759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pathLst>
                    <a:path extrusionOk="0" fill="none" h="16222" w="16221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60" name="Shape 760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761" name="Shape 761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pathLst>
                      <a:path extrusionOk="0" fill="none" h="15832" w="15832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2" name="Shape 762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pathLst>
                      <a:path extrusionOk="0" fill="none" h="13884" w="13884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3" name="Shape 763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6772" w="2193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4" name="Shape 764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5" name="Shape 765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6" name="Shape 766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7" name="Shape 767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8" name="Shape 768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9" name="Shape 769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0" name="Shape 770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1" name="Shape 771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2" name="Shape 772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3" name="Shape 773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4" name="Shape 774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5" name="Shape 775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6" name="Shape 776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7" name="Shape 777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8" name="Shape 778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9" name="Shape 779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0" name="Shape 780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1" name="Shape 781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2" name="Shape 782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3" name="Shape 783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84" name="Shape 784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785" name="Shape 785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6" name="Shape 786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7" name="Shape 787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pathLst>
                      <a:path extrusionOk="0" fill="none" h="1195" w="4092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8" name="Shape 788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9" name="Shape 789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pathLst>
                      <a:path extrusionOk="0" fill="none" h="12301" w="10278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0" name="Shape 790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1" name="Shape 791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780" w="3606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2" name="Shape 792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pathLst>
                      <a:path extrusionOk="0" fill="none" h="1" w="4092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93" name="Shape 793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794" name="Shape 794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795" name="Shape 795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796" name="Shape 796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pathLst>
                        <a:path extrusionOk="0" fill="none" h="18924" w="1549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97" name="Shape 797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pathLst>
                        <a:path extrusionOk="0" fill="none" h="18511" w="15101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98" name="Shape 798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pathLst>
                        <a:path extrusionOk="0" fill="none" h="1" w="5359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99" name="Shape 799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00" name="Shape 800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01" name="Shape 801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02" name="Shape 802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pathLst>
                        <a:path extrusionOk="0" fill="none" h="3362" w="3362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803" name="Shape 803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pathLst>
                      <a:path extrusionOk="0" fill="none" h="16611" w="16708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4" name="Shape 804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pathLst>
                      <a:path extrusionOk="0" fill="none" h="16027" w="16027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5" name="Shape 805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pathLst>
                      <a:path extrusionOk="0" fill="none" h="20508" w="11838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06" name="Shape 806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807" name="Shape 807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pathLst>
                        <a:path extrusionOk="0" fill="none" h="12593" w="12592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08" name="Shape 808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pathLst>
                        <a:path extrusionOk="0" fill="none" h="9670" w="967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09" name="Shape 809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pathLst>
                        <a:path extrusionOk="0" fill="none" h="3386" w="3386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0" name="Shape 810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pathLst>
                        <a:path extrusionOk="0" fill="none" h="6139" w="6162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811" name="Shape 811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812" name="Shape 812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pathLst>
                      <a:path extrusionOk="0" fill="none" h="14711" w="16173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13" name="Shape 813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814" name="Shape 814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pathLst>
                        <a:path extrusionOk="0" fill="none" h="1170" w="18608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5" name="Shape 815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pathLst>
                        <a:path extrusionOk="0" fill="none" h="10887" w="18608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6" name="Shape 816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pathLst>
                        <a:path extrusionOk="0" fill="none" h="25" w="1797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17" name="Shape 817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818" name="Shape 818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pathLst>
                        <a:path extrusionOk="0" fill="none" h="15077" w="15077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9" name="Shape 819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pathLst>
                        <a:path extrusionOk="0" fill="none" h="11180" w="1118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0" name="Shape 820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pathLst>
                        <a:path extrusionOk="0" fill="none" h="3386" w="3386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1" name="Shape 821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pathLst>
                        <a:path extrusionOk="0" fill="none" h="7283" w="7283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2" name="Shape 822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pathLst>
                        <a:path extrusionOk="0" fill="none" h="2827" w="2997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3" name="Shape 823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pathLst>
                        <a:path extrusionOk="0" fill="none" h="2827" w="2973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4" name="Shape 824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pathLst>
                        <a:path extrusionOk="0" fill="none" h="10206" w="10035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25" name="Shape 825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826" name="Shape 826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pathLst>
                        <a:path extrusionOk="0" fill="none" h="13956" w="13956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7" name="Shape 827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pathLst>
                        <a:path extrusionOk="0" fill="none" h="7941" w="7941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28" name="Shape 828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829" name="Shape 829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pathLst>
                        <a:path extrusionOk="0" fill="none" h="15004" w="15004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0" name="Shape 830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pathLst>
                        <a:path extrusionOk="0" fill="none" h="6138" w="526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1" name="Shape 831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pathLst>
                        <a:path extrusionOk="0" fill="none" h="3873" w="7503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832" name="Shape 832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833" name="Shape 833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834" name="Shape 834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pathLst>
                        <a:path extrusionOk="0" fill="none" h="8793" w="3922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5" name="Shape 835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pathLst>
                        <a:path extrusionOk="0" fill="none" h="15491" w="12252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36" name="Shape 836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837" name="Shape 837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pathLst>
                        <a:path extrusionOk="0" fill="none" h="10668" w="16806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8" name="Shape 838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pathLst>
                        <a:path extrusionOk="0" fill="none" h="1000" w="975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9" name="Shape 839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pathLst>
                        <a:path extrusionOk="0" fill="none" h="3265" w="2436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0" name="Shape 840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pathLst>
                        <a:path extrusionOk="0" fill="none" h="3265" w="2437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1" name="Shape 841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pathLst>
                        <a:path extrusionOk="0" fill="none" h="8720" w="14858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2" name="Shape 842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pathLst>
                        <a:path extrusionOk="0" fill="none" h="4629" w="9208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3" name="Shape 843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pathLst>
                        <a:path extrusionOk="0" fill="none" h="2753" w="2753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844" name="Shape 844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pathLst>
                      <a:path extrusionOk="0" fill="none" h="16222" w="16221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45" name="Shape 845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846" name="Shape 846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pathLst>
                        <a:path extrusionOk="0" fill="none" h="15832" w="15832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7" name="Shape 847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pathLst>
                        <a:path extrusionOk="0" fill="none" h="13884" w="13884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8" name="Shape 848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pathLst>
                        <a:path extrusionOk="0" fill="none" h="6772" w="2193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9" name="Shape 849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pathLst>
                        <a:path extrusionOk="0" fill="none" h="1170" w="1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0" name="Shape 850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1" name="Shape 851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2" name="Shape 852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3" name="Shape 853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4" name="Shape 854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pathLst>
                        <a:path extrusionOk="0" fill="none" h="1" w="117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5" name="Shape 855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6" name="Shape 856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7" name="Shape 857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8" name="Shape 858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9" name="Shape 859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pathLst>
                        <a:path extrusionOk="0" fill="none" h="1170" w="1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0" name="Shape 860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1" name="Shape 861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2" name="Shape 862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3" name="Shape 863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4" name="Shape 864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pathLst>
                        <a:path extrusionOk="0" fill="none" h="1" w="117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5" name="Shape 865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6" name="Shape 866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7" name="Shape 867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8" name="Shape 868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69" name="Shape 869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870" name="Shape 870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pathLst>
                        <a:path extrusionOk="0" fill="none" h="902" w="4092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1" name="Shape 871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pathLst>
                        <a:path extrusionOk="0" fill="none" h="902" w="4092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2" name="Shape 872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pathLst>
                        <a:path extrusionOk="0" fill="none" h="1195" w="4092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3" name="Shape 873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pathLst>
                        <a:path extrusionOk="0" fill="none" h="6675" w="1414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4" name="Shape 874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pathLst>
                        <a:path extrusionOk="0" fill="none" h="12301" w="10278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5" name="Shape 875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pathLst>
                        <a:path extrusionOk="0" fill="none" h="6675" w="1414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6" name="Shape 876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pathLst>
                        <a:path extrusionOk="0" fill="none" h="780" w="3606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7" name="Shape 877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pathLst>
                        <a:path extrusionOk="0" fill="none" h="1" w="4092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878" name="Shape 878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879" name="Shape 879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Shape 881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86" name="Shape 886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7" name="Shape 887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888" name="Shape 88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1" name="Shape 891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2" name="Shape 892"/>
          <p:cNvSpPr txBox="1"/>
          <p:nvPr>
            <p:ph idx="1" type="body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b="1" i="1" sz="4000"/>
            </a:lvl1pPr>
            <a:lvl2pPr lvl="1" rtl="0">
              <a:spcBef>
                <a:spcPts val="0"/>
              </a:spcBef>
              <a:buSzPct val="100000"/>
              <a:defRPr b="1" i="1" sz="4000"/>
            </a:lvl2pPr>
            <a:lvl3pPr lvl="2" rtl="0">
              <a:spcBef>
                <a:spcPts val="0"/>
              </a:spcBef>
              <a:buSzPct val="100000"/>
              <a:defRPr b="1" i="1" sz="4000"/>
            </a:lvl3pPr>
            <a:lvl4pPr lvl="3" rtl="0">
              <a:spcBef>
                <a:spcPts val="0"/>
              </a:spcBef>
              <a:buSzPct val="100000"/>
              <a:defRPr b="1" i="1" sz="4000"/>
            </a:lvl4pPr>
            <a:lvl5pPr lvl="4" rtl="0">
              <a:spcBef>
                <a:spcPts val="0"/>
              </a:spcBef>
              <a:buSzPct val="100000"/>
              <a:defRPr b="1" i="1" sz="4000"/>
            </a:lvl5pPr>
            <a:lvl6pPr lvl="5" rtl="0">
              <a:spcBef>
                <a:spcPts val="0"/>
              </a:spcBef>
              <a:buSzPct val="100000"/>
              <a:defRPr b="1" i="1" sz="4000"/>
            </a:lvl6pPr>
            <a:lvl7pPr lvl="6" rtl="0">
              <a:spcBef>
                <a:spcPts val="0"/>
              </a:spcBef>
              <a:buSzPct val="100000"/>
              <a:defRPr b="1" i="1" sz="4000"/>
            </a:lvl7pPr>
            <a:lvl8pPr lvl="7" rtl="0">
              <a:spcBef>
                <a:spcPts val="0"/>
              </a:spcBef>
              <a:buSzPct val="100000"/>
              <a:defRPr b="1" i="1" sz="4000"/>
            </a:lvl8pPr>
            <a:lvl9pPr lvl="8">
              <a:spcBef>
                <a:spcPts val="0"/>
              </a:spcBef>
              <a:buSzPct val="100000"/>
              <a:defRPr b="1" i="1" sz="4000"/>
            </a:lvl9pPr>
          </a:lstStyle>
          <a:p/>
        </p:txBody>
      </p:sp>
      <p:sp>
        <p:nvSpPr>
          <p:cNvPr id="893" name="Shape 89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solidFill>
          <a:srgbClr val="6FA8DC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Shape 895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896" name="Shape 896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897" name="Shape 897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Shape 898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9" name="Shape 899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900" name="Shape 900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Shape 902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Shape 903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4" name="Shape 904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905" name="Shape 905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6" name="Shape 906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907" name="Shape 907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Shape 912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Shape 913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4" name="Shape 914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915" name="Shape 915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Shape 916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17" name="Shape 917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918" name="Shape 918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9" name="Shape 919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920" name="Shape 920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4" name="Shape 924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5" name="Shape 925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926" name="Shape 926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927" name="Shape 927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9" name="Shape 929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930" name="Shape 930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3" name="Shape 933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934" name="Shape 934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Shape 936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37" name="Shape 937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938" name="Shape 938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9" name="Shape 939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940" name="Shape 940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Shape 942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3" name="Shape 943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44" name="Shape 944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51" name="Shape 951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952" name="Shape 952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953" name="Shape 953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60" name="Shape 960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2" name="Shape 962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963" name="Shape 963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64" name="Shape 964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1" name="Shape 971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2" name="Shape 972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973" name="Shape 973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75" name="Shape 975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976" name="Shape 976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977" name="Shape 977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Shape 987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Shape 990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0" name="Shape 1000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001" name="Shape 1001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Shape 1003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09" name="Shape 1009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0" name="Shape 1010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011" name="Shape 1011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012" name="Shape 1012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Shape 1013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Shape 1034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5" name="Shape 1035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036" name="Shape 1036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Shape 1039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Shape 1041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Shape 1042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Shape 1043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4" name="Shape 1044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5" name="Shape 1045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6" name="Shape 104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7" name="Shape 1047"/>
          <p:cNvSpPr txBox="1"/>
          <p:nvPr>
            <p:ph idx="1" type="body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8" name="Shape 104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bg>
      <p:bgPr>
        <a:solidFill>
          <a:srgbClr val="6FA8DC"/>
        </a:soli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Shape 1050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051" name="Shape 1051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4" name="Shape 1054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055" name="Shape 1055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Shape 1056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Shape 1058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59" name="Shape 1059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1" name="Shape 1061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062" name="Shape 1062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Shape 1063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Shape 1064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Shape 1065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Shape 1066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Shape 1067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Shape 1068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9" name="Shape 1069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070" name="Shape 1070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Shape 1071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2" name="Shape 1072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073" name="Shape 1073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4" name="Shape 1074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075" name="Shape 1075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Shape 1077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Shape 1078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9" name="Shape 1079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0" name="Shape 1080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081" name="Shape 1081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082" name="Shape 1082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Shape 1083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4" name="Shape 1084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085" name="Shape 1085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Shape 1087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8" name="Shape 1088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089" name="Shape 108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Shape 1090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Shape 1091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92" name="Shape 1092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093" name="Shape 1093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4" name="Shape 1094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095" name="Shape 109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Shape 1096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Shape 109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8" name="Shape 1098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099" name="Shape 1099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Shape 1100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Shape 1101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Shape 1102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Shape 1103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Shape 1104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Shape 110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06" name="Shape 1106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107" name="Shape 1107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108" name="Shape 1108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Shape 1109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Shape 1110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Shape 1111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Shape 1112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Shape 1113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Shape 1114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5" name="Shape 1115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Shape 1117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118" name="Shape 1118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119" name="Shape 1119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Shape 1120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Shape 1121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Shape 1122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Shape 1123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Shape 1124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Shape 112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26" name="Shape 1126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7" name="Shape 1127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128" name="Shape 1128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Shape 1129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30" name="Shape 1130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131" name="Shape 1131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132" name="Shape 1132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Shape 1133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Shape 1134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Shape 113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Shape 1136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Shape 1137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Shape 1138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Shape 1139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Shape 1140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Shape 1141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Shape 1142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Shape 1143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Shape 1144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Shape 114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Shape 1146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Shape 1147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Shape 1148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Shape 1149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Shape 1150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Shape 1151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Shape 1152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Shape 1153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Shape 1154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5" name="Shape 1155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156" name="Shape 1156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Shape 1157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Shape 1158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Shape 1159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Shape 1160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Shape 1161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Shape 1162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Shape 1163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4" name="Shape 1164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5" name="Shape 1165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166" name="Shape 1166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167" name="Shape 1167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Shape 1168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Shape 1169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Shape 1170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Shape 1171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Shape 1172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Shape 1173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Shape 1174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Shape 117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Shape 117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Shape 1177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Shape 1178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Shape 1179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Shape 1180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Shape 1181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Shape 1182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Shape 1183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Shape 1184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Shape 118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Shape 1186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Shape 118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Shape 1188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Shape 1189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0" name="Shape 1190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191" name="Shape 1191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Shape 1192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Shape 1193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Shape 1194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Shape 119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Shape 1196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Shape 119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Shape 1198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9" name="Shape 1199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0" name="Shape 1200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1" name="Shape 120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02" name="Shape 1202"/>
          <p:cNvSpPr txBox="1"/>
          <p:nvPr>
            <p:ph idx="1" type="body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03" name="Shape 1203"/>
          <p:cNvSpPr txBox="1"/>
          <p:nvPr>
            <p:ph idx="2" type="body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04" name="Shape 120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bg>
      <p:bgPr>
        <a:solidFill>
          <a:srgbClr val="6FA8DC"/>
        </a:solidFill>
      </p:bgPr>
    </p:bg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Shape 1206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207" name="Shape 1207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208" name="Shape 1208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0" name="Shape 1210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211" name="Shape 1211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Shape 121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Shape 121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Shape 121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15" name="Shape 1215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216" name="Shape 1216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7" name="Shape 1217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218" name="Shape 1218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Shape 1219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Shape 1220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Shape 1221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Shape 1222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Shape 1223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Shape 1224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5" name="Shape 1225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226" name="Shape 1226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Shape 1227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8" name="Shape 1228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229" name="Shape 1229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0" name="Shape 1230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231" name="Shape 1231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Shape 123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Shape 123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Shape 123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35" name="Shape 1235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6" name="Shape 1236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237" name="Shape 1237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238" name="Shape 1238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Shape 1239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0" name="Shape 1240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241" name="Shape 1241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Shape 1242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Shape 1243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4" name="Shape 1244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245" name="Shape 124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Shape 1246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Shape 124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48" name="Shape 1248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249" name="Shape 1249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0" name="Shape 1250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251" name="Shape 1251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Shape 1252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Shape 125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4" name="Shape 1254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255" name="Shape 125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Shape 1256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Shape 125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Shape 1258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Shape 1259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Shape 126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Shape 126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2" name="Shape 1262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263" name="Shape 1263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264" name="Shape 1264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Shape 1265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Shape 1266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Shape 1267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Shape 1268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Shape 1269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Shape 1270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71" name="Shape 1271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3" name="Shape 1273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274" name="Shape 1274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275" name="Shape 127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Shape 1276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Shape 127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Shape 1278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Shape 1279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Shape 128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Shape 128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82" name="Shape 1282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3" name="Shape 1283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284" name="Shape 128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Shape 1285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86" name="Shape 1286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287" name="Shape 1287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288" name="Shape 1288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Shape 1289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Shape 1290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Shape 1291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Shape 1292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Shape 1293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4" name="Shape 1294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Shape 1295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Shape 1296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Shape 1297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Shape 1298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Shape 1299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Shape 1300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Shape 1301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Shape 1302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Shape 1303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Shape 1304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Shape 1305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6" name="Shape 1306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Shape 1307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Shape 1308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Shape 1309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Shape 1310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1" name="Shape 1311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312" name="Shape 1312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Shape 1313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Shape 1314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Shape 1315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Shape 1316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Shape 1317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Shape 1318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Shape 1319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20" name="Shape 1320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1" name="Shape 1321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322" name="Shape 1322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323" name="Shape 1323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Shape 1324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Shape 1325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Shape 1326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Shape 1327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Shape 1328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Shape 1329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Shape 1330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Shape 1331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Shape 1332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Shape 1333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Shape 1334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Shape 1335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Shape 1336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Shape 1337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Shape 1338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Shape 1339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Shape 1340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Shape 1341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Shape 1342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Shape 1343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Shape 1344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Shape 1345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6" name="Shape 1346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347" name="Shape 1347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Shape 1348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Shape 1349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Shape 1350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Shape 1351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Shape 1352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Shape 1353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Shape 1354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5" name="Shape 1355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6" name="Shape 1356"/>
          <p:cNvSpPr/>
          <p:nvPr/>
        </p:nvSpPr>
        <p:spPr>
          <a:xfrm flipH="1">
            <a:off x="2095199" y="0"/>
            <a:ext cx="70488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7" name="Shape 135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8" name="Shape 1358"/>
          <p:cNvSpPr txBox="1"/>
          <p:nvPr>
            <p:ph idx="1" type="body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9" name="Shape 1359"/>
          <p:cNvSpPr txBox="1"/>
          <p:nvPr>
            <p:ph idx="2" type="body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0" name="Shape 1360"/>
          <p:cNvSpPr txBox="1"/>
          <p:nvPr>
            <p:ph idx="3" type="body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1" name="Shape 136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6FA8DC"/>
        </a:solidFill>
      </p:bgPr>
    </p:bg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3" name="Shape 1363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364" name="Shape 1364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365" name="Shape 1365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7" name="Shape 1367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368" name="Shape 1368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Shape 1369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Shape 1370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Shape 1371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72" name="Shape 1372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373" name="Shape 1373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4" name="Shape 1374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375" name="Shape 1375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Shape 1376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Shape 1377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Shape 1378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9" name="Shape 1379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Shape 1380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Shape 1381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2" name="Shape 1382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383" name="Shape 1383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Shape 1384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85" name="Shape 1385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386" name="Shape 1386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7" name="Shape 1387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388" name="Shape 1388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9" name="Shape 1389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0" name="Shape 1390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1" name="Shape 1391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2" name="Shape 1392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3" name="Shape 1393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394" name="Shape 1394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395" name="Shape 139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Shape 1396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7" name="Shape 1397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398" name="Shape 1398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Shape 1399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Shape 1400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Shape 1401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402" name="Shape 1402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Shape 1403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Shape 1404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05" name="Shape 1405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406" name="Shape 1406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07" name="Shape 1407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408" name="Shape 140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Shape 140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Shape 141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1" name="Shape 1411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412" name="Shape 1412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Shape 1413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Shape 1414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Shape 1415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Shape 1416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Shape 1417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Shape 1418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9" name="Shape 1419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420" name="Shape 1420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421" name="Shape 1421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Shape 1422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Shape 1423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Shape 1424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Shape 1425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Shape 1426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Shape 1427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8" name="Shape 1428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Shape 1429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0" name="Shape 1430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431" name="Shape 1431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432" name="Shape 1432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Shape 1433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4" name="Shape 1434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5" name="Shape 1435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6" name="Shape 1436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7" name="Shape 1437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8" name="Shape 1438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9" name="Shape 1439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40" name="Shape 1440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441" name="Shape 1441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Shape 1442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43" name="Shape 1443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444" name="Shape 1444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445" name="Shape 144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6" name="Shape 1446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7" name="Shape 144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Shape 1448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Shape 1449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Shape 1450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Shape 1451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2" name="Shape 1452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Shape 145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4" name="Shape 1454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5" name="Shape 145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6" name="Shape 1456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Shape 145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Shape 1458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9" name="Shape 1459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0" name="Shape 1460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1" name="Shape 1461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2" name="Shape 146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Shape 146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Shape 1464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Shape 146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Shape 1466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Shape 146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8" name="Shape 1468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469" name="Shape 1469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Shape 1470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Shape 1471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Shape 1472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Shape 1473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4" name="Shape 1474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Shape 147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Shape 1476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77" name="Shape 1477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8" name="Shape 1478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479" name="Shape 1479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480" name="Shape 1480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Shape 1481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Shape 1482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Shape 1483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Shape 1484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Shape 1485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Shape 1486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Shape 1487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Shape 1488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Shape 1489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Shape 1490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Shape 1491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Shape 1492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Shape 1493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Shape 1494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Shape 1495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Shape 1496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Shape 1497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Shape 1498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Shape 1499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Shape 1500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Shape 1501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Shape 1502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3" name="Shape 1503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504" name="Shape 1504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Shape 1505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Shape 1506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Shape 1507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Shape 1508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Shape 1509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Shape 1510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Shape 1511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12" name="Shape 1512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3" name="Shape 151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14" name="Shape 151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15" name="Shape 1515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Shape 1517"/>
          <p:cNvSpPr txBox="1"/>
          <p:nvPr>
            <p:ph idx="1" type="body"/>
          </p:nvPr>
        </p:nvSpPr>
        <p:spPr>
          <a:xfrm>
            <a:off x="164144" y="4406300"/>
            <a:ext cx="2346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1518" name="Shape 151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ig image"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1" name="Shape 152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n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Montserrat:400,700|Roboto:400,400italic,700,700italic" TargetMode="External"/><Relationship Id="rId4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 txBox="1"/>
          <p:nvPr>
            <p:ph type="ctrTitle"/>
          </p:nvPr>
        </p:nvSpPr>
        <p:spPr>
          <a:xfrm>
            <a:off x="1147625" y="1968875"/>
            <a:ext cx="7498799" cy="276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Shape 160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609" name="Shape 1609"/>
          <p:cNvSpPr txBox="1"/>
          <p:nvPr>
            <p:ph idx="1" type="body"/>
          </p:nvPr>
        </p:nvSpPr>
        <p:spPr>
          <a:xfrm>
            <a:off x="6072050" y="522000"/>
            <a:ext cx="2587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610" name="Shape 1610"/>
          <p:cNvPicPr preferRelativeResize="0"/>
          <p:nvPr/>
        </p:nvPicPr>
        <p:blipFill rotWithShape="1">
          <a:blip r:embed="rId3">
            <a:alphaModFix/>
          </a:blip>
          <a:srcRect b="0" l="22716" r="7939" t="0"/>
          <a:stretch/>
        </p:blipFill>
        <p:spPr>
          <a:xfrm>
            <a:off x="2088050" y="0"/>
            <a:ext cx="35666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Shape 16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Shape 1616"/>
          <p:cNvSpPr txBox="1"/>
          <p:nvPr>
            <p:ph idx="4294967295" type="title"/>
          </p:nvPr>
        </p:nvSpPr>
        <p:spPr>
          <a:xfrm>
            <a:off x="208650" y="1710950"/>
            <a:ext cx="1909199" cy="155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BIG IMAGE</a:t>
            </a:r>
          </a:p>
        </p:txBody>
      </p:sp>
      <p:sp>
        <p:nvSpPr>
          <p:cNvPr id="1617" name="Shape 161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IDEAS</a:t>
            </a:r>
          </a:p>
        </p:txBody>
      </p:sp>
      <p:sp>
        <p:nvSpPr>
          <p:cNvPr id="1623" name="Shape 162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4" name="Shape 1624"/>
          <p:cNvSpPr/>
          <p:nvPr/>
        </p:nvSpPr>
        <p:spPr>
          <a:xfrm rot="5400000">
            <a:off x="3556671" y="425822"/>
            <a:ext cx="2321400" cy="2321400"/>
          </a:xfrm>
          <a:prstGeom prst="teardrop">
            <a:avLst>
              <a:gd fmla="val 10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5" name="Shape 1625"/>
          <p:cNvSpPr/>
          <p:nvPr/>
        </p:nvSpPr>
        <p:spPr>
          <a:xfrm flipH="1" rot="5400000">
            <a:off x="4021126" y="2881007"/>
            <a:ext cx="1856944" cy="1856944"/>
          </a:xfrm>
          <a:prstGeom prst="teardrop">
            <a:avLst>
              <a:gd fmla="val 10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6" name="Shape 1626"/>
          <p:cNvSpPr/>
          <p:nvPr/>
        </p:nvSpPr>
        <p:spPr>
          <a:xfrm rot="10800000">
            <a:off x="6011691" y="1464259"/>
            <a:ext cx="1282846" cy="1282846"/>
          </a:xfrm>
          <a:prstGeom prst="teardrop">
            <a:avLst>
              <a:gd fmla="val 10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7" name="Shape 1627"/>
          <p:cNvSpPr/>
          <p:nvPr/>
        </p:nvSpPr>
        <p:spPr>
          <a:xfrm flipH="1">
            <a:off x="6011839" y="2881007"/>
            <a:ext cx="1550105" cy="1550105"/>
          </a:xfrm>
          <a:prstGeom prst="teardrop">
            <a:avLst>
              <a:gd fmla="val 10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28" name="Shape 1628"/>
          <p:cNvGrpSpPr/>
          <p:nvPr/>
        </p:nvGrpSpPr>
        <p:grpSpPr>
          <a:xfrm>
            <a:off x="4224761" y="1222947"/>
            <a:ext cx="1042996" cy="801065"/>
            <a:chOff x="568950" y="3686775"/>
            <a:chExt cx="472500" cy="362900"/>
          </a:xfrm>
        </p:grpSpPr>
        <p:sp>
          <p:nvSpPr>
            <p:cNvPr id="1629" name="Shape 1629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2" name="Shape 1632"/>
          <p:cNvGrpSpPr/>
          <p:nvPr/>
        </p:nvGrpSpPr>
        <p:grpSpPr>
          <a:xfrm>
            <a:off x="4623716" y="3563713"/>
            <a:ext cx="731852" cy="491877"/>
            <a:chOff x="1244800" y="3717225"/>
            <a:chExt cx="449375" cy="302025"/>
          </a:xfrm>
        </p:grpSpPr>
        <p:sp>
          <p:nvSpPr>
            <p:cNvPr id="1633" name="Shape 1633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9" name="Shape 1639"/>
          <p:cNvGrpSpPr/>
          <p:nvPr/>
        </p:nvGrpSpPr>
        <p:grpSpPr>
          <a:xfrm>
            <a:off x="6467153" y="3404589"/>
            <a:ext cx="631710" cy="493577"/>
            <a:chOff x="1923075" y="3694075"/>
            <a:chExt cx="437200" cy="341600"/>
          </a:xfrm>
        </p:grpSpPr>
        <p:sp>
          <p:nvSpPr>
            <p:cNvPr id="1640" name="Shape 1640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9" name="Shape 1649"/>
          <p:cNvGrpSpPr/>
          <p:nvPr/>
        </p:nvGrpSpPr>
        <p:grpSpPr>
          <a:xfrm>
            <a:off x="6499186" y="1974453"/>
            <a:ext cx="387865" cy="318444"/>
            <a:chOff x="2599525" y="3688600"/>
            <a:chExt cx="428675" cy="351950"/>
          </a:xfrm>
        </p:grpSpPr>
        <p:sp>
          <p:nvSpPr>
            <p:cNvPr id="1650" name="Shape 1650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Shape 165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658" name="Shape 1658"/>
          <p:cNvGraphicFramePr/>
          <p:nvPr/>
        </p:nvGraphicFramePr>
        <p:xfrm>
          <a:off x="2559200" y="536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{F1DE375F-7444-4756-9A3F-BB8DB97133E9}</a:tableStyleId>
              </a:tblPr>
              <a:tblGrid>
                <a:gridCol w="1513700"/>
                <a:gridCol w="1513700"/>
                <a:gridCol w="1513700"/>
                <a:gridCol w="1513700"/>
              </a:tblGrid>
              <a:tr h="1024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24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  <a:tr h="1024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24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659" name="Shape 165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/>
          <p:nvPr/>
        </p:nvSpPr>
        <p:spPr>
          <a:xfrm>
            <a:off x="1692749" y="872274"/>
            <a:ext cx="7679531" cy="365835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5" name="Shape 1665"/>
          <p:cNvSpPr txBox="1"/>
          <p:nvPr>
            <p:ph idx="4294967295"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66" name="Shape 1666"/>
          <p:cNvSpPr/>
          <p:nvPr/>
        </p:nvSpPr>
        <p:spPr>
          <a:xfrm>
            <a:off x="2980675" y="1475025"/>
            <a:ext cx="549900" cy="405599"/>
          </a:xfrm>
          <a:prstGeom prst="wedgeRectCallout">
            <a:avLst>
              <a:gd fmla="val 8607" name="adj1"/>
              <a:gd fmla="val 78415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office</a:t>
            </a:r>
          </a:p>
        </p:txBody>
      </p:sp>
      <p:sp>
        <p:nvSpPr>
          <p:cNvPr id="1667" name="Shape 166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68" name="Shape 1668"/>
          <p:cNvSpPr/>
          <p:nvPr/>
        </p:nvSpPr>
        <p:spPr>
          <a:xfrm rot="10800000">
            <a:off x="2243124" y="1974300"/>
            <a:ext cx="187800" cy="162299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669" name="Shape 1669"/>
          <p:cNvSpPr/>
          <p:nvPr/>
        </p:nvSpPr>
        <p:spPr>
          <a:xfrm rot="10800000">
            <a:off x="3772674" y="3462150"/>
            <a:ext cx="187800" cy="162299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670" name="Shape 1670"/>
          <p:cNvSpPr/>
          <p:nvPr/>
        </p:nvSpPr>
        <p:spPr>
          <a:xfrm rot="10800000">
            <a:off x="4832774" y="1718325"/>
            <a:ext cx="187800" cy="162299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671" name="Shape 1671"/>
          <p:cNvSpPr/>
          <p:nvPr/>
        </p:nvSpPr>
        <p:spPr>
          <a:xfrm rot="10800000">
            <a:off x="5506824" y="3624450"/>
            <a:ext cx="187800" cy="162299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672" name="Shape 1672"/>
          <p:cNvSpPr/>
          <p:nvPr/>
        </p:nvSpPr>
        <p:spPr>
          <a:xfrm rot="10800000">
            <a:off x="7547599" y="2136600"/>
            <a:ext cx="187800" cy="162299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673" name="Shape 1673"/>
          <p:cNvSpPr/>
          <p:nvPr/>
        </p:nvSpPr>
        <p:spPr>
          <a:xfrm rot="10800000">
            <a:off x="8200799" y="3786750"/>
            <a:ext cx="187800" cy="162299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Shape 1678"/>
          <p:cNvSpPr txBox="1"/>
          <p:nvPr>
            <p:ph idx="4294967295" type="ctrTitle"/>
          </p:nvPr>
        </p:nvSpPr>
        <p:spPr>
          <a:xfrm>
            <a:off x="292125" y="3183550"/>
            <a:ext cx="81659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0">
                <a:solidFill>
                  <a:srgbClr val="3D85C6"/>
                </a:solidFill>
              </a:rPr>
              <a:t>89,526,124</a:t>
            </a:r>
          </a:p>
        </p:txBody>
      </p:sp>
      <p:sp>
        <p:nvSpPr>
          <p:cNvPr id="1679" name="Shape 1679"/>
          <p:cNvSpPr txBox="1"/>
          <p:nvPr>
            <p:ph idx="4294967295" type="subTitle"/>
          </p:nvPr>
        </p:nvSpPr>
        <p:spPr>
          <a:xfrm>
            <a:off x="292125" y="4135454"/>
            <a:ext cx="81659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Whoa! That’s a big number, aren’t you proud?</a:t>
            </a:r>
          </a:p>
        </p:txBody>
      </p:sp>
      <p:sp>
        <p:nvSpPr>
          <p:cNvPr id="1680" name="Shape 168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Shape 1685"/>
          <p:cNvSpPr txBox="1"/>
          <p:nvPr>
            <p:ph idx="4294967295" type="ctrTitle"/>
          </p:nvPr>
        </p:nvSpPr>
        <p:spPr>
          <a:xfrm>
            <a:off x="2438400" y="190800"/>
            <a:ext cx="59166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1686" name="Shape 1686"/>
          <p:cNvSpPr txBox="1"/>
          <p:nvPr>
            <p:ph idx="4294967295" type="subTitle"/>
          </p:nvPr>
        </p:nvSpPr>
        <p:spPr>
          <a:xfrm>
            <a:off x="2438400" y="1106507"/>
            <a:ext cx="5916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1687" name="Shape 1687"/>
          <p:cNvSpPr txBox="1"/>
          <p:nvPr>
            <p:ph idx="4294967295" type="ctrTitle"/>
          </p:nvPr>
        </p:nvSpPr>
        <p:spPr>
          <a:xfrm>
            <a:off x="2438400" y="3505494"/>
            <a:ext cx="59166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1688" name="Shape 1688"/>
          <p:cNvSpPr txBox="1"/>
          <p:nvPr>
            <p:ph idx="4294967295" type="subTitle"/>
          </p:nvPr>
        </p:nvSpPr>
        <p:spPr>
          <a:xfrm>
            <a:off x="2438400" y="4421201"/>
            <a:ext cx="5916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1689" name="Shape 1689"/>
          <p:cNvSpPr txBox="1"/>
          <p:nvPr>
            <p:ph idx="4294967295" type="ctrTitle"/>
          </p:nvPr>
        </p:nvSpPr>
        <p:spPr>
          <a:xfrm>
            <a:off x="2438400" y="1810047"/>
            <a:ext cx="59166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1690" name="Shape 1690"/>
          <p:cNvSpPr txBox="1"/>
          <p:nvPr>
            <p:ph idx="4294967295" type="subTitle"/>
          </p:nvPr>
        </p:nvSpPr>
        <p:spPr>
          <a:xfrm>
            <a:off x="2438400" y="2725754"/>
            <a:ext cx="5916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1691" name="Shape 169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cxnSp>
        <p:nvCxnSpPr>
          <p:cNvPr id="1692" name="Shape 1692"/>
          <p:cNvCxnSpPr/>
          <p:nvPr/>
        </p:nvCxnSpPr>
        <p:spPr>
          <a:xfrm>
            <a:off x="2566525" y="1787234"/>
            <a:ext cx="5487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693" name="Shape 1693"/>
          <p:cNvCxnSpPr/>
          <p:nvPr/>
        </p:nvCxnSpPr>
        <p:spPr>
          <a:xfrm>
            <a:off x="2566525" y="3463634"/>
            <a:ext cx="5487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Shape 169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699" name="Shape 169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00" name="Shape 1700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1" name="Shape 1701"/>
          <p:cNvSpPr/>
          <p:nvPr/>
        </p:nvSpPr>
        <p:spPr>
          <a:xfrm>
            <a:off x="2695925" y="1846650"/>
            <a:ext cx="1450199" cy="1450199"/>
          </a:xfrm>
          <a:prstGeom prst="ellipse">
            <a:avLst/>
          </a:prstGeom>
          <a:solidFill>
            <a:srgbClr val="6FA8DC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</a:p>
        </p:txBody>
      </p:sp>
      <p:sp>
        <p:nvSpPr>
          <p:cNvPr id="1702" name="Shape 1702"/>
          <p:cNvSpPr/>
          <p:nvPr/>
        </p:nvSpPr>
        <p:spPr>
          <a:xfrm>
            <a:off x="4783162" y="1846650"/>
            <a:ext cx="1450199" cy="1450199"/>
          </a:xfrm>
          <a:prstGeom prst="ellipse">
            <a:avLst/>
          </a:prstGeom>
          <a:solidFill>
            <a:srgbClr val="3D85C6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</a:p>
        </p:txBody>
      </p:sp>
      <p:sp>
        <p:nvSpPr>
          <p:cNvPr id="1703" name="Shape 1703"/>
          <p:cNvSpPr/>
          <p:nvPr/>
        </p:nvSpPr>
        <p:spPr>
          <a:xfrm>
            <a:off x="6870400" y="1846650"/>
            <a:ext cx="1450199" cy="1450199"/>
          </a:xfrm>
          <a:prstGeom prst="ellipse">
            <a:avLst/>
          </a:prstGeom>
          <a:solidFill>
            <a:srgbClr val="0B539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Shape 1708"/>
          <p:cNvSpPr txBox="1"/>
          <p:nvPr>
            <p:ph idx="1" type="body"/>
          </p:nvPr>
        </p:nvSpPr>
        <p:spPr>
          <a:xfrm>
            <a:off x="2587400" y="344716"/>
            <a:ext cx="1945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709" name="Shape 1709"/>
          <p:cNvSpPr txBox="1"/>
          <p:nvPr>
            <p:ph idx="2" type="body"/>
          </p:nvPr>
        </p:nvSpPr>
        <p:spPr>
          <a:xfrm>
            <a:off x="4632369" y="344716"/>
            <a:ext cx="1945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1710" name="Shape 1710"/>
          <p:cNvSpPr txBox="1"/>
          <p:nvPr>
            <p:ph idx="3" type="body"/>
          </p:nvPr>
        </p:nvSpPr>
        <p:spPr>
          <a:xfrm>
            <a:off x="6677337" y="344716"/>
            <a:ext cx="1945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711" name="Shape 1711"/>
          <p:cNvSpPr txBox="1"/>
          <p:nvPr>
            <p:ph idx="4" type="body"/>
          </p:nvPr>
        </p:nvSpPr>
        <p:spPr>
          <a:xfrm>
            <a:off x="2587400" y="2230666"/>
            <a:ext cx="1945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712" name="Shape 1712"/>
          <p:cNvSpPr txBox="1"/>
          <p:nvPr>
            <p:ph idx="5" type="body"/>
          </p:nvPr>
        </p:nvSpPr>
        <p:spPr>
          <a:xfrm>
            <a:off x="4632369" y="2230666"/>
            <a:ext cx="1945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1713" name="Shape 1713"/>
          <p:cNvSpPr txBox="1"/>
          <p:nvPr>
            <p:ph idx="6" type="body"/>
          </p:nvPr>
        </p:nvSpPr>
        <p:spPr>
          <a:xfrm>
            <a:off x="6677337" y="2230666"/>
            <a:ext cx="1945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714" name="Shape 171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1715" name="Shape 171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 txBox="1"/>
          <p:nvPr>
            <p:ph idx="1" type="body"/>
          </p:nvPr>
        </p:nvSpPr>
        <p:spPr>
          <a:xfrm>
            <a:off x="164144" y="4406300"/>
            <a:ext cx="2346899" cy="51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1721" name="Shape 172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22" name="Shape 17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600" y="181675"/>
            <a:ext cx="5762775" cy="47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 txBox="1"/>
          <p:nvPr>
            <p:ph idx="1" type="body"/>
          </p:nvPr>
        </p:nvSpPr>
        <p:spPr>
          <a:xfrm>
            <a:off x="2462200" y="361950"/>
            <a:ext cx="6224699" cy="82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You have to be signed in to your Google account</a:t>
            </a:r>
          </a:p>
        </p:txBody>
      </p:sp>
      <p:sp>
        <p:nvSpPr>
          <p:cNvPr id="1536" name="Shape 1536"/>
          <p:cNvSpPr txBox="1"/>
          <p:nvPr>
            <p:ph idx="2" type="body"/>
          </p:nvPr>
        </p:nvSpPr>
        <p:spPr>
          <a:xfrm>
            <a:off x="2462200" y="1501950"/>
            <a:ext cx="2856599" cy="2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b="1" i="1" lang="en" sz="1200"/>
              <a:t>File</a:t>
            </a:r>
            <a:r>
              <a:rPr lang="en" sz="1200"/>
              <a:t> menu and select </a:t>
            </a:r>
            <a:r>
              <a:rPr b="1" i="1" lang="en" sz="1200"/>
              <a:t>Make a copy</a:t>
            </a:r>
            <a:r>
              <a:rPr lang="en" sz="12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</p:txBody>
      </p:sp>
      <p:sp>
        <p:nvSpPr>
          <p:cNvPr id="1537" name="Shape 1537"/>
          <p:cNvSpPr txBox="1"/>
          <p:nvPr>
            <p:ph idx="3" type="body"/>
          </p:nvPr>
        </p:nvSpPr>
        <p:spPr>
          <a:xfrm>
            <a:off x="5504933" y="1501950"/>
            <a:ext cx="3181800" cy="2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b="1" i="1" lang="en" sz="1200"/>
              <a:t>File</a:t>
            </a:r>
            <a:r>
              <a:rPr lang="en" sz="1200"/>
              <a:t> menu and select </a:t>
            </a:r>
            <a:r>
              <a:rPr b="1" i="1" lang="en" sz="1200"/>
              <a:t>Download as Microsoft PowerPoint</a:t>
            </a:r>
            <a:r>
              <a:rPr lang="en" sz="12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</p:txBody>
      </p:sp>
      <p:sp>
        <p:nvSpPr>
          <p:cNvPr id="1538" name="Shape 1538"/>
          <p:cNvSpPr txBox="1"/>
          <p:nvPr>
            <p:ph idx="4" type="body"/>
          </p:nvPr>
        </p:nvSpPr>
        <p:spPr>
          <a:xfrm>
            <a:off x="2462200" y="3601125"/>
            <a:ext cx="6224699" cy="82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If you use the graphic assets (photos, icons and typographies) provided with this presentation you must keep the </a:t>
            </a:r>
            <a:r>
              <a:rPr lang="en" sz="1200" u="sng">
                <a:hlinkClick r:id="rId6"/>
              </a:rPr>
              <a:t>Credits slide</a:t>
            </a:r>
            <a:r>
              <a:rPr lang="en" sz="1200"/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39" name="Shape 153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40" name="Shape 1540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/>
              <a:t>INSTRUCTIONS FOR USE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Shape 1727"/>
          <p:cNvSpPr/>
          <p:nvPr/>
        </p:nvSpPr>
        <p:spPr>
          <a:xfrm>
            <a:off x="4553434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8" name="Shape 1728"/>
          <p:cNvSpPr txBox="1"/>
          <p:nvPr>
            <p:ph idx="4294967295" type="body"/>
          </p:nvPr>
        </p:nvSpPr>
        <p:spPr>
          <a:xfrm>
            <a:off x="166925" y="1496025"/>
            <a:ext cx="2378700" cy="327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sp>
        <p:nvSpPr>
          <p:cNvPr id="1729" name="Shape 1729"/>
          <p:cNvSpPr/>
          <p:nvPr/>
        </p:nvSpPr>
        <p:spPr>
          <a:xfrm>
            <a:off x="4646750" y="839000"/>
            <a:ext cx="1888499" cy="33561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730" name="Shape 173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Shape 1735"/>
          <p:cNvSpPr/>
          <p:nvPr/>
        </p:nvSpPr>
        <p:spPr>
          <a:xfrm>
            <a:off x="469437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6" name="Shape 1736"/>
          <p:cNvSpPr/>
          <p:nvPr/>
        </p:nvSpPr>
        <p:spPr>
          <a:xfrm>
            <a:off x="4826100" y="1188850"/>
            <a:ext cx="1589700" cy="2811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737" name="Shape 173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1738" name="Shape 1738"/>
          <p:cNvSpPr txBox="1"/>
          <p:nvPr>
            <p:ph idx="4294967295" type="body"/>
          </p:nvPr>
        </p:nvSpPr>
        <p:spPr>
          <a:xfrm>
            <a:off x="166925" y="1496025"/>
            <a:ext cx="2378700" cy="327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Shape 1743"/>
          <p:cNvSpPr/>
          <p:nvPr/>
        </p:nvSpPr>
        <p:spPr>
          <a:xfrm>
            <a:off x="41781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4" name="Shape 1744"/>
          <p:cNvSpPr/>
          <p:nvPr/>
        </p:nvSpPr>
        <p:spPr>
          <a:xfrm>
            <a:off x="4376800" y="910325"/>
            <a:ext cx="2493299" cy="3333599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745" name="Shape 174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1746" name="Shape 1746"/>
          <p:cNvSpPr txBox="1"/>
          <p:nvPr>
            <p:ph idx="4294967295" type="body"/>
          </p:nvPr>
        </p:nvSpPr>
        <p:spPr>
          <a:xfrm>
            <a:off x="166925" y="1496025"/>
            <a:ext cx="2378700" cy="327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Shape 1751"/>
          <p:cNvSpPr/>
          <p:nvPr/>
        </p:nvSpPr>
        <p:spPr>
          <a:xfrm>
            <a:off x="3088025" y="574851"/>
            <a:ext cx="5170078" cy="402496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x="3304369" y="788588"/>
            <a:ext cx="4737300" cy="3024899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1753" name="Shape 175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1754" name="Shape 1754"/>
          <p:cNvSpPr txBox="1"/>
          <p:nvPr>
            <p:ph idx="4294967295" type="body"/>
          </p:nvPr>
        </p:nvSpPr>
        <p:spPr>
          <a:xfrm>
            <a:off x="166925" y="1496025"/>
            <a:ext cx="2378700" cy="327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Shape 1759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Shape 176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‹#›</a:t>
            </a:fld>
          </a:p>
        </p:txBody>
      </p:sp>
      <p:sp>
        <p:nvSpPr>
          <p:cNvPr id="1761" name="Shape 1761"/>
          <p:cNvSpPr txBox="1"/>
          <p:nvPr>
            <p:ph idx="4294967295" type="ctrTitle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>
                <a:solidFill>
                  <a:srgbClr val="9FC5E8"/>
                </a:solidFill>
              </a:rPr>
              <a:t>THANKS!</a:t>
            </a:r>
          </a:p>
        </p:txBody>
      </p:sp>
      <p:sp>
        <p:nvSpPr>
          <p:cNvPr id="1762" name="Shape 1762"/>
          <p:cNvSpPr txBox="1"/>
          <p:nvPr>
            <p:ph idx="4294967295" type="subTitle"/>
          </p:nvPr>
        </p:nvSpPr>
        <p:spPr>
          <a:xfrm>
            <a:off x="2796050" y="1927875"/>
            <a:ext cx="5571300" cy="25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/>
              <a:t>Any questions?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You can find me at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@username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Shape 176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768" name="Shape 1768"/>
          <p:cNvSpPr txBox="1"/>
          <p:nvPr>
            <p:ph idx="1" type="body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73763"/>
              </a:buClr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73763"/>
              </a:buClr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  <p:sp>
        <p:nvSpPr>
          <p:cNvPr id="1769" name="Shape 176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Shape 177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PRESENTATION DESIGN</a:t>
            </a:r>
          </a:p>
        </p:txBody>
      </p:sp>
      <p:sp>
        <p:nvSpPr>
          <p:cNvPr id="1775" name="Shape 1775"/>
          <p:cNvSpPr txBox="1"/>
          <p:nvPr>
            <p:ph idx="1" type="body"/>
          </p:nvPr>
        </p:nvSpPr>
        <p:spPr>
          <a:xfrm>
            <a:off x="2465047" y="521650"/>
            <a:ext cx="6258599" cy="312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This presentation uses the following typographies: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Titles: </a:t>
            </a:r>
            <a:r>
              <a:rPr b="1" lang="en" sz="1600"/>
              <a:t>Montserrat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Body copy: </a:t>
            </a:r>
            <a:r>
              <a:rPr b="1" lang="en" sz="1600"/>
              <a:t>Roboto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3D85C6"/>
                </a:solidFill>
                <a:hlinkClick r:id="rId3"/>
              </a:rPr>
              <a:t>https://www.google.com/fonts#UsePlace:use/Collection:Montserrat:400,700|Roboto:400,400italic,700,700italic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Light blue </a:t>
            </a:r>
            <a:r>
              <a:rPr b="1" lang="en" sz="1600">
                <a:solidFill>
                  <a:srgbClr val="6FA8DC"/>
                </a:solidFill>
              </a:rPr>
              <a:t>#6fa8dc </a:t>
            </a:r>
            <a:r>
              <a:rPr lang="en" sz="1600"/>
              <a:t>/ Medium blue </a:t>
            </a:r>
            <a:r>
              <a:rPr b="1" lang="en" sz="1600">
                <a:solidFill>
                  <a:srgbClr val="3D85C6"/>
                </a:solidFill>
              </a:rPr>
              <a:t>#3d85c6</a:t>
            </a:r>
            <a:r>
              <a:rPr b="1" lang="en" sz="1600">
                <a:solidFill>
                  <a:srgbClr val="6FA8DC"/>
                </a:solidFill>
              </a:rPr>
              <a:t> </a:t>
            </a:r>
            <a:r>
              <a:rPr lang="en" sz="1600"/>
              <a:t>/ Dark blue </a:t>
            </a:r>
            <a:r>
              <a:rPr b="1" lang="en" sz="1600"/>
              <a:t>#073763</a:t>
            </a:r>
          </a:p>
        </p:txBody>
      </p:sp>
      <p:sp>
        <p:nvSpPr>
          <p:cNvPr id="1776" name="Shape 1776"/>
          <p:cNvSpPr txBox="1"/>
          <p:nvPr/>
        </p:nvSpPr>
        <p:spPr>
          <a:xfrm>
            <a:off x="2465050" y="4230250"/>
            <a:ext cx="6258599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7" name="Shape 17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1200" y="2964628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78" name="Shape 177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Shape 178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grpSp>
        <p:nvGrpSpPr>
          <p:cNvPr id="1784" name="Shape 1784"/>
          <p:cNvGrpSpPr/>
          <p:nvPr/>
        </p:nvGrpSpPr>
        <p:grpSpPr>
          <a:xfrm>
            <a:off x="3168146" y="333019"/>
            <a:ext cx="342902" cy="447293"/>
            <a:chOff x="590250" y="244200"/>
            <a:chExt cx="407975" cy="532175"/>
          </a:xfrm>
        </p:grpSpPr>
        <p:sp>
          <p:nvSpPr>
            <p:cNvPr id="1785" name="Shape 1785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9" name="Shape 1799"/>
          <p:cNvGrpSpPr/>
          <p:nvPr/>
        </p:nvGrpSpPr>
        <p:grpSpPr>
          <a:xfrm>
            <a:off x="3720838" y="399040"/>
            <a:ext cx="372593" cy="310144"/>
            <a:chOff x="1247825" y="322750"/>
            <a:chExt cx="443300" cy="369000"/>
          </a:xfrm>
        </p:grpSpPr>
        <p:sp>
          <p:nvSpPr>
            <p:cNvPr id="1800" name="Shape 1800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Shape 1805"/>
          <p:cNvGrpSpPr/>
          <p:nvPr/>
        </p:nvGrpSpPr>
        <p:grpSpPr>
          <a:xfrm>
            <a:off x="4294017" y="397506"/>
            <a:ext cx="356203" cy="313212"/>
            <a:chOff x="1929775" y="320925"/>
            <a:chExt cx="423800" cy="372650"/>
          </a:xfrm>
        </p:grpSpPr>
        <p:sp>
          <p:nvSpPr>
            <p:cNvPr id="1806" name="Shape 1806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11" name="Shape 1811"/>
          <p:cNvSpPr/>
          <p:nvPr/>
        </p:nvSpPr>
        <p:spPr>
          <a:xfrm>
            <a:off x="4891319" y="386253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2" name="Shape 1812"/>
          <p:cNvSpPr/>
          <p:nvPr/>
        </p:nvSpPr>
        <p:spPr>
          <a:xfrm>
            <a:off x="5476287" y="387283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13" name="Shape 1813"/>
          <p:cNvGrpSpPr/>
          <p:nvPr/>
        </p:nvGrpSpPr>
        <p:grpSpPr>
          <a:xfrm>
            <a:off x="6563661" y="362184"/>
            <a:ext cx="336767" cy="383835"/>
            <a:chOff x="4630125" y="278900"/>
            <a:chExt cx="400675" cy="456675"/>
          </a:xfrm>
        </p:grpSpPr>
        <p:sp>
          <p:nvSpPr>
            <p:cNvPr id="1814" name="Shape 1814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18" name="Shape 1818"/>
          <p:cNvSpPr/>
          <p:nvPr/>
        </p:nvSpPr>
        <p:spPr>
          <a:xfrm>
            <a:off x="7104251" y="385749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19" name="Shape 1819"/>
          <p:cNvGrpSpPr/>
          <p:nvPr/>
        </p:nvGrpSpPr>
        <p:grpSpPr>
          <a:xfrm>
            <a:off x="3173273" y="908740"/>
            <a:ext cx="342881" cy="418127"/>
            <a:chOff x="596350" y="929175"/>
            <a:chExt cx="407950" cy="497475"/>
          </a:xfrm>
        </p:grpSpPr>
        <p:sp>
          <p:nvSpPr>
            <p:cNvPr id="1820" name="Shape 1820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7" name="Shape 1827"/>
          <p:cNvGrpSpPr/>
          <p:nvPr/>
        </p:nvGrpSpPr>
        <p:grpSpPr>
          <a:xfrm>
            <a:off x="4297589" y="969656"/>
            <a:ext cx="349059" cy="298881"/>
            <a:chOff x="1934025" y="1001650"/>
            <a:chExt cx="415300" cy="355600"/>
          </a:xfrm>
        </p:grpSpPr>
        <p:sp>
          <p:nvSpPr>
            <p:cNvPr id="1828" name="Shape 1828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32" name="Shape 1832"/>
          <p:cNvSpPr/>
          <p:nvPr/>
        </p:nvSpPr>
        <p:spPr>
          <a:xfrm>
            <a:off x="4861648" y="944598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3" name="Shape 1833"/>
          <p:cNvSpPr/>
          <p:nvPr/>
        </p:nvSpPr>
        <p:spPr>
          <a:xfrm>
            <a:off x="5427158" y="961997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4" name="Shape 1834"/>
          <p:cNvSpPr/>
          <p:nvPr/>
        </p:nvSpPr>
        <p:spPr>
          <a:xfrm>
            <a:off x="5997270" y="964560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5" name="Shape 1835"/>
          <p:cNvSpPr/>
          <p:nvPr/>
        </p:nvSpPr>
        <p:spPr>
          <a:xfrm>
            <a:off x="6573539" y="96762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36" name="Shape 1836"/>
          <p:cNvGrpSpPr/>
          <p:nvPr/>
        </p:nvGrpSpPr>
        <p:grpSpPr>
          <a:xfrm>
            <a:off x="7121984" y="947130"/>
            <a:ext cx="350068" cy="350572"/>
            <a:chOff x="5294400" y="974850"/>
            <a:chExt cx="416500" cy="417100"/>
          </a:xfrm>
        </p:grpSpPr>
        <p:sp>
          <p:nvSpPr>
            <p:cNvPr id="1837" name="Shape 1837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9" name="Shape 1839"/>
          <p:cNvGrpSpPr/>
          <p:nvPr/>
        </p:nvGrpSpPr>
        <p:grpSpPr>
          <a:xfrm>
            <a:off x="7645006" y="907732"/>
            <a:ext cx="433992" cy="422729"/>
            <a:chOff x="5916675" y="927975"/>
            <a:chExt cx="516350" cy="502950"/>
          </a:xfrm>
        </p:grpSpPr>
        <p:sp>
          <p:nvSpPr>
            <p:cNvPr id="1840" name="Shape 184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1" name="Shape 184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Shape 1842"/>
          <p:cNvGrpSpPr/>
          <p:nvPr/>
        </p:nvGrpSpPr>
        <p:grpSpPr>
          <a:xfrm>
            <a:off x="3146650" y="1557144"/>
            <a:ext cx="391000" cy="264085"/>
            <a:chOff x="564675" y="1700625"/>
            <a:chExt cx="465200" cy="314200"/>
          </a:xfrm>
        </p:grpSpPr>
        <p:sp>
          <p:nvSpPr>
            <p:cNvPr id="1843" name="Shape 1843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6" name="Shape 1846"/>
          <p:cNvGrpSpPr/>
          <p:nvPr/>
        </p:nvGrpSpPr>
        <p:grpSpPr>
          <a:xfrm>
            <a:off x="3711635" y="1492657"/>
            <a:ext cx="391000" cy="382826"/>
            <a:chOff x="1236875" y="1623900"/>
            <a:chExt cx="465200" cy="455475"/>
          </a:xfrm>
        </p:grpSpPr>
        <p:sp>
          <p:nvSpPr>
            <p:cNvPr id="1847" name="Shape 1847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4" name="Shape 1854"/>
          <p:cNvGrpSpPr/>
          <p:nvPr/>
        </p:nvGrpSpPr>
        <p:grpSpPr>
          <a:xfrm>
            <a:off x="4288890" y="1500852"/>
            <a:ext cx="366457" cy="366436"/>
            <a:chOff x="1923675" y="1633650"/>
            <a:chExt cx="436000" cy="435975"/>
          </a:xfrm>
        </p:grpSpPr>
        <p:sp>
          <p:nvSpPr>
            <p:cNvPr id="1855" name="Shape 1855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1" name="Shape 1861"/>
          <p:cNvGrpSpPr/>
          <p:nvPr/>
        </p:nvGrpSpPr>
        <p:grpSpPr>
          <a:xfrm>
            <a:off x="4852340" y="1499318"/>
            <a:ext cx="369504" cy="369504"/>
            <a:chOff x="2594050" y="1631825"/>
            <a:chExt cx="439625" cy="439625"/>
          </a:xfrm>
        </p:grpSpPr>
        <p:sp>
          <p:nvSpPr>
            <p:cNvPr id="1862" name="Shape 186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66" name="Shape 1866"/>
          <p:cNvSpPr/>
          <p:nvPr/>
        </p:nvSpPr>
        <p:spPr>
          <a:xfrm>
            <a:off x="5433798" y="15157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67" name="Shape 1867"/>
          <p:cNvGrpSpPr/>
          <p:nvPr/>
        </p:nvGrpSpPr>
        <p:grpSpPr>
          <a:xfrm>
            <a:off x="6017105" y="1471686"/>
            <a:ext cx="299911" cy="424767"/>
            <a:chOff x="3979850" y="1598950"/>
            <a:chExt cx="356825" cy="505375"/>
          </a:xfrm>
        </p:grpSpPr>
        <p:sp>
          <p:nvSpPr>
            <p:cNvPr id="1868" name="Shape 1868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Shape 1870"/>
          <p:cNvGrpSpPr/>
          <p:nvPr/>
        </p:nvGrpSpPr>
        <p:grpSpPr>
          <a:xfrm>
            <a:off x="6534496" y="1562775"/>
            <a:ext cx="395098" cy="242589"/>
            <a:chOff x="4595425" y="1707325"/>
            <a:chExt cx="470075" cy="288625"/>
          </a:xfrm>
        </p:grpSpPr>
        <p:sp>
          <p:nvSpPr>
            <p:cNvPr id="1871" name="Shape 1871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6" name="Shape 1876"/>
          <p:cNvGrpSpPr/>
          <p:nvPr/>
        </p:nvGrpSpPr>
        <p:grpSpPr>
          <a:xfrm>
            <a:off x="7118412" y="1503415"/>
            <a:ext cx="357233" cy="361309"/>
            <a:chOff x="5290150" y="1636700"/>
            <a:chExt cx="425025" cy="429875"/>
          </a:xfrm>
        </p:grpSpPr>
        <p:sp>
          <p:nvSpPr>
            <p:cNvPr id="1877" name="Shape 1877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9" name="Shape 1879"/>
          <p:cNvGrpSpPr/>
          <p:nvPr/>
        </p:nvGrpSpPr>
        <p:grpSpPr>
          <a:xfrm>
            <a:off x="7682367" y="1492657"/>
            <a:ext cx="359271" cy="376691"/>
            <a:chOff x="5961125" y="1623900"/>
            <a:chExt cx="427450" cy="448175"/>
          </a:xfrm>
        </p:grpSpPr>
        <p:sp>
          <p:nvSpPr>
            <p:cNvPr id="1880" name="Shape 1880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Shape 1887"/>
          <p:cNvGrpSpPr/>
          <p:nvPr/>
        </p:nvGrpSpPr>
        <p:grpSpPr>
          <a:xfrm>
            <a:off x="8235058" y="1502386"/>
            <a:ext cx="383835" cy="363369"/>
            <a:chOff x="6618700" y="1635475"/>
            <a:chExt cx="456675" cy="432325"/>
          </a:xfrm>
        </p:grpSpPr>
        <p:sp>
          <p:nvSpPr>
            <p:cNvPr id="1888" name="Shape 1888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3" name="Shape 1893"/>
          <p:cNvGrpSpPr/>
          <p:nvPr/>
        </p:nvGrpSpPr>
        <p:grpSpPr>
          <a:xfrm>
            <a:off x="3190146" y="2085798"/>
            <a:ext cx="304008" cy="326513"/>
            <a:chOff x="616425" y="2329600"/>
            <a:chExt cx="361700" cy="388475"/>
          </a:xfrm>
        </p:grpSpPr>
        <p:sp>
          <p:nvSpPr>
            <p:cNvPr id="1894" name="Shape 1894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2" name="Shape 1902"/>
          <p:cNvGrpSpPr/>
          <p:nvPr/>
        </p:nvGrpSpPr>
        <p:grpSpPr>
          <a:xfrm>
            <a:off x="3746957" y="2088865"/>
            <a:ext cx="320377" cy="320377"/>
            <a:chOff x="1278900" y="2333250"/>
            <a:chExt cx="381175" cy="381175"/>
          </a:xfrm>
        </p:grpSpPr>
        <p:sp>
          <p:nvSpPr>
            <p:cNvPr id="1903" name="Shape 1903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4" name="Shape 1904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Shape 1907"/>
          <p:cNvGrpSpPr/>
          <p:nvPr/>
        </p:nvGrpSpPr>
        <p:grpSpPr>
          <a:xfrm>
            <a:off x="4311920" y="2088865"/>
            <a:ext cx="320398" cy="320377"/>
            <a:chOff x="1951075" y="2333250"/>
            <a:chExt cx="381200" cy="381175"/>
          </a:xfrm>
        </p:grpSpPr>
        <p:sp>
          <p:nvSpPr>
            <p:cNvPr id="1908" name="Shape 1908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2" name="Shape 1912"/>
          <p:cNvGrpSpPr/>
          <p:nvPr/>
        </p:nvGrpSpPr>
        <p:grpSpPr>
          <a:xfrm>
            <a:off x="4876904" y="2088865"/>
            <a:ext cx="320377" cy="320377"/>
            <a:chOff x="2623275" y="2333250"/>
            <a:chExt cx="381175" cy="381175"/>
          </a:xfrm>
        </p:grpSpPr>
        <p:sp>
          <p:nvSpPr>
            <p:cNvPr id="1913" name="Shape 1913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7" name="Shape 1917"/>
          <p:cNvGrpSpPr/>
          <p:nvPr/>
        </p:nvGrpSpPr>
        <p:grpSpPr>
          <a:xfrm>
            <a:off x="5516608" y="2033603"/>
            <a:ext cx="170936" cy="426826"/>
            <a:chOff x="3384375" y="2267500"/>
            <a:chExt cx="203375" cy="507825"/>
          </a:xfrm>
        </p:grpSpPr>
        <p:sp>
          <p:nvSpPr>
            <p:cNvPr id="1918" name="Shape 1918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0" name="Shape 1920"/>
          <p:cNvGrpSpPr/>
          <p:nvPr/>
        </p:nvGrpSpPr>
        <p:grpSpPr>
          <a:xfrm>
            <a:off x="6661916" y="2087836"/>
            <a:ext cx="140237" cy="318339"/>
            <a:chOff x="4747025" y="2332025"/>
            <a:chExt cx="166850" cy="378750"/>
          </a:xfrm>
        </p:grpSpPr>
        <p:sp>
          <p:nvSpPr>
            <p:cNvPr id="1921" name="Shape 1921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3" name="Shape 1923"/>
          <p:cNvGrpSpPr/>
          <p:nvPr/>
        </p:nvGrpSpPr>
        <p:grpSpPr>
          <a:xfrm>
            <a:off x="6094389" y="2035641"/>
            <a:ext cx="145343" cy="422729"/>
            <a:chOff x="4071800" y="2269925"/>
            <a:chExt cx="172925" cy="502950"/>
          </a:xfrm>
        </p:grpSpPr>
        <p:sp>
          <p:nvSpPr>
            <p:cNvPr id="1924" name="Shape 1924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26" name="Shape 1926"/>
          <p:cNvSpPr/>
          <p:nvPr/>
        </p:nvSpPr>
        <p:spPr>
          <a:xfrm>
            <a:off x="7137010" y="2080241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27" name="Shape 1927"/>
          <p:cNvGrpSpPr/>
          <p:nvPr/>
        </p:nvGrpSpPr>
        <p:grpSpPr>
          <a:xfrm>
            <a:off x="7692095" y="2086302"/>
            <a:ext cx="345970" cy="325504"/>
            <a:chOff x="5972700" y="2330200"/>
            <a:chExt cx="411625" cy="387275"/>
          </a:xfrm>
        </p:grpSpPr>
        <p:sp>
          <p:nvSpPr>
            <p:cNvPr id="1928" name="Shape 192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0" name="Shape 1930"/>
          <p:cNvGrpSpPr/>
          <p:nvPr/>
        </p:nvGrpSpPr>
        <p:grpSpPr>
          <a:xfrm>
            <a:off x="3287392" y="2614430"/>
            <a:ext cx="109538" cy="399195"/>
            <a:chOff x="732125" y="2958550"/>
            <a:chExt cx="130325" cy="474950"/>
          </a:xfrm>
        </p:grpSpPr>
        <p:sp>
          <p:nvSpPr>
            <p:cNvPr id="1931" name="Shape 1931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39" name="Shape 1939"/>
          <p:cNvSpPr/>
          <p:nvPr/>
        </p:nvSpPr>
        <p:spPr>
          <a:xfrm>
            <a:off x="4304312" y="2598659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0" name="Shape 1940"/>
          <p:cNvSpPr/>
          <p:nvPr/>
        </p:nvSpPr>
        <p:spPr>
          <a:xfrm>
            <a:off x="3782804" y="2598659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41" name="Shape 1941"/>
          <p:cNvGrpSpPr/>
          <p:nvPr/>
        </p:nvGrpSpPr>
        <p:grpSpPr>
          <a:xfrm>
            <a:off x="4843137" y="2627227"/>
            <a:ext cx="387932" cy="367466"/>
            <a:chOff x="2583100" y="2973775"/>
            <a:chExt cx="461550" cy="437200"/>
          </a:xfrm>
        </p:grpSpPr>
        <p:sp>
          <p:nvSpPr>
            <p:cNvPr id="1942" name="Shape 1942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44" name="Shape 1944"/>
          <p:cNvSpPr/>
          <p:nvPr/>
        </p:nvSpPr>
        <p:spPr>
          <a:xfrm>
            <a:off x="6554081" y="263602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45" name="Shape 1945"/>
          <p:cNvGrpSpPr/>
          <p:nvPr/>
        </p:nvGrpSpPr>
        <p:grpSpPr>
          <a:xfrm>
            <a:off x="7082586" y="2655383"/>
            <a:ext cx="435021" cy="323445"/>
            <a:chOff x="5247525" y="3007275"/>
            <a:chExt cx="517575" cy="384825"/>
          </a:xfrm>
        </p:grpSpPr>
        <p:sp>
          <p:nvSpPr>
            <p:cNvPr id="1946" name="Shape 1946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8" name="Shape 1948"/>
          <p:cNvGrpSpPr/>
          <p:nvPr/>
        </p:nvGrpSpPr>
        <p:grpSpPr>
          <a:xfrm>
            <a:off x="5993571" y="2636955"/>
            <a:ext cx="342881" cy="350068"/>
            <a:chOff x="3951850" y="2985350"/>
            <a:chExt cx="407950" cy="416500"/>
          </a:xfrm>
        </p:grpSpPr>
        <p:sp>
          <p:nvSpPr>
            <p:cNvPr id="1949" name="Shape 194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3" name="Shape 1953"/>
          <p:cNvGrpSpPr/>
          <p:nvPr/>
        </p:nvGrpSpPr>
        <p:grpSpPr>
          <a:xfrm>
            <a:off x="3150244" y="3226503"/>
            <a:ext cx="397136" cy="305017"/>
            <a:chOff x="568950" y="3686775"/>
            <a:chExt cx="472500" cy="362900"/>
          </a:xfrm>
        </p:grpSpPr>
        <p:sp>
          <p:nvSpPr>
            <p:cNvPr id="1954" name="Shape 1954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7" name="Shape 1957"/>
          <p:cNvSpPr/>
          <p:nvPr/>
        </p:nvSpPr>
        <p:spPr>
          <a:xfrm>
            <a:off x="7727085" y="2619652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58" name="Shape 1958"/>
          <p:cNvGrpSpPr/>
          <p:nvPr/>
        </p:nvGrpSpPr>
        <p:grpSpPr>
          <a:xfrm>
            <a:off x="3718295" y="3252096"/>
            <a:ext cx="377699" cy="253852"/>
            <a:chOff x="1244800" y="3717225"/>
            <a:chExt cx="449375" cy="302025"/>
          </a:xfrm>
        </p:grpSpPr>
        <p:sp>
          <p:nvSpPr>
            <p:cNvPr id="1959" name="Shape 1959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5" name="Shape 1965"/>
          <p:cNvGrpSpPr/>
          <p:nvPr/>
        </p:nvGrpSpPr>
        <p:grpSpPr>
          <a:xfrm>
            <a:off x="4288386" y="3232639"/>
            <a:ext cx="367466" cy="287114"/>
            <a:chOff x="1923075" y="3694075"/>
            <a:chExt cx="437200" cy="341600"/>
          </a:xfrm>
        </p:grpSpPr>
        <p:sp>
          <p:nvSpPr>
            <p:cNvPr id="1966" name="Shape 1966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5" name="Shape 1975"/>
          <p:cNvGrpSpPr/>
          <p:nvPr/>
        </p:nvGrpSpPr>
        <p:grpSpPr>
          <a:xfrm>
            <a:off x="4856942" y="3228037"/>
            <a:ext cx="360301" cy="295813"/>
            <a:chOff x="2599525" y="3688600"/>
            <a:chExt cx="428675" cy="351950"/>
          </a:xfrm>
        </p:grpSpPr>
        <p:sp>
          <p:nvSpPr>
            <p:cNvPr id="1976" name="Shape 1976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9" name="Shape 1979"/>
          <p:cNvGrpSpPr/>
          <p:nvPr/>
        </p:nvGrpSpPr>
        <p:grpSpPr>
          <a:xfrm>
            <a:off x="5439324" y="3207571"/>
            <a:ext cx="333699" cy="329076"/>
            <a:chOff x="3292425" y="3664250"/>
            <a:chExt cx="397025" cy="391525"/>
          </a:xfrm>
        </p:grpSpPr>
        <p:sp>
          <p:nvSpPr>
            <p:cNvPr id="1980" name="Shape 1980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3" name="Shape 1983"/>
          <p:cNvGrpSpPr/>
          <p:nvPr/>
        </p:nvGrpSpPr>
        <p:grpSpPr>
          <a:xfrm>
            <a:off x="5977181" y="3250037"/>
            <a:ext cx="369525" cy="268182"/>
            <a:chOff x="3932350" y="3714775"/>
            <a:chExt cx="439650" cy="319075"/>
          </a:xfrm>
        </p:grpSpPr>
        <p:sp>
          <p:nvSpPr>
            <p:cNvPr id="1984" name="Shape 1984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9" name="Shape 1989"/>
          <p:cNvGrpSpPr/>
          <p:nvPr/>
        </p:nvGrpSpPr>
        <p:grpSpPr>
          <a:xfrm>
            <a:off x="6542165" y="3250037"/>
            <a:ext cx="369504" cy="268182"/>
            <a:chOff x="4604550" y="3714775"/>
            <a:chExt cx="439625" cy="319075"/>
          </a:xfrm>
        </p:grpSpPr>
        <p:sp>
          <p:nvSpPr>
            <p:cNvPr id="1990" name="Shape 1990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2" name="Shape 1992"/>
          <p:cNvGrpSpPr/>
          <p:nvPr/>
        </p:nvGrpSpPr>
        <p:grpSpPr>
          <a:xfrm>
            <a:off x="7120450" y="3222406"/>
            <a:ext cx="353136" cy="313737"/>
            <a:chOff x="5292575" y="3681900"/>
            <a:chExt cx="420150" cy="373275"/>
          </a:xfrm>
        </p:grpSpPr>
        <p:sp>
          <p:nvSpPr>
            <p:cNvPr id="1993" name="Shape 1993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0" name="Shape 2000"/>
          <p:cNvGrpSpPr/>
          <p:nvPr/>
        </p:nvGrpSpPr>
        <p:grpSpPr>
          <a:xfrm>
            <a:off x="7665473" y="3182482"/>
            <a:ext cx="393059" cy="393059"/>
            <a:chOff x="5941025" y="3634400"/>
            <a:chExt cx="467650" cy="467650"/>
          </a:xfrm>
        </p:grpSpPr>
        <p:sp>
          <p:nvSpPr>
            <p:cNvPr id="2001" name="Shape 2001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7" name="Shape 2007"/>
          <p:cNvGrpSpPr/>
          <p:nvPr/>
        </p:nvGrpSpPr>
        <p:grpSpPr>
          <a:xfrm>
            <a:off x="8255546" y="3207571"/>
            <a:ext cx="342881" cy="342902"/>
            <a:chOff x="6643075" y="3664250"/>
            <a:chExt cx="407950" cy="407975"/>
          </a:xfrm>
        </p:grpSpPr>
        <p:sp>
          <p:nvSpPr>
            <p:cNvPr id="2008" name="Shape 2008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Shape 2010"/>
          <p:cNvGrpSpPr/>
          <p:nvPr/>
        </p:nvGrpSpPr>
        <p:grpSpPr>
          <a:xfrm>
            <a:off x="3156379" y="3758224"/>
            <a:ext cx="371564" cy="371543"/>
            <a:chOff x="576250" y="4319400"/>
            <a:chExt cx="442075" cy="442050"/>
          </a:xfrm>
        </p:grpSpPr>
        <p:sp>
          <p:nvSpPr>
            <p:cNvPr id="2011" name="Shape 2011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15" name="Shape 2015"/>
          <p:cNvSpPr/>
          <p:nvPr/>
        </p:nvSpPr>
        <p:spPr>
          <a:xfrm>
            <a:off x="3706043" y="383052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6" name="Shape 2016"/>
          <p:cNvSpPr/>
          <p:nvPr/>
        </p:nvSpPr>
        <p:spPr>
          <a:xfrm>
            <a:off x="5996766" y="3773702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7" name="Shape 2017"/>
          <p:cNvSpPr/>
          <p:nvPr/>
        </p:nvSpPr>
        <p:spPr>
          <a:xfrm>
            <a:off x="5431760" y="3795199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8" name="Shape 2018"/>
          <p:cNvSpPr/>
          <p:nvPr/>
        </p:nvSpPr>
        <p:spPr>
          <a:xfrm>
            <a:off x="6560237" y="3772168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19" name="Shape 2019"/>
          <p:cNvGrpSpPr/>
          <p:nvPr/>
        </p:nvGrpSpPr>
        <p:grpSpPr>
          <a:xfrm>
            <a:off x="7099984" y="3777157"/>
            <a:ext cx="394068" cy="325504"/>
            <a:chOff x="5268225" y="4341925"/>
            <a:chExt cx="468850" cy="387275"/>
          </a:xfrm>
        </p:grpSpPr>
        <p:sp>
          <p:nvSpPr>
            <p:cNvPr id="2020" name="Shape 2020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8" name="Shape 2028"/>
          <p:cNvGrpSpPr/>
          <p:nvPr/>
        </p:nvGrpSpPr>
        <p:grpSpPr>
          <a:xfrm>
            <a:off x="7684930" y="3766924"/>
            <a:ext cx="354144" cy="354144"/>
            <a:chOff x="5964175" y="4329750"/>
            <a:chExt cx="421350" cy="421350"/>
          </a:xfrm>
        </p:grpSpPr>
        <p:sp>
          <p:nvSpPr>
            <p:cNvPr id="2029" name="Shape 2029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Shape 2031"/>
          <p:cNvGrpSpPr/>
          <p:nvPr/>
        </p:nvGrpSpPr>
        <p:grpSpPr>
          <a:xfrm>
            <a:off x="3720838" y="4331908"/>
            <a:ext cx="372593" cy="360301"/>
            <a:chOff x="1247825" y="5001950"/>
            <a:chExt cx="443300" cy="428675"/>
          </a:xfrm>
        </p:grpSpPr>
        <p:sp>
          <p:nvSpPr>
            <p:cNvPr id="2032" name="Shape 2032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8" name="Shape 2038"/>
          <p:cNvGrpSpPr/>
          <p:nvPr/>
        </p:nvGrpSpPr>
        <p:grpSpPr>
          <a:xfrm>
            <a:off x="4319085" y="4313984"/>
            <a:ext cx="306068" cy="389991"/>
            <a:chOff x="1959600" y="4980625"/>
            <a:chExt cx="364150" cy="464000"/>
          </a:xfrm>
        </p:grpSpPr>
        <p:sp>
          <p:nvSpPr>
            <p:cNvPr id="2039" name="Shape 2039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6" name="Shape 2046"/>
          <p:cNvGrpSpPr/>
          <p:nvPr/>
        </p:nvGrpSpPr>
        <p:grpSpPr>
          <a:xfrm>
            <a:off x="4861565" y="4328840"/>
            <a:ext cx="351076" cy="360805"/>
            <a:chOff x="2605025" y="4998300"/>
            <a:chExt cx="417700" cy="429275"/>
          </a:xfrm>
        </p:grpSpPr>
        <p:sp>
          <p:nvSpPr>
            <p:cNvPr id="2047" name="Shape 2047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0" name="Shape 2050"/>
          <p:cNvGrpSpPr/>
          <p:nvPr/>
        </p:nvGrpSpPr>
        <p:grpSpPr>
          <a:xfrm>
            <a:off x="5392256" y="4331908"/>
            <a:ext cx="419661" cy="349542"/>
            <a:chOff x="3236425" y="5001950"/>
            <a:chExt cx="499300" cy="415875"/>
          </a:xfrm>
        </p:grpSpPr>
        <p:sp>
          <p:nvSpPr>
            <p:cNvPr id="2051" name="Shape 2051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7" name="Shape 2057"/>
          <p:cNvGrpSpPr/>
          <p:nvPr/>
        </p:nvGrpSpPr>
        <p:grpSpPr>
          <a:xfrm>
            <a:off x="6007376" y="4313984"/>
            <a:ext cx="319368" cy="380263"/>
            <a:chOff x="3968275" y="4980625"/>
            <a:chExt cx="379975" cy="452425"/>
          </a:xfrm>
        </p:grpSpPr>
        <p:sp>
          <p:nvSpPr>
            <p:cNvPr id="2058" name="Shape 2058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1" name="Shape 2061"/>
          <p:cNvGrpSpPr/>
          <p:nvPr/>
        </p:nvGrpSpPr>
        <p:grpSpPr>
          <a:xfrm>
            <a:off x="7662909" y="4398938"/>
            <a:ext cx="404322" cy="220084"/>
            <a:chOff x="5937975" y="5081700"/>
            <a:chExt cx="481050" cy="261850"/>
          </a:xfrm>
        </p:grpSpPr>
        <p:sp>
          <p:nvSpPr>
            <p:cNvPr id="2062" name="Shape 2062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5" name="Shape 2065"/>
          <p:cNvGrpSpPr/>
          <p:nvPr/>
        </p:nvGrpSpPr>
        <p:grpSpPr>
          <a:xfrm>
            <a:off x="8281118" y="4356471"/>
            <a:ext cx="290182" cy="333678"/>
            <a:chOff x="6673500" y="5031175"/>
            <a:chExt cx="345250" cy="397000"/>
          </a:xfrm>
        </p:grpSpPr>
        <p:sp>
          <p:nvSpPr>
            <p:cNvPr id="2066" name="Shape 2066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8" name="Shape 2068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9" name="Shape 2069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1" name="Shape 2071"/>
          <p:cNvGrpSpPr/>
          <p:nvPr/>
        </p:nvGrpSpPr>
        <p:grpSpPr>
          <a:xfrm>
            <a:off x="5973105" y="381116"/>
            <a:ext cx="387932" cy="345970"/>
            <a:chOff x="3927500" y="301425"/>
            <a:chExt cx="461550" cy="411625"/>
          </a:xfrm>
        </p:grpSpPr>
        <p:sp>
          <p:nvSpPr>
            <p:cNvPr id="2072" name="Shape 2072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9" name="Shape 2099"/>
          <p:cNvGrpSpPr/>
          <p:nvPr/>
        </p:nvGrpSpPr>
        <p:grpSpPr>
          <a:xfrm>
            <a:off x="8260652" y="387777"/>
            <a:ext cx="332669" cy="332669"/>
            <a:chOff x="6649150" y="309350"/>
            <a:chExt cx="395800" cy="395800"/>
          </a:xfrm>
        </p:grpSpPr>
        <p:sp>
          <p:nvSpPr>
            <p:cNvPr id="2100" name="Shape 2100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9" name="Shape 2119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0" name="Shape 2120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1" name="Shape 2121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2" name="Shape 2122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3" name="Shape 2123"/>
          <p:cNvGrpSpPr/>
          <p:nvPr/>
        </p:nvGrpSpPr>
        <p:grpSpPr>
          <a:xfrm>
            <a:off x="7693104" y="395447"/>
            <a:ext cx="337796" cy="319873"/>
            <a:chOff x="5973900" y="318475"/>
            <a:chExt cx="401900" cy="380575"/>
          </a:xfrm>
        </p:grpSpPr>
        <p:sp>
          <p:nvSpPr>
            <p:cNvPr id="2124" name="Shape 2124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5" name="Shape 2125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6" name="Shape 2126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8" name="Shape 2138"/>
          <p:cNvGrpSpPr/>
          <p:nvPr/>
        </p:nvGrpSpPr>
        <p:grpSpPr>
          <a:xfrm>
            <a:off x="3738257" y="908740"/>
            <a:ext cx="342881" cy="418127"/>
            <a:chOff x="1268550" y="929175"/>
            <a:chExt cx="407950" cy="497475"/>
          </a:xfrm>
        </p:grpSpPr>
        <p:sp>
          <p:nvSpPr>
            <p:cNvPr id="2139" name="Shape 2139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Shape 2142"/>
          <p:cNvGrpSpPr/>
          <p:nvPr/>
        </p:nvGrpSpPr>
        <p:grpSpPr>
          <a:xfrm>
            <a:off x="8224321" y="924605"/>
            <a:ext cx="405331" cy="388962"/>
            <a:chOff x="6605925" y="948050"/>
            <a:chExt cx="482250" cy="462775"/>
          </a:xfrm>
        </p:grpSpPr>
        <p:sp>
          <p:nvSpPr>
            <p:cNvPr id="2143" name="Shape 2143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9" name="Shape 2149"/>
          <p:cNvGrpSpPr/>
          <p:nvPr/>
        </p:nvGrpSpPr>
        <p:grpSpPr>
          <a:xfrm>
            <a:off x="8319003" y="2076573"/>
            <a:ext cx="215966" cy="342398"/>
            <a:chOff x="6718575" y="2318625"/>
            <a:chExt cx="256950" cy="407375"/>
          </a:xfrm>
        </p:grpSpPr>
        <p:sp>
          <p:nvSpPr>
            <p:cNvPr id="2150" name="Shape 215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8" name="Shape 2158"/>
          <p:cNvGrpSpPr/>
          <p:nvPr/>
        </p:nvGrpSpPr>
        <p:grpSpPr>
          <a:xfrm>
            <a:off x="5420392" y="2703481"/>
            <a:ext cx="363369" cy="221114"/>
            <a:chOff x="3269900" y="3064500"/>
            <a:chExt cx="432325" cy="263075"/>
          </a:xfrm>
        </p:grpSpPr>
        <p:sp>
          <p:nvSpPr>
            <p:cNvPr id="2159" name="Shape 2159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2" name="Shape 2162"/>
          <p:cNvGrpSpPr/>
          <p:nvPr/>
        </p:nvGrpSpPr>
        <p:grpSpPr>
          <a:xfrm>
            <a:off x="8294419" y="2635926"/>
            <a:ext cx="265114" cy="372593"/>
            <a:chOff x="6689325" y="2984125"/>
            <a:chExt cx="315425" cy="443300"/>
          </a:xfrm>
        </p:grpSpPr>
        <p:sp>
          <p:nvSpPr>
            <p:cNvPr id="2163" name="Shape 2163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8" name="Shape 2168"/>
          <p:cNvGrpSpPr/>
          <p:nvPr/>
        </p:nvGrpSpPr>
        <p:grpSpPr>
          <a:xfrm>
            <a:off x="4343144" y="3730593"/>
            <a:ext cx="256415" cy="414534"/>
            <a:chOff x="1988225" y="4286525"/>
            <a:chExt cx="305075" cy="493200"/>
          </a:xfrm>
        </p:grpSpPr>
        <p:sp>
          <p:nvSpPr>
            <p:cNvPr id="2169" name="Shape 2169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6" name="Shape 2176"/>
          <p:cNvGrpSpPr/>
          <p:nvPr/>
        </p:nvGrpSpPr>
        <p:grpSpPr>
          <a:xfrm>
            <a:off x="4887137" y="3759758"/>
            <a:ext cx="309640" cy="392030"/>
            <a:chOff x="2635450" y="4321225"/>
            <a:chExt cx="368400" cy="466425"/>
          </a:xfrm>
        </p:grpSpPr>
        <p:sp>
          <p:nvSpPr>
            <p:cNvPr id="2177" name="Shape 2177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>
            <a:off x="8255546" y="3750030"/>
            <a:ext cx="342881" cy="383835"/>
            <a:chOff x="6643075" y="4309650"/>
            <a:chExt cx="407950" cy="456675"/>
          </a:xfrm>
        </p:grpSpPr>
        <p:sp>
          <p:nvSpPr>
            <p:cNvPr id="2184" name="Shape 2184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3" name="Shape 2193"/>
          <p:cNvGrpSpPr/>
          <p:nvPr/>
        </p:nvGrpSpPr>
        <p:grpSpPr>
          <a:xfrm>
            <a:off x="7070819" y="4291984"/>
            <a:ext cx="452420" cy="433992"/>
            <a:chOff x="5233525" y="4954450"/>
            <a:chExt cx="538275" cy="516350"/>
          </a:xfrm>
        </p:grpSpPr>
        <p:sp>
          <p:nvSpPr>
            <p:cNvPr id="2194" name="Shape 2194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5" name="Shape 2205"/>
          <p:cNvGrpSpPr/>
          <p:nvPr/>
        </p:nvGrpSpPr>
        <p:grpSpPr>
          <a:xfrm>
            <a:off x="6501737" y="4299654"/>
            <a:ext cx="460615" cy="418653"/>
            <a:chOff x="4556450" y="4963575"/>
            <a:chExt cx="548025" cy="498100"/>
          </a:xfrm>
        </p:grpSpPr>
        <p:sp>
          <p:nvSpPr>
            <p:cNvPr id="2206" name="Shape 2206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1" name="Shape 2211"/>
          <p:cNvGrpSpPr/>
          <p:nvPr/>
        </p:nvGrpSpPr>
        <p:grpSpPr>
          <a:xfrm>
            <a:off x="3119019" y="4390238"/>
            <a:ext cx="445254" cy="246182"/>
            <a:chOff x="531800" y="5071350"/>
            <a:chExt cx="529750" cy="292900"/>
          </a:xfrm>
        </p:grpSpPr>
        <p:sp>
          <p:nvSpPr>
            <p:cNvPr id="2212" name="Shape 2212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Shape 2219"/>
          <p:cNvSpPr txBox="1"/>
          <p:nvPr/>
        </p:nvSpPr>
        <p:spPr>
          <a:xfrm>
            <a:off x="173650" y="15571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20" name="Shape 2220"/>
          <p:cNvGrpSpPr/>
          <p:nvPr/>
        </p:nvGrpSpPr>
        <p:grpSpPr>
          <a:xfrm>
            <a:off x="1168969" y="3048475"/>
            <a:ext cx="433992" cy="422729"/>
            <a:chOff x="5916675" y="927975"/>
            <a:chExt cx="516350" cy="502950"/>
          </a:xfrm>
        </p:grpSpPr>
        <p:sp>
          <p:nvSpPr>
            <p:cNvPr id="2221" name="Shape 2221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3" name="Shape 2223"/>
          <p:cNvGrpSpPr/>
          <p:nvPr/>
        </p:nvGrpSpPr>
        <p:grpSpPr>
          <a:xfrm>
            <a:off x="284989" y="3754376"/>
            <a:ext cx="1079481" cy="1051467"/>
            <a:chOff x="5916675" y="927975"/>
            <a:chExt cx="516350" cy="502950"/>
          </a:xfrm>
        </p:grpSpPr>
        <p:sp>
          <p:nvSpPr>
            <p:cNvPr id="2224" name="Shape 222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6" name="Shape 2226"/>
          <p:cNvGrpSpPr/>
          <p:nvPr/>
        </p:nvGrpSpPr>
        <p:grpSpPr>
          <a:xfrm>
            <a:off x="285132" y="3048475"/>
            <a:ext cx="433992" cy="422729"/>
            <a:chOff x="5916675" y="927975"/>
            <a:chExt cx="516350" cy="502950"/>
          </a:xfrm>
        </p:grpSpPr>
        <p:sp>
          <p:nvSpPr>
            <p:cNvPr id="2227" name="Shape 2227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29" name="Shape 2229"/>
          <p:cNvSpPr/>
          <p:nvPr/>
        </p:nvSpPr>
        <p:spPr>
          <a:xfrm>
            <a:off x="1361130" y="328485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0" name="Shape 2230"/>
          <p:cNvSpPr/>
          <p:nvPr/>
        </p:nvSpPr>
        <p:spPr>
          <a:xfrm>
            <a:off x="477293" y="328485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1" name="Shape 2231"/>
          <p:cNvSpPr/>
          <p:nvPr/>
        </p:nvSpPr>
        <p:spPr>
          <a:xfrm>
            <a:off x="762828" y="4342390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 txBox="1"/>
          <p:nvPr>
            <p:ph idx="4294967295" type="ctrTitle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0">
                <a:solidFill>
                  <a:srgbClr val="9FC5E8"/>
                </a:solidFill>
              </a:rPr>
              <a:t>HELLO!</a:t>
            </a:r>
          </a:p>
        </p:txBody>
      </p:sp>
      <p:sp>
        <p:nvSpPr>
          <p:cNvPr id="1546" name="Shape 1546"/>
          <p:cNvSpPr txBox="1"/>
          <p:nvPr>
            <p:ph idx="4294967295" type="subTitle"/>
          </p:nvPr>
        </p:nvSpPr>
        <p:spPr>
          <a:xfrm>
            <a:off x="2796050" y="2232675"/>
            <a:ext cx="5571300" cy="25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/>
              <a:t>I am Jayden Smith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I am here because I love to give presentations. 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You can find me at @username</a:t>
            </a:r>
          </a:p>
        </p:txBody>
      </p:sp>
      <p:pic>
        <p:nvPicPr>
          <p:cNvPr id="1547" name="Shape 1547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Shape 154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 txBox="1"/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554" name="Shape 1554"/>
          <p:cNvSpPr txBox="1"/>
          <p:nvPr>
            <p:ph idx="1" type="subTitle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555" name="Shape 155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 txBox="1"/>
          <p:nvPr>
            <p:ph idx="1" type="body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“Quotations are commonly printed as a means of inspiration and to invoke philosophical thoughts from the reader”</a:t>
            </a:r>
          </a:p>
        </p:txBody>
      </p:sp>
      <p:sp>
        <p:nvSpPr>
          <p:cNvPr id="1561" name="Shape 156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567" name="Shape 1567"/>
          <p:cNvSpPr txBox="1"/>
          <p:nvPr>
            <p:ph idx="1" type="body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sp>
        <p:nvSpPr>
          <p:cNvPr id="1568" name="Shape 156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 txBox="1"/>
          <p:nvPr>
            <p:ph idx="4294967295" type="ctrTitle"/>
          </p:nvPr>
        </p:nvSpPr>
        <p:spPr>
          <a:xfrm>
            <a:off x="1219200" y="25739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BIG CONCEPT</a:t>
            </a:r>
          </a:p>
        </p:txBody>
      </p:sp>
      <p:sp>
        <p:nvSpPr>
          <p:cNvPr id="1574" name="Shape 1574"/>
          <p:cNvSpPr txBox="1"/>
          <p:nvPr>
            <p:ph idx="4294967295" type="subTitle"/>
          </p:nvPr>
        </p:nvSpPr>
        <p:spPr>
          <a:xfrm>
            <a:off x="1264100" y="3716350"/>
            <a:ext cx="65130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sp>
        <p:nvSpPr>
          <p:cNvPr id="1575" name="Shape 157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1576" name="Shape 1576"/>
          <p:cNvSpPr/>
          <p:nvPr/>
        </p:nvSpPr>
        <p:spPr>
          <a:xfrm>
            <a:off x="1836939" y="98847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77" name="Shape 1577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1578" name="Shape 1578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Shape 1580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581" name="Shape 1581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85" name="Shape 1585"/>
          <p:cNvSpPr/>
          <p:nvPr/>
        </p:nvSpPr>
        <p:spPr>
          <a:xfrm rot="6223920">
            <a:off x="3953912" y="935425"/>
            <a:ext cx="317280" cy="30295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6" name="Shape 1586"/>
          <p:cNvSpPr/>
          <p:nvPr/>
        </p:nvSpPr>
        <p:spPr>
          <a:xfrm>
            <a:off x="2746847" y="2045898"/>
            <a:ext cx="250223" cy="23892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Shape 1591"/>
          <p:cNvSpPr txBox="1"/>
          <p:nvPr>
            <p:ph idx="1" type="body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592" name="Shape 1592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593" name="Shape 1593"/>
          <p:cNvSpPr txBox="1"/>
          <p:nvPr>
            <p:ph idx="2" type="body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594" name="Shape 159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Shape 159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600" name="Shape 1600"/>
          <p:cNvSpPr txBox="1"/>
          <p:nvPr>
            <p:ph idx="1" type="body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601" name="Shape 1601"/>
          <p:cNvSpPr txBox="1"/>
          <p:nvPr>
            <p:ph idx="2" type="body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02" name="Shape 1602"/>
          <p:cNvSpPr txBox="1"/>
          <p:nvPr>
            <p:ph idx="3" type="body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3" name="Shape 160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