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layfair Display"/>
      <p:regular r:id="rId33"/>
      <p:bold r:id="rId34"/>
      <p:italic r:id="rId35"/>
      <p:boldItalic r:id="rId36"/>
    </p:embeddedFont>
    <p:embeddedFont>
      <p:font typeface="Tino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A0010F9-A540-4365-A674-49318B6ACA38}">
  <a:tblStyle styleId="{0A0010F9-A540-4365-A674-49318B6ACA38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ino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layfairDispl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layfairDisplay-italic.fntdata"/><Relationship Id="rId12" Type="http://schemas.openxmlformats.org/officeDocument/2006/relationships/slide" Target="slides/slide7.xml"/><Relationship Id="rId34" Type="http://schemas.openxmlformats.org/officeDocument/2006/relationships/font" Target="fonts/PlayfairDisplay-bold.fntdata"/><Relationship Id="rId15" Type="http://schemas.openxmlformats.org/officeDocument/2006/relationships/slide" Target="slides/slide10.xml"/><Relationship Id="rId37" Type="http://schemas.openxmlformats.org/officeDocument/2006/relationships/font" Target="fonts/Tinos-regular.fntdata"/><Relationship Id="rId14" Type="http://schemas.openxmlformats.org/officeDocument/2006/relationships/slide" Target="slides/slide9.xml"/><Relationship Id="rId36" Type="http://schemas.openxmlformats.org/officeDocument/2006/relationships/font" Target="fonts/PlayfairDisplay-boldItalic.fntdata"/><Relationship Id="rId17" Type="http://schemas.openxmlformats.org/officeDocument/2006/relationships/slide" Target="slides/slide12.xml"/><Relationship Id="rId39" Type="http://schemas.openxmlformats.org/officeDocument/2006/relationships/font" Target="fonts/Tinos-italic.fntdata"/><Relationship Id="rId16" Type="http://schemas.openxmlformats.org/officeDocument/2006/relationships/slide" Target="slides/slide11.xml"/><Relationship Id="rId38" Type="http://schemas.openxmlformats.org/officeDocument/2006/relationships/font" Target="fonts/Tino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1.png"/><Relationship Id="rId4" Type="http://schemas.openxmlformats.org/officeDocument/2006/relationships/image" Target="../media/image03.png"/><Relationship Id="rId5" Type="http://schemas.openxmlformats.org/officeDocument/2006/relationships/image" Target="../media/image02.png"/><Relationship Id="rId6" Type="http://schemas.openxmlformats.org/officeDocument/2006/relationships/image" Target="../media/image12.png"/><Relationship Id="rId7" Type="http://schemas.openxmlformats.org/officeDocument/2006/relationships/image" Target="../media/image0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0.png"/><Relationship Id="rId4" Type="http://schemas.openxmlformats.org/officeDocument/2006/relationships/image" Target="../media/image03.png"/><Relationship Id="rId5" Type="http://schemas.openxmlformats.org/officeDocument/2006/relationships/image" Target="../media/image02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0.png"/><Relationship Id="rId4" Type="http://schemas.openxmlformats.org/officeDocument/2006/relationships/image" Target="../media/image03.png"/><Relationship Id="rId5" Type="http://schemas.openxmlformats.org/officeDocument/2006/relationships/image" Target="../media/image02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Relationship Id="rId3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2.png"/><Relationship Id="rId4" Type="http://schemas.openxmlformats.org/officeDocument/2006/relationships/image" Target="../media/image05.png"/><Relationship Id="rId5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Relationship Id="rId3" Type="http://schemas.openxmlformats.org/officeDocument/2006/relationships/image" Target="../media/image10.png"/><Relationship Id="rId4" Type="http://schemas.openxmlformats.org/officeDocument/2006/relationships/image" Target="../media/image06.png"/><Relationship Id="rId5" Type="http://schemas.openxmlformats.org/officeDocument/2006/relationships/image" Target="../media/image0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9.png"/><Relationship Id="rId3" Type="http://schemas.openxmlformats.org/officeDocument/2006/relationships/image" Target="../media/image11.png"/><Relationship Id="rId4" Type="http://schemas.openxmlformats.org/officeDocument/2006/relationships/image" Target="../media/image0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png"/><Relationship Id="rId3" Type="http://schemas.openxmlformats.org/officeDocument/2006/relationships/image" Target="../media/image03.png"/><Relationship Id="rId4" Type="http://schemas.openxmlformats.org/officeDocument/2006/relationships/image" Target="../media/image0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2.png"/><Relationship Id="rId4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0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Relationship Id="rId3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2">
            <a:alphaModFix/>
          </a:blip>
          <a:srcRect b="9288" l="45142" r="0" t="0"/>
          <a:stretch/>
        </p:blipFill>
        <p:spPr>
          <a:xfrm rot="5400000">
            <a:off x="1066799" y="-1085850"/>
            <a:ext cx="1857375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3">
            <a:alphaModFix/>
          </a:blip>
          <a:srcRect b="2780" l="0" r="35069" t="0"/>
          <a:stretch/>
        </p:blipFill>
        <p:spPr>
          <a:xfrm rot="5400000">
            <a:off x="2296512" y="2182212"/>
            <a:ext cx="1579174" cy="434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4">
            <a:alphaModFix/>
          </a:blip>
          <a:srcRect b="38811" l="0" r="20660" t="0"/>
          <a:stretch/>
        </p:blipFill>
        <p:spPr>
          <a:xfrm>
            <a:off x="5626393" y="2481475"/>
            <a:ext cx="3517606" cy="26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2"/>
          <p:cNvPicPr preferRelativeResize="0"/>
          <p:nvPr/>
        </p:nvPicPr>
        <p:blipFill rotWithShape="1">
          <a:blip r:embed="rId5">
            <a:alphaModFix/>
          </a:blip>
          <a:srcRect b="0" l="0" r="26809" t="0"/>
          <a:stretch/>
        </p:blipFill>
        <p:spPr>
          <a:xfrm rot="-5400000">
            <a:off x="5465074" y="-1026424"/>
            <a:ext cx="2662025" cy="4695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Shape 13"/>
          <p:cNvGrpSpPr/>
          <p:nvPr/>
        </p:nvGrpSpPr>
        <p:grpSpPr>
          <a:xfrm>
            <a:off x="1638168" y="1095866"/>
            <a:ext cx="5867786" cy="2951911"/>
            <a:chOff x="615225" y="581250"/>
            <a:chExt cx="7913399" cy="3981000"/>
          </a:xfrm>
        </p:grpSpPr>
        <p:sp>
          <p:nvSpPr>
            <p:cNvPr id="14" name="Shape 14"/>
            <p:cNvSpPr/>
            <p:nvPr/>
          </p:nvSpPr>
          <p:spPr>
            <a:xfrm>
              <a:off x="615225" y="581250"/>
              <a:ext cx="7913399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cap="flat" cmpd="sng" w="9525">
              <a:solidFill>
                <a:srgbClr val="231F1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704880" y="666850"/>
              <a:ext cx="7734000" cy="3809699"/>
            </a:xfrm>
            <a:prstGeom prst="rect">
              <a:avLst/>
            </a:prstGeom>
            <a:noFill/>
            <a:ln cap="flat" cmpd="sng" w="9525">
              <a:solidFill>
                <a:srgbClr val="231F1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1962150" y="1171525"/>
            <a:ext cx="5219699" cy="2800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pic>
        <p:nvPicPr>
          <p:cNvPr id="17" name="Shape 17"/>
          <p:cNvPicPr preferRelativeResize="0"/>
          <p:nvPr/>
        </p:nvPicPr>
        <p:blipFill rotWithShape="1">
          <a:blip r:embed="rId6">
            <a:alphaModFix/>
          </a:blip>
          <a:srcRect b="14813" l="0" r="34262" t="0"/>
          <a:stretch/>
        </p:blipFill>
        <p:spPr>
          <a:xfrm flipH="1">
            <a:off x="0" y="1209674"/>
            <a:ext cx="2536474" cy="393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351375">
            <a:off x="7110166" y="2730952"/>
            <a:ext cx="970521" cy="1385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Just plan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 rotWithShape="1">
          <a:blip r:embed="rId2">
            <a:alphaModFix/>
          </a:blip>
          <a:srcRect b="0" l="43534" r="0" t="0"/>
          <a:stretch/>
        </p:blipFill>
        <p:spPr>
          <a:xfrm flipH="1" rot="-5400000">
            <a:off x="5076912" y="-1318612"/>
            <a:ext cx="1162050" cy="378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21353" l="45142" r="0" t="-12064"/>
          <a:stretch/>
        </p:blipFill>
        <p:spPr>
          <a:xfrm rot="5400000">
            <a:off x="1066799" y="-1085850"/>
            <a:ext cx="1857375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 rotWithShape="1">
          <a:blip r:embed="rId2">
            <a:alphaModFix/>
          </a:blip>
          <a:srcRect b="2780" l="0" r="35069" t="0"/>
          <a:stretch/>
        </p:blipFill>
        <p:spPr>
          <a:xfrm rot="5400000">
            <a:off x="2664950" y="2474450"/>
            <a:ext cx="1423324" cy="391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4">
            <a:alphaModFix/>
          </a:blip>
          <a:srcRect b="38811" l="0" r="20660" t="0"/>
          <a:stretch/>
        </p:blipFill>
        <p:spPr>
          <a:xfrm>
            <a:off x="5972175" y="2743150"/>
            <a:ext cx="3171824" cy="240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5">
            <a:alphaModFix/>
          </a:blip>
          <a:srcRect b="0" l="0" r="26809" t="0"/>
          <a:stretch/>
        </p:blipFill>
        <p:spPr>
          <a:xfrm rot="-5400000">
            <a:off x="6379650" y="-773625"/>
            <a:ext cx="2000250" cy="35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6">
            <a:alphaModFix/>
          </a:blip>
          <a:srcRect b="14813" l="0" r="34262" t="0"/>
          <a:stretch/>
        </p:blipFill>
        <p:spPr>
          <a:xfrm flipH="1">
            <a:off x="0" y="1209674"/>
            <a:ext cx="2536474" cy="393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7">
            <a:alphaModFix/>
          </a:blip>
          <a:srcRect b="12701" l="0" r="40695" t="0"/>
          <a:stretch/>
        </p:blipFill>
        <p:spPr>
          <a:xfrm>
            <a:off x="7548050" y="1476375"/>
            <a:ext cx="1595950" cy="366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Just plants small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43534" r="0" t="0"/>
          <a:stretch/>
        </p:blipFill>
        <p:spPr>
          <a:xfrm flipH="1" rot="-5400000">
            <a:off x="6449075" y="-876950"/>
            <a:ext cx="769993" cy="2504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21353" l="45142" r="0" t="-12064"/>
          <a:stretch/>
        </p:blipFill>
        <p:spPr>
          <a:xfrm rot="5400000">
            <a:off x="721662" y="-740712"/>
            <a:ext cx="1261775" cy="272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2">
            <a:alphaModFix/>
          </a:blip>
          <a:srcRect b="2780" l="0" r="35069" t="0"/>
          <a:stretch/>
        </p:blipFill>
        <p:spPr>
          <a:xfrm rot="5400000">
            <a:off x="1477664" y="3663564"/>
            <a:ext cx="789204" cy="2170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4">
            <a:alphaModFix/>
          </a:blip>
          <a:srcRect b="38811" l="0" r="20660" t="0"/>
          <a:stretch/>
        </p:blipFill>
        <p:spPr>
          <a:xfrm>
            <a:off x="6973325" y="3500784"/>
            <a:ext cx="2170675" cy="1642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5">
            <a:alphaModFix/>
          </a:blip>
          <a:srcRect b="0" l="0" r="26809" t="0"/>
          <a:stretch/>
        </p:blipFill>
        <p:spPr>
          <a:xfrm rot="-5400000">
            <a:off x="7312293" y="-515832"/>
            <a:ext cx="1325399" cy="2338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6">
            <a:alphaModFix/>
          </a:blip>
          <a:srcRect b="14813" l="0" r="34262" t="0"/>
          <a:stretch/>
        </p:blipFill>
        <p:spPr>
          <a:xfrm flipH="1">
            <a:off x="0" y="2962275"/>
            <a:ext cx="1406426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7">
            <a:alphaModFix/>
          </a:blip>
          <a:srcRect b="12701" l="0" r="40695" t="0"/>
          <a:stretch/>
        </p:blipFill>
        <p:spPr>
          <a:xfrm>
            <a:off x="8051793" y="2633848"/>
            <a:ext cx="1092207" cy="25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photo as backgroun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-9525" y="-9525"/>
            <a:ext cx="9153599" cy="5153100"/>
          </a:xfrm>
          <a:prstGeom prst="frame">
            <a:avLst>
              <a:gd fmla="val 6469" name="adj1"/>
            </a:avLst>
          </a:prstGeom>
          <a:solidFill>
            <a:srgbClr val="FFFFFF">
              <a:alpha val="50379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2">
            <a:alphaModFix/>
          </a:blip>
          <a:srcRect b="18533" l="0" r="17197" t="0"/>
          <a:stretch/>
        </p:blipFill>
        <p:spPr>
          <a:xfrm>
            <a:off x="6915150" y="2889624"/>
            <a:ext cx="2228849" cy="225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18374" l="49259" r="0" t="0"/>
          <a:stretch/>
        </p:blipFill>
        <p:spPr>
          <a:xfrm rot="5400000">
            <a:off x="418137" y="-437187"/>
            <a:ext cx="1478298" cy="233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 b="17702" l="0" r="35069" t="0"/>
          <a:stretch/>
        </p:blipFill>
        <p:spPr>
          <a:xfrm rot="5400000">
            <a:off x="1426387" y="1569262"/>
            <a:ext cx="2147850" cy="50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 b="0" l="0" r="26809" t="0"/>
          <a:stretch/>
        </p:blipFill>
        <p:spPr>
          <a:xfrm rot="-5400000">
            <a:off x="5569537" y="-997537"/>
            <a:ext cx="2586450" cy="4562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Shape 22"/>
          <p:cNvGrpSpPr/>
          <p:nvPr/>
        </p:nvGrpSpPr>
        <p:grpSpPr>
          <a:xfrm>
            <a:off x="1638168" y="1095866"/>
            <a:ext cx="5867786" cy="2951911"/>
            <a:chOff x="615225" y="581250"/>
            <a:chExt cx="7913399" cy="3981000"/>
          </a:xfrm>
        </p:grpSpPr>
        <p:sp>
          <p:nvSpPr>
            <p:cNvPr id="23" name="Shape 23"/>
            <p:cNvSpPr/>
            <p:nvPr/>
          </p:nvSpPr>
          <p:spPr>
            <a:xfrm>
              <a:off x="615225" y="581250"/>
              <a:ext cx="7913399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cap="flat" cmpd="sng" w="9525">
              <a:solidFill>
                <a:srgbClr val="231F1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04880" y="666850"/>
              <a:ext cx="7734000" cy="3809699"/>
            </a:xfrm>
            <a:prstGeom prst="rect">
              <a:avLst/>
            </a:prstGeom>
            <a:noFill/>
            <a:ln cap="flat" cmpd="sng" w="9525">
              <a:solidFill>
                <a:srgbClr val="231F1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Shape 25"/>
          <p:cNvSpPr txBox="1"/>
          <p:nvPr>
            <p:ph type="ctrTitle"/>
          </p:nvPr>
        </p:nvSpPr>
        <p:spPr>
          <a:xfrm>
            <a:off x="1924050" y="1659550"/>
            <a:ext cx="5295900" cy="1159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6" name="Shape 26"/>
          <p:cNvSpPr txBox="1"/>
          <p:nvPr>
            <p:ph idx="1" type="subTitle"/>
          </p:nvPr>
        </p:nvSpPr>
        <p:spPr>
          <a:xfrm>
            <a:off x="685800" y="29162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30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27" name="Shape 27"/>
          <p:cNvPicPr preferRelativeResize="0"/>
          <p:nvPr/>
        </p:nvPicPr>
        <p:blipFill rotWithShape="1">
          <a:blip r:embed="rId4">
            <a:alphaModFix/>
          </a:blip>
          <a:srcRect b="18533" l="0" r="17197" t="0"/>
          <a:stretch/>
        </p:blipFill>
        <p:spPr>
          <a:xfrm>
            <a:off x="6162675" y="2128700"/>
            <a:ext cx="2981324" cy="301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Shape 28"/>
          <p:cNvPicPr preferRelativeResize="0"/>
          <p:nvPr/>
        </p:nvPicPr>
        <p:blipFill rotWithShape="1">
          <a:blip r:embed="rId5">
            <a:alphaModFix/>
          </a:blip>
          <a:srcRect b="18374" l="49259" r="0" t="0"/>
          <a:stretch/>
        </p:blipFill>
        <p:spPr>
          <a:xfrm rot="5400000">
            <a:off x="603174" y="-622225"/>
            <a:ext cx="2117874" cy="334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 rotWithShape="1">
          <a:blip r:embed="rId2">
            <a:alphaModFix/>
          </a:blip>
          <a:srcRect b="18533" l="0" r="17197" t="0"/>
          <a:stretch/>
        </p:blipFill>
        <p:spPr>
          <a:xfrm>
            <a:off x="6162675" y="2128700"/>
            <a:ext cx="2981324" cy="301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31"/>
          <p:cNvPicPr preferRelativeResize="0"/>
          <p:nvPr/>
        </p:nvPicPr>
        <p:blipFill rotWithShape="1">
          <a:blip r:embed="rId3">
            <a:alphaModFix/>
          </a:blip>
          <a:srcRect b="18374" l="49259" r="0" t="0"/>
          <a:stretch/>
        </p:blipFill>
        <p:spPr>
          <a:xfrm rot="5400000">
            <a:off x="603174" y="-622225"/>
            <a:ext cx="2117874" cy="3343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Shape 32"/>
          <p:cNvGrpSpPr/>
          <p:nvPr/>
        </p:nvGrpSpPr>
        <p:grpSpPr>
          <a:xfrm>
            <a:off x="1638168" y="1095794"/>
            <a:ext cx="5867786" cy="2951911"/>
            <a:chOff x="615225" y="581250"/>
            <a:chExt cx="7913399" cy="3981000"/>
          </a:xfrm>
        </p:grpSpPr>
        <p:sp>
          <p:nvSpPr>
            <p:cNvPr id="33" name="Shape 33"/>
            <p:cNvSpPr/>
            <p:nvPr/>
          </p:nvSpPr>
          <p:spPr>
            <a:xfrm>
              <a:off x="615225" y="581250"/>
              <a:ext cx="7913399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cap="flat" cmpd="sng" w="9525">
              <a:solidFill>
                <a:srgbClr val="231F1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704880" y="666850"/>
              <a:ext cx="7734000" cy="3809699"/>
            </a:xfrm>
            <a:prstGeom prst="rect">
              <a:avLst/>
            </a:prstGeom>
            <a:noFill/>
            <a:ln cap="flat" cmpd="sng" w="9525">
              <a:solidFill>
                <a:srgbClr val="231F1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/>
          <p:nvPr/>
        </p:nvSpPr>
        <p:spPr>
          <a:xfrm>
            <a:off x="4276500" y="3703848"/>
            <a:ext cx="590999" cy="590999"/>
          </a:xfrm>
          <a:prstGeom prst="ellipse">
            <a:avLst/>
          </a:prstGeom>
          <a:solidFill>
            <a:srgbClr val="231F1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2750400" y="1164100"/>
            <a:ext cx="3643200" cy="28166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defRPr i="1" sz="1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defRPr i="1" sz="1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defRPr i="1" sz="1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defRPr i="1" sz="1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defRPr i="1" sz="1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defRPr i="1" sz="1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defRPr i="1" sz="1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defRPr i="1" sz="1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defRPr i="1" sz="1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Shape 37"/>
          <p:cNvSpPr txBox="1"/>
          <p:nvPr/>
        </p:nvSpPr>
        <p:spPr>
          <a:xfrm>
            <a:off x="3593400" y="3748272"/>
            <a:ext cx="1957200" cy="3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”</a:t>
            </a:r>
          </a:p>
        </p:txBody>
      </p:sp>
      <p:pic>
        <p:nvPicPr>
          <p:cNvPr id="38" name="Shape 38"/>
          <p:cNvPicPr preferRelativeResize="0"/>
          <p:nvPr/>
        </p:nvPicPr>
        <p:blipFill rotWithShape="1">
          <a:blip r:embed="rId4">
            <a:alphaModFix/>
          </a:blip>
          <a:srcRect b="50541" l="17184" r="0" t="0"/>
          <a:stretch/>
        </p:blipFill>
        <p:spPr>
          <a:xfrm>
            <a:off x="-9524" y="2599625"/>
            <a:ext cx="3138200" cy="254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 rotWithShape="1">
          <a:blip r:embed="rId5">
            <a:alphaModFix/>
          </a:blip>
          <a:srcRect b="26905" l="0" r="34288" t="0"/>
          <a:stretch/>
        </p:blipFill>
        <p:spPr>
          <a:xfrm rot="-5400000">
            <a:off x="6531675" y="-493150"/>
            <a:ext cx="2138224" cy="310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/>
          <p:cNvPicPr preferRelativeResize="0"/>
          <p:nvPr/>
        </p:nvPicPr>
        <p:blipFill rotWithShape="1">
          <a:blip r:embed="rId2">
            <a:alphaModFix/>
          </a:blip>
          <a:srcRect b="19199" l="50049" r="-4964" t="-17056"/>
          <a:stretch/>
        </p:blipFill>
        <p:spPr>
          <a:xfrm rot="5400000">
            <a:off x="1031774" y="-1060350"/>
            <a:ext cx="2527500" cy="46291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Shape 42"/>
          <p:cNvGrpSpPr/>
          <p:nvPr/>
        </p:nvGrpSpPr>
        <p:grpSpPr>
          <a:xfrm>
            <a:off x="615225" y="581250"/>
            <a:ext cx="7913399" cy="3981000"/>
            <a:chOff x="615225" y="581250"/>
            <a:chExt cx="7913399" cy="3981000"/>
          </a:xfrm>
        </p:grpSpPr>
        <p:sp>
          <p:nvSpPr>
            <p:cNvPr id="43" name="Shape 43"/>
            <p:cNvSpPr/>
            <p:nvPr/>
          </p:nvSpPr>
          <p:spPr>
            <a:xfrm>
              <a:off x="615225" y="581250"/>
              <a:ext cx="7913399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cap="flat" cmpd="sng" w="9525">
              <a:solidFill>
                <a:srgbClr val="231F1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704880" y="666850"/>
              <a:ext cx="7734000" cy="3809699"/>
            </a:xfrm>
            <a:prstGeom prst="rect">
              <a:avLst/>
            </a:prstGeom>
            <a:noFill/>
            <a:ln cap="flat" cmpd="sng" w="9525">
              <a:solidFill>
                <a:srgbClr val="231F1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51600" y="1044175"/>
            <a:ext cx="6640799" cy="953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51600" y="2122449"/>
            <a:ext cx="6640799" cy="232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◉"/>
              <a:defRPr/>
            </a:lvl1pPr>
            <a:lvl2pPr lvl="1">
              <a:spcBef>
                <a:spcPts val="0"/>
              </a:spcBef>
              <a:buChar char="◎"/>
              <a:defRPr/>
            </a:lvl2pPr>
            <a:lvl3pPr lvl="2">
              <a:spcBef>
                <a:spcPts val="0"/>
              </a:spcBef>
              <a:buChar char="○"/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pic>
        <p:nvPicPr>
          <p:cNvPr id="47" name="Shape 47"/>
          <p:cNvPicPr preferRelativeResize="0"/>
          <p:nvPr/>
        </p:nvPicPr>
        <p:blipFill rotWithShape="1">
          <a:blip r:embed="rId3">
            <a:alphaModFix/>
          </a:blip>
          <a:srcRect b="23112" l="0" r="36415" t="0"/>
          <a:stretch/>
        </p:blipFill>
        <p:spPr>
          <a:xfrm>
            <a:off x="7397875" y="1847850"/>
            <a:ext cx="1746124" cy="329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 rotWithShape="1">
          <a:blip r:embed="rId4">
            <a:alphaModFix/>
          </a:blip>
          <a:srcRect b="16541" l="11090" r="-11089" t="0"/>
          <a:stretch/>
        </p:blipFill>
        <p:spPr>
          <a:xfrm>
            <a:off x="-19050" y="3355500"/>
            <a:ext cx="1746125" cy="17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 b="26905" l="0" r="34288" t="0"/>
          <a:stretch/>
        </p:blipFill>
        <p:spPr>
          <a:xfrm rot="-5400000">
            <a:off x="6531675" y="-493150"/>
            <a:ext cx="2138224" cy="3105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" name="Shape 51"/>
          <p:cNvGrpSpPr/>
          <p:nvPr/>
        </p:nvGrpSpPr>
        <p:grpSpPr>
          <a:xfrm>
            <a:off x="615225" y="581250"/>
            <a:ext cx="7913399" cy="3981000"/>
            <a:chOff x="615225" y="581250"/>
            <a:chExt cx="7913399" cy="3981000"/>
          </a:xfrm>
        </p:grpSpPr>
        <p:sp>
          <p:nvSpPr>
            <p:cNvPr id="52" name="Shape 52"/>
            <p:cNvSpPr/>
            <p:nvPr/>
          </p:nvSpPr>
          <p:spPr>
            <a:xfrm>
              <a:off x="615225" y="581250"/>
              <a:ext cx="7913399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cap="flat" cmpd="sng" w="9525">
              <a:solidFill>
                <a:srgbClr val="231F1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704880" y="666850"/>
              <a:ext cx="7734000" cy="3809699"/>
            </a:xfrm>
            <a:prstGeom prst="rect">
              <a:avLst/>
            </a:prstGeom>
            <a:noFill/>
            <a:ln cap="flat" cmpd="sng" w="9525">
              <a:solidFill>
                <a:srgbClr val="231F1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Shape 54"/>
          <p:cNvSpPr txBox="1"/>
          <p:nvPr>
            <p:ph type="title"/>
          </p:nvPr>
        </p:nvSpPr>
        <p:spPr>
          <a:xfrm>
            <a:off x="1251600" y="1044175"/>
            <a:ext cx="6640799" cy="953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1191650" y="2115773"/>
            <a:ext cx="3281699" cy="2152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670800" y="2115773"/>
            <a:ext cx="3281699" cy="2152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pic>
        <p:nvPicPr>
          <p:cNvPr id="57" name="Shape 57"/>
          <p:cNvPicPr preferRelativeResize="0"/>
          <p:nvPr/>
        </p:nvPicPr>
        <p:blipFill rotWithShape="1">
          <a:blip r:embed="rId3">
            <a:alphaModFix/>
          </a:blip>
          <a:srcRect b="21764" l="57520" r="0" t="0"/>
          <a:stretch/>
        </p:blipFill>
        <p:spPr>
          <a:xfrm>
            <a:off x="0" y="2380575"/>
            <a:ext cx="1528900" cy="276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4">
            <a:alphaModFix/>
          </a:blip>
          <a:srcRect b="72214" l="0" r="35069" t="0"/>
          <a:stretch/>
        </p:blipFill>
        <p:spPr>
          <a:xfrm>
            <a:off x="7005675" y="3455207"/>
            <a:ext cx="2147850" cy="168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 rotWithShape="1">
          <a:blip r:embed="rId2">
            <a:alphaModFix/>
          </a:blip>
          <a:srcRect b="3157" l="45000" r="0" t="0"/>
          <a:stretch/>
        </p:blipFill>
        <p:spPr>
          <a:xfrm>
            <a:off x="-11013" y="1333538"/>
            <a:ext cx="1181275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b="6270" l="-5401" r="32211" t="-6270"/>
          <a:stretch/>
        </p:blipFill>
        <p:spPr>
          <a:xfrm flipH="1" rot="-5400000">
            <a:off x="6293387" y="2292887"/>
            <a:ext cx="2062674" cy="36385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Shape 62"/>
          <p:cNvGrpSpPr/>
          <p:nvPr/>
        </p:nvGrpSpPr>
        <p:grpSpPr>
          <a:xfrm>
            <a:off x="615225" y="581250"/>
            <a:ext cx="7913399" cy="3981000"/>
            <a:chOff x="615225" y="581250"/>
            <a:chExt cx="7913399" cy="3981000"/>
          </a:xfrm>
        </p:grpSpPr>
        <p:sp>
          <p:nvSpPr>
            <p:cNvPr id="63" name="Shape 63"/>
            <p:cNvSpPr/>
            <p:nvPr/>
          </p:nvSpPr>
          <p:spPr>
            <a:xfrm>
              <a:off x="615225" y="581250"/>
              <a:ext cx="7913399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cap="flat" cmpd="sng" w="9525">
              <a:solidFill>
                <a:srgbClr val="231F1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04880" y="666850"/>
              <a:ext cx="7734000" cy="3809699"/>
            </a:xfrm>
            <a:prstGeom prst="rect">
              <a:avLst/>
            </a:prstGeom>
            <a:noFill/>
            <a:ln cap="flat" cmpd="sng" w="9525">
              <a:solidFill>
                <a:srgbClr val="231F1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Shape 65"/>
          <p:cNvSpPr txBox="1"/>
          <p:nvPr>
            <p:ph type="title"/>
          </p:nvPr>
        </p:nvSpPr>
        <p:spPr>
          <a:xfrm>
            <a:off x="1251600" y="1044175"/>
            <a:ext cx="6640799" cy="953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176100" y="2127925"/>
            <a:ext cx="2168400" cy="2334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3455676" y="2127925"/>
            <a:ext cx="2168400" cy="2334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3" type="body"/>
          </p:nvPr>
        </p:nvSpPr>
        <p:spPr>
          <a:xfrm>
            <a:off x="5735253" y="2127925"/>
            <a:ext cx="2168400" cy="2334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pic>
        <p:nvPicPr>
          <p:cNvPr id="69" name="Shape 69"/>
          <p:cNvPicPr preferRelativeResize="0"/>
          <p:nvPr/>
        </p:nvPicPr>
        <p:blipFill rotWithShape="1">
          <a:blip r:embed="rId4">
            <a:alphaModFix/>
          </a:blip>
          <a:srcRect b="42702" l="-13090" r="39793" t="-8865"/>
          <a:stretch/>
        </p:blipFill>
        <p:spPr>
          <a:xfrm rot="-5400000">
            <a:off x="6943724" y="-90783"/>
            <a:ext cx="2133600" cy="230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 b="18374" l="49259" r="0" t="0"/>
          <a:stretch/>
        </p:blipFill>
        <p:spPr>
          <a:xfrm rot="5400000">
            <a:off x="418137" y="-437187"/>
            <a:ext cx="1478298" cy="23336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Shape 72"/>
          <p:cNvGrpSpPr/>
          <p:nvPr/>
        </p:nvGrpSpPr>
        <p:grpSpPr>
          <a:xfrm>
            <a:off x="615225" y="581250"/>
            <a:ext cx="7913399" cy="3981000"/>
            <a:chOff x="615225" y="581250"/>
            <a:chExt cx="7913399" cy="3981000"/>
          </a:xfrm>
        </p:grpSpPr>
        <p:sp>
          <p:nvSpPr>
            <p:cNvPr id="73" name="Shape 73"/>
            <p:cNvSpPr/>
            <p:nvPr/>
          </p:nvSpPr>
          <p:spPr>
            <a:xfrm>
              <a:off x="615225" y="581250"/>
              <a:ext cx="7913399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cap="flat" cmpd="sng" w="9525">
              <a:solidFill>
                <a:srgbClr val="231F1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704880" y="666850"/>
              <a:ext cx="7734000" cy="3809699"/>
            </a:xfrm>
            <a:prstGeom prst="rect">
              <a:avLst/>
            </a:prstGeom>
            <a:noFill/>
            <a:ln cap="flat" cmpd="sng" w="9525">
              <a:solidFill>
                <a:srgbClr val="231F1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Shape 75"/>
          <p:cNvSpPr txBox="1"/>
          <p:nvPr>
            <p:ph type="title"/>
          </p:nvPr>
        </p:nvSpPr>
        <p:spPr>
          <a:xfrm>
            <a:off x="1251600" y="1044175"/>
            <a:ext cx="6640799" cy="498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000"/>
            </a:lvl1pPr>
            <a:lvl2pPr lvl="1" algn="ctr">
              <a:spcBef>
                <a:spcPts val="0"/>
              </a:spcBef>
              <a:buSzPct val="100000"/>
              <a:defRPr sz="3000"/>
            </a:lvl2pPr>
            <a:lvl3pPr lvl="2" algn="ctr">
              <a:spcBef>
                <a:spcPts val="0"/>
              </a:spcBef>
              <a:buSzPct val="100000"/>
              <a:defRPr sz="3000"/>
            </a:lvl3pPr>
            <a:lvl4pPr lvl="3" algn="ctr">
              <a:spcBef>
                <a:spcPts val="0"/>
              </a:spcBef>
              <a:buSzPct val="100000"/>
              <a:defRPr sz="3000"/>
            </a:lvl4pPr>
            <a:lvl5pPr lvl="4" algn="ctr">
              <a:spcBef>
                <a:spcPts val="0"/>
              </a:spcBef>
              <a:buSzPct val="100000"/>
              <a:defRPr sz="3000"/>
            </a:lvl5pPr>
            <a:lvl6pPr lvl="5" algn="ctr">
              <a:spcBef>
                <a:spcPts val="0"/>
              </a:spcBef>
              <a:buSzPct val="100000"/>
              <a:defRPr sz="3000"/>
            </a:lvl6pPr>
            <a:lvl7pPr lvl="6" algn="ctr">
              <a:spcBef>
                <a:spcPts val="0"/>
              </a:spcBef>
              <a:buSzPct val="100000"/>
              <a:defRPr sz="3000"/>
            </a:lvl7pPr>
            <a:lvl8pPr lvl="7" algn="ctr">
              <a:spcBef>
                <a:spcPts val="0"/>
              </a:spcBef>
              <a:buSzPct val="100000"/>
              <a:defRPr sz="3000"/>
            </a:lvl8pPr>
            <a:lvl9pPr lvl="8" algn="ctr">
              <a:spcBef>
                <a:spcPts val="0"/>
              </a:spcBef>
              <a:buSzPct val="100000"/>
              <a:defRPr sz="3000"/>
            </a:lvl9pPr>
          </a:lstStyle>
          <a:p/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18533" l="0" r="17197" t="0"/>
          <a:stretch/>
        </p:blipFill>
        <p:spPr>
          <a:xfrm>
            <a:off x="6915150" y="2889624"/>
            <a:ext cx="2228849" cy="225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 rotWithShape="1">
          <a:blip r:embed="rId2">
            <a:alphaModFix/>
          </a:blip>
          <a:srcRect b="18533" l="0" r="17197" t="0"/>
          <a:stretch/>
        </p:blipFill>
        <p:spPr>
          <a:xfrm>
            <a:off x="6915150" y="2889624"/>
            <a:ext cx="2228849" cy="22538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Shape 79"/>
          <p:cNvGrpSpPr/>
          <p:nvPr/>
        </p:nvGrpSpPr>
        <p:grpSpPr>
          <a:xfrm>
            <a:off x="615225" y="581250"/>
            <a:ext cx="7913399" cy="3981000"/>
            <a:chOff x="615225" y="581250"/>
            <a:chExt cx="7913399" cy="3981000"/>
          </a:xfrm>
        </p:grpSpPr>
        <p:sp>
          <p:nvSpPr>
            <p:cNvPr id="80" name="Shape 80"/>
            <p:cNvSpPr/>
            <p:nvPr/>
          </p:nvSpPr>
          <p:spPr>
            <a:xfrm>
              <a:off x="615225" y="581250"/>
              <a:ext cx="7913399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cap="flat" cmpd="sng" w="9525">
              <a:solidFill>
                <a:srgbClr val="231F1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704880" y="666850"/>
              <a:ext cx="7734000" cy="3809699"/>
            </a:xfrm>
            <a:prstGeom prst="rect">
              <a:avLst/>
            </a:prstGeom>
            <a:noFill/>
            <a:ln cap="flat" cmpd="sng" w="9525">
              <a:solidFill>
                <a:srgbClr val="231F1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Shape 82"/>
          <p:cNvSpPr txBox="1"/>
          <p:nvPr>
            <p:ph idx="1" type="body"/>
          </p:nvPr>
        </p:nvSpPr>
        <p:spPr>
          <a:xfrm>
            <a:off x="885825" y="3949100"/>
            <a:ext cx="7372499" cy="51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200"/>
            </a:lvl1pPr>
          </a:lstStyle>
          <a:p/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b="18374" l="49259" r="0" t="0"/>
          <a:stretch/>
        </p:blipFill>
        <p:spPr>
          <a:xfrm rot="5400000">
            <a:off x="418137" y="-437187"/>
            <a:ext cx="1478298" cy="233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2">
            <a:alphaModFix/>
          </a:blip>
          <a:srcRect b="12701" l="0" r="40695" t="0"/>
          <a:stretch/>
        </p:blipFill>
        <p:spPr>
          <a:xfrm>
            <a:off x="7727980" y="1889850"/>
            <a:ext cx="1416019" cy="325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9942" l="43534" r="0" t="0"/>
          <a:stretch/>
        </p:blipFill>
        <p:spPr>
          <a:xfrm flipH="1" rot="-5400000">
            <a:off x="6860725" y="-1130750"/>
            <a:ext cx="1162050" cy="340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b="2780" l="0" r="35069" t="0"/>
          <a:stretch/>
        </p:blipFill>
        <p:spPr>
          <a:xfrm rot="5400000">
            <a:off x="1236200" y="2474450"/>
            <a:ext cx="1423324" cy="39147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Shape 88"/>
          <p:cNvGrpSpPr/>
          <p:nvPr/>
        </p:nvGrpSpPr>
        <p:grpSpPr>
          <a:xfrm>
            <a:off x="615225" y="581250"/>
            <a:ext cx="7913399" cy="3981000"/>
            <a:chOff x="615225" y="581250"/>
            <a:chExt cx="7913399" cy="3981000"/>
          </a:xfrm>
        </p:grpSpPr>
        <p:sp>
          <p:nvSpPr>
            <p:cNvPr id="89" name="Shape 89"/>
            <p:cNvSpPr/>
            <p:nvPr/>
          </p:nvSpPr>
          <p:spPr>
            <a:xfrm>
              <a:off x="615225" y="581250"/>
              <a:ext cx="7913399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cap="flat" cmpd="sng" w="9525">
              <a:solidFill>
                <a:srgbClr val="231F1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04880" y="666850"/>
              <a:ext cx="7734000" cy="3809699"/>
            </a:xfrm>
            <a:prstGeom prst="rect">
              <a:avLst/>
            </a:prstGeom>
            <a:noFill/>
            <a:ln cap="flat" cmpd="sng" w="9525">
              <a:solidFill>
                <a:srgbClr val="231F1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 b="21353" l="45142" r="0" t="-12064"/>
          <a:stretch/>
        </p:blipFill>
        <p:spPr>
          <a:xfrm rot="5400000">
            <a:off x="949199" y="-968250"/>
            <a:ext cx="1654425" cy="357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5">
            <a:alphaModFix/>
          </a:blip>
          <a:srcRect b="16541" l="11090" r="-11089" t="0"/>
          <a:stretch/>
        </p:blipFill>
        <p:spPr>
          <a:xfrm flipH="1">
            <a:off x="7639049" y="3602475"/>
            <a:ext cx="1504949" cy="1541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BFAF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251600" y="1044175"/>
            <a:ext cx="6640799" cy="95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b="1" sz="4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b="1" sz="4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b="1" sz="4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b="1" sz="4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b="1" sz="4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b="1" sz="4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b="1" sz="4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b="1" sz="4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b="1" sz="4800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251600" y="2122449"/>
            <a:ext cx="6640799" cy="232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2"/>
              </a:buClr>
              <a:buFont typeface="Tinos"/>
              <a:buChar char="◉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>
              <a:spcBef>
                <a:spcPts val="480"/>
              </a:spcBef>
              <a:buClr>
                <a:schemeClr val="dk2"/>
              </a:buClr>
              <a:buFont typeface="Tinos"/>
              <a:buChar char="◎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>
              <a:spcBef>
                <a:spcPts val="480"/>
              </a:spcBef>
              <a:buClr>
                <a:schemeClr val="dk2"/>
              </a:buClr>
              <a:buFont typeface="Tinos"/>
              <a:buChar char="○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>
              <a:spcBef>
                <a:spcPts val="360"/>
              </a:spcBef>
              <a:buClr>
                <a:schemeClr val="dk2"/>
              </a:buClr>
              <a:buFont typeface="Tinos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>
              <a:spcBef>
                <a:spcPts val="360"/>
              </a:spcBef>
              <a:buClr>
                <a:schemeClr val="dk2"/>
              </a:buClr>
              <a:buFont typeface="Tinos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>
              <a:spcBef>
                <a:spcPts val="360"/>
              </a:spcBef>
              <a:buClr>
                <a:schemeClr val="dk2"/>
              </a:buClr>
              <a:buFont typeface="Tinos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>
              <a:spcBef>
                <a:spcPts val="360"/>
              </a:spcBef>
              <a:buClr>
                <a:schemeClr val="dk2"/>
              </a:buClr>
              <a:buFont typeface="Tinos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>
              <a:spcBef>
                <a:spcPts val="360"/>
              </a:spcBef>
              <a:buClr>
                <a:schemeClr val="dk2"/>
              </a:buClr>
              <a:buFont typeface="Tinos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>
              <a:spcBef>
                <a:spcPts val="360"/>
              </a:spcBef>
              <a:buClr>
                <a:schemeClr val="dk2"/>
              </a:buClr>
              <a:buFont typeface="Tinos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slidescarnival.com/help-use-presentation-template" TargetMode="External"/><Relationship Id="rId4" Type="http://schemas.openxmlformats.org/officeDocument/2006/relationships/hyperlink" Target="http://creativecommons.org/licenses/by/4.0/" TargetMode="External"/><Relationship Id="rId5" Type="http://schemas.openxmlformats.org/officeDocument/2006/relationships/hyperlink" Target="#slide=id.g35ed75ccf_0134" TargetMode="External"/><Relationship Id="rId6" Type="http://schemas.openxmlformats.org/officeDocument/2006/relationships/hyperlink" Target="#slide=id.g35ed75ccf_0141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biodiversitylibrary.org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google.com/fonts#UsePlace:use/Collection:Playfair+Display:400,700,400italic,700italic|Tinos:400,400italic,700,700italic" TargetMode="External"/><Relationship Id="rId4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1962150" y="1171525"/>
            <a:ext cx="5219699" cy="2800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</a:t>
            </a:r>
            <a:r>
              <a:rPr lang="en">
                <a:solidFill>
                  <a:srgbClr val="BF9000"/>
                </a:solidFill>
              </a:rPr>
              <a:t>your </a:t>
            </a:r>
            <a:r>
              <a:rPr lang="en"/>
              <a:t>presentation title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251600" y="675625"/>
            <a:ext cx="2958300" cy="379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A picture is worth a </a:t>
            </a:r>
            <a:r>
              <a:rPr lang="en" sz="3600">
                <a:solidFill>
                  <a:srgbClr val="CC0000"/>
                </a:solidFill>
              </a:rPr>
              <a:t>thousand </a:t>
            </a:r>
            <a:r>
              <a:rPr lang="en" sz="3600"/>
              <a:t>words</a:t>
            </a: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b="0" l="28070" r="14665" t="0"/>
          <a:stretch/>
        </p:blipFill>
        <p:spPr>
          <a:xfrm>
            <a:off x="4641075" y="743525"/>
            <a:ext cx="3721876" cy="365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4294967295" type="title"/>
          </p:nvPr>
        </p:nvSpPr>
        <p:spPr>
          <a:xfrm>
            <a:off x="323850" y="342900"/>
            <a:ext cx="8477399" cy="44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i="1" lang="en" sz="1800">
                <a:solidFill>
                  <a:srgbClr val="FFFFFF"/>
                </a:solidFill>
              </a:rPr>
              <a:t>Want big impact?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Use big image.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251600" y="1044175"/>
            <a:ext cx="6640799" cy="498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88" name="Shape 188"/>
          <p:cNvSpPr/>
          <p:nvPr/>
        </p:nvSpPr>
        <p:spPr>
          <a:xfrm>
            <a:off x="3638396" y="1941025"/>
            <a:ext cx="1867199" cy="1867199"/>
          </a:xfrm>
          <a:prstGeom prst="ellipse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i="1" lang="en">
                <a:latin typeface="Playfair Display"/>
                <a:ea typeface="Playfair Display"/>
                <a:cs typeface="Playfair Display"/>
                <a:sym typeface="Playfair Display"/>
              </a:rPr>
              <a:t>Gray</a:t>
            </a:r>
          </a:p>
        </p:txBody>
      </p:sp>
      <p:sp>
        <p:nvSpPr>
          <p:cNvPr id="189" name="Shape 189"/>
          <p:cNvSpPr/>
          <p:nvPr/>
        </p:nvSpPr>
        <p:spPr>
          <a:xfrm>
            <a:off x="2043375" y="1941025"/>
            <a:ext cx="1867199" cy="1867199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>
                <a:latin typeface="Playfair Display"/>
                <a:ea typeface="Playfair Display"/>
                <a:cs typeface="Playfair Display"/>
                <a:sym typeface="Playfair Display"/>
              </a:rPr>
              <a:t>White</a:t>
            </a:r>
          </a:p>
        </p:txBody>
      </p:sp>
      <p:sp>
        <p:nvSpPr>
          <p:cNvPr id="190" name="Shape 190"/>
          <p:cNvSpPr/>
          <p:nvPr/>
        </p:nvSpPr>
        <p:spPr>
          <a:xfrm>
            <a:off x="5233417" y="1941025"/>
            <a:ext cx="1867199" cy="1867199"/>
          </a:xfrm>
          <a:prstGeom prst="ellipse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>
                <a:latin typeface="Playfair Display"/>
                <a:ea typeface="Playfair Display"/>
                <a:cs typeface="Playfair Display"/>
                <a:sym typeface="Playfair Display"/>
              </a:rPr>
              <a:t>Black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251600" y="1044175"/>
            <a:ext cx="6640799" cy="498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96" name="Shape 196"/>
          <p:cNvGraphicFramePr/>
          <p:nvPr/>
        </p:nvGraphicFramePr>
        <p:xfrm>
          <a:off x="2228850" y="1869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{0A0010F9-A540-4365-A674-49318B6ACA38}</a:tableStyleId>
              </a:tblPr>
              <a:tblGrid>
                <a:gridCol w="1171575"/>
                <a:gridCol w="1171575"/>
                <a:gridCol w="1171575"/>
                <a:gridCol w="1171575"/>
              </a:tblGrid>
              <a:tr h="5010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A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B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C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0102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Yellow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Tinos"/>
                          <a:ea typeface="Tinos"/>
                          <a:cs typeface="Tinos"/>
                          <a:sym typeface="Tinos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9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Tinos"/>
                          <a:ea typeface="Tinos"/>
                          <a:cs typeface="Tinos"/>
                          <a:sym typeface="Tinos"/>
                        </a:rPr>
                        <a:t>20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9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Tinos"/>
                          <a:ea typeface="Tinos"/>
                          <a:cs typeface="Tinos"/>
                          <a:sym typeface="Tinos"/>
                        </a:rPr>
                        <a:t>7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92690"/>
                      </a:srgbClr>
                    </a:solidFill>
                  </a:tcPr>
                </a:tc>
              </a:tr>
              <a:tr h="50102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Blue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Tinos"/>
                          <a:ea typeface="Tinos"/>
                          <a:cs typeface="Tinos"/>
                          <a:sym typeface="Tinos"/>
                        </a:rPr>
                        <a:t>30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9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Tinos"/>
                          <a:ea typeface="Tinos"/>
                          <a:cs typeface="Tinos"/>
                          <a:sym typeface="Tinos"/>
                        </a:rPr>
                        <a:t>15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9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Tinos"/>
                          <a:ea typeface="Tinos"/>
                          <a:cs typeface="Tinos"/>
                          <a:sym typeface="Tinos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92690"/>
                      </a:srgbClr>
                    </a:solidFill>
                  </a:tcPr>
                </a:tc>
              </a:tr>
              <a:tr h="5010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Orange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Tinos"/>
                          <a:ea typeface="Tinos"/>
                          <a:cs typeface="Tinos"/>
                          <a:sym typeface="Tinos"/>
                        </a:rPr>
                        <a:t>5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9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Tinos"/>
                          <a:ea typeface="Tinos"/>
                          <a:cs typeface="Tinos"/>
                          <a:sym typeface="Tinos"/>
                        </a:rPr>
                        <a:t>24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9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Tinos"/>
                          <a:ea typeface="Tinos"/>
                          <a:cs typeface="Tinos"/>
                          <a:sym typeface="Tinos"/>
                        </a:rPr>
                        <a:t>16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231F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9269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1685951" y="1500525"/>
            <a:ext cx="5829299" cy="2776949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231F1C"/>
          </a:solidFill>
          <a:ln cap="flat" cmpd="sng" w="9525">
            <a:solidFill>
              <a:srgbClr val="231F1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>
            <p:ph type="title"/>
          </p:nvPr>
        </p:nvSpPr>
        <p:spPr>
          <a:xfrm>
            <a:off x="1251600" y="1044175"/>
            <a:ext cx="6640799" cy="498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203" name="Shape 203"/>
          <p:cNvSpPr/>
          <p:nvPr/>
        </p:nvSpPr>
        <p:spPr>
          <a:xfrm>
            <a:off x="2105025" y="2333625"/>
            <a:ext cx="162000" cy="162000"/>
          </a:xfrm>
          <a:prstGeom prst="donut">
            <a:avLst>
              <a:gd fmla="val 25000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3257550" y="3457575"/>
            <a:ext cx="162000" cy="162000"/>
          </a:xfrm>
          <a:prstGeom prst="donut">
            <a:avLst>
              <a:gd fmla="val 25000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4076700" y="2219325"/>
            <a:ext cx="162000" cy="162000"/>
          </a:xfrm>
          <a:prstGeom prst="donut">
            <a:avLst>
              <a:gd fmla="val 25000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4572000" y="3619575"/>
            <a:ext cx="162000" cy="162000"/>
          </a:xfrm>
          <a:prstGeom prst="donut">
            <a:avLst>
              <a:gd fmla="val 25000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6048375" y="2490750"/>
            <a:ext cx="162000" cy="162000"/>
          </a:xfrm>
          <a:prstGeom prst="donut">
            <a:avLst>
              <a:gd fmla="val 25000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6619875" y="3695700"/>
            <a:ext cx="162000" cy="162000"/>
          </a:xfrm>
          <a:prstGeom prst="donut">
            <a:avLst>
              <a:gd fmla="val 25000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2447925" y="1592975"/>
            <a:ext cx="685799" cy="668099"/>
          </a:xfrm>
          <a:prstGeom prst="wedgeEllipseCallout">
            <a:avLst>
              <a:gd fmla="val 0" name="adj1"/>
              <a:gd fmla="val 72265" name="adj2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our office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4294967295" type="ctrTitle"/>
          </p:nvPr>
        </p:nvSpPr>
        <p:spPr>
          <a:xfrm>
            <a:off x="2543175" y="1735750"/>
            <a:ext cx="40577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>
                <a:solidFill>
                  <a:srgbClr val="A64D79"/>
                </a:solidFill>
              </a:rPr>
              <a:t>89,526,124</a:t>
            </a:r>
          </a:p>
        </p:txBody>
      </p:sp>
      <p:sp>
        <p:nvSpPr>
          <p:cNvPr id="215" name="Shape 215"/>
          <p:cNvSpPr txBox="1"/>
          <p:nvPr>
            <p:ph idx="4294967295" type="subTitle"/>
          </p:nvPr>
        </p:nvSpPr>
        <p:spPr>
          <a:xfrm>
            <a:off x="3419625" y="2611450"/>
            <a:ext cx="2304899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4294967295" type="ctrTitle"/>
          </p:nvPr>
        </p:nvSpPr>
        <p:spPr>
          <a:xfrm>
            <a:off x="685800" y="724199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C27BA0"/>
                </a:solidFill>
              </a:rPr>
              <a:t>89,526,124$</a:t>
            </a:r>
          </a:p>
        </p:txBody>
      </p:sp>
      <p:sp>
        <p:nvSpPr>
          <p:cNvPr id="221" name="Shape 221"/>
          <p:cNvSpPr txBox="1"/>
          <p:nvPr>
            <p:ph idx="4294967295" type="subTitle"/>
          </p:nvPr>
        </p:nvSpPr>
        <p:spPr>
          <a:xfrm>
            <a:off x="685800" y="141130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That’s a lot of money</a:t>
            </a:r>
          </a:p>
        </p:txBody>
      </p:sp>
      <p:sp>
        <p:nvSpPr>
          <p:cNvPr id="222" name="Shape 222"/>
          <p:cNvSpPr txBox="1"/>
          <p:nvPr>
            <p:ph idx="4294967295" type="ctrTitle"/>
          </p:nvPr>
        </p:nvSpPr>
        <p:spPr>
          <a:xfrm>
            <a:off x="685800" y="3353099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100%</a:t>
            </a:r>
          </a:p>
        </p:txBody>
      </p:sp>
      <p:sp>
        <p:nvSpPr>
          <p:cNvPr id="223" name="Shape 223"/>
          <p:cNvSpPr txBox="1"/>
          <p:nvPr>
            <p:ph idx="4294967295" type="subTitle"/>
          </p:nvPr>
        </p:nvSpPr>
        <p:spPr>
          <a:xfrm>
            <a:off x="685800" y="404020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Total success!</a:t>
            </a:r>
          </a:p>
        </p:txBody>
      </p:sp>
      <p:sp>
        <p:nvSpPr>
          <p:cNvPr id="224" name="Shape 224"/>
          <p:cNvSpPr txBox="1"/>
          <p:nvPr>
            <p:ph idx="4294967295" type="ctrTitle"/>
          </p:nvPr>
        </p:nvSpPr>
        <p:spPr>
          <a:xfrm>
            <a:off x="685800" y="2038649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185,244 users</a:t>
            </a:r>
          </a:p>
        </p:txBody>
      </p:sp>
      <p:sp>
        <p:nvSpPr>
          <p:cNvPr id="225" name="Shape 225"/>
          <p:cNvSpPr txBox="1"/>
          <p:nvPr>
            <p:ph idx="4294967295" type="subTitle"/>
          </p:nvPr>
        </p:nvSpPr>
        <p:spPr>
          <a:xfrm>
            <a:off x="685800" y="272575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And a lot of users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1251600" y="1044175"/>
            <a:ext cx="6640799" cy="498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31" name="Shape 231"/>
          <p:cNvSpPr/>
          <p:nvPr/>
        </p:nvSpPr>
        <p:spPr>
          <a:xfrm>
            <a:off x="1571100" y="2107075"/>
            <a:ext cx="2044500" cy="1234199"/>
          </a:xfrm>
          <a:prstGeom prst="homePlate">
            <a:avLst>
              <a:gd fmla="val 30129" name="adj"/>
            </a:avLst>
          </a:prstGeom>
          <a:noFill/>
          <a:ln cap="flat" cmpd="sng" w="19050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i="1" lang="en">
                <a:latin typeface="Playfair Display"/>
                <a:ea typeface="Playfair Display"/>
                <a:cs typeface="Playfair Display"/>
                <a:sym typeface="Playfair Display"/>
              </a:rPr>
              <a:t>first</a:t>
            </a:r>
          </a:p>
        </p:txBody>
      </p:sp>
      <p:sp>
        <p:nvSpPr>
          <p:cNvPr id="232" name="Shape 232"/>
          <p:cNvSpPr/>
          <p:nvPr/>
        </p:nvSpPr>
        <p:spPr>
          <a:xfrm>
            <a:off x="3486251" y="2107075"/>
            <a:ext cx="2084100" cy="1234199"/>
          </a:xfrm>
          <a:prstGeom prst="chevron">
            <a:avLst>
              <a:gd fmla="val 29853" name="adj"/>
            </a:avLst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i="1" lang="en">
                <a:latin typeface="Playfair Display"/>
                <a:ea typeface="Playfair Display"/>
                <a:cs typeface="Playfair Display"/>
                <a:sym typeface="Playfair Display"/>
              </a:rPr>
              <a:t>second</a:t>
            </a:r>
          </a:p>
        </p:txBody>
      </p:sp>
      <p:sp>
        <p:nvSpPr>
          <p:cNvPr id="233" name="Shape 233"/>
          <p:cNvSpPr/>
          <p:nvPr/>
        </p:nvSpPr>
        <p:spPr>
          <a:xfrm>
            <a:off x="5440724" y="2107075"/>
            <a:ext cx="2084100" cy="1234199"/>
          </a:xfrm>
          <a:prstGeom prst="chevron">
            <a:avLst>
              <a:gd fmla="val 29853" name="adj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i="1" lang="en">
                <a:latin typeface="Playfair Display"/>
                <a:ea typeface="Playfair Display"/>
                <a:cs typeface="Playfair Display"/>
                <a:sym typeface="Playfair Display"/>
              </a:rPr>
              <a:t>last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1251600" y="1044175"/>
            <a:ext cx="6640799" cy="953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</a:t>
            </a:r>
            <a:r>
              <a:rPr lang="en">
                <a:solidFill>
                  <a:srgbClr val="F1C232"/>
                </a:solidFill>
              </a:rPr>
              <a:t>review</a:t>
            </a:r>
            <a:r>
              <a:rPr lang="en"/>
              <a:t> some concepts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1251600" y="2609850"/>
            <a:ext cx="21405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gold, butter and ripe lemons. In the spectrum, yellow is found between green and orange.</a:t>
            </a:r>
          </a:p>
        </p:txBody>
      </p:sp>
      <p:sp>
        <p:nvSpPr>
          <p:cNvPr id="240" name="Shape 240"/>
          <p:cNvSpPr txBox="1"/>
          <p:nvPr>
            <p:ph idx="2" type="body"/>
          </p:nvPr>
        </p:nvSpPr>
        <p:spPr>
          <a:xfrm>
            <a:off x="3501801" y="2609850"/>
            <a:ext cx="21405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colour of the clear sky and the deep sea. It is located between violet and green on the optical spectrum.</a:t>
            </a:r>
          </a:p>
        </p:txBody>
      </p:sp>
      <p:sp>
        <p:nvSpPr>
          <p:cNvPr id="241" name="Shape 241"/>
          <p:cNvSpPr txBox="1"/>
          <p:nvPr>
            <p:ph idx="3" type="body"/>
          </p:nvPr>
        </p:nvSpPr>
        <p:spPr>
          <a:xfrm>
            <a:off x="5752003" y="2609850"/>
            <a:ext cx="21405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242" name="Shape 242"/>
          <p:cNvSpPr txBox="1"/>
          <p:nvPr>
            <p:ph idx="4" type="body"/>
          </p:nvPr>
        </p:nvSpPr>
        <p:spPr>
          <a:xfrm>
            <a:off x="1251600" y="3352800"/>
            <a:ext cx="2140500" cy="800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gold, butter and ripe lemons. In the spectrum, yellow is found between green and orange.</a:t>
            </a:r>
          </a:p>
        </p:txBody>
      </p:sp>
      <p:sp>
        <p:nvSpPr>
          <p:cNvPr id="243" name="Shape 243"/>
          <p:cNvSpPr txBox="1"/>
          <p:nvPr>
            <p:ph idx="5" type="body"/>
          </p:nvPr>
        </p:nvSpPr>
        <p:spPr>
          <a:xfrm>
            <a:off x="3501801" y="3352800"/>
            <a:ext cx="2140500" cy="800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colour of the clear sky and the deep sea. It is located between violet and green on the optical spectrum.</a:t>
            </a:r>
          </a:p>
        </p:txBody>
      </p:sp>
      <p:sp>
        <p:nvSpPr>
          <p:cNvPr id="244" name="Shape 244"/>
          <p:cNvSpPr txBox="1"/>
          <p:nvPr>
            <p:ph idx="6" type="body"/>
          </p:nvPr>
        </p:nvSpPr>
        <p:spPr>
          <a:xfrm>
            <a:off x="5752003" y="3352800"/>
            <a:ext cx="2140500" cy="800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885825" y="3796700"/>
            <a:ext cx="7372499" cy="519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pic>
        <p:nvPicPr>
          <p:cNvPr id="250" name="Shape 2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3675" y="874825"/>
            <a:ext cx="3676649" cy="30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1251600" y="1044175"/>
            <a:ext cx="6640799" cy="953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27BA0"/>
                </a:solidFill>
              </a:rPr>
              <a:t>Instructions</a:t>
            </a:r>
            <a:r>
              <a:rPr lang="en"/>
              <a:t> for use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1323975" y="1962150"/>
            <a:ext cx="6496200" cy="542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00"/>
              <a:t>You have to be signed in to your Google account</a:t>
            </a:r>
          </a:p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1323975" y="2568750"/>
            <a:ext cx="2981100" cy="1641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EDIT IN GOOGLE SLIDES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Go to the </a:t>
            </a:r>
            <a:r>
              <a:rPr b="1" i="1" lang="en" sz="1100"/>
              <a:t>File</a:t>
            </a:r>
            <a:r>
              <a:rPr lang="en" sz="1100"/>
              <a:t> menu and select </a:t>
            </a:r>
            <a:r>
              <a:rPr b="1" i="1" lang="en" sz="1100"/>
              <a:t>Make a copy</a:t>
            </a:r>
            <a:r>
              <a:rPr lang="en" sz="1100"/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You will get a copy of this document on your Google Drive and will be able to edit, add or delete slides.</a:t>
            </a:r>
          </a:p>
        </p:txBody>
      </p:sp>
      <p:sp>
        <p:nvSpPr>
          <p:cNvPr id="125" name="Shape 125"/>
          <p:cNvSpPr txBox="1"/>
          <p:nvPr>
            <p:ph idx="3" type="body"/>
          </p:nvPr>
        </p:nvSpPr>
        <p:spPr>
          <a:xfrm>
            <a:off x="1323975" y="4515525"/>
            <a:ext cx="6496200" cy="826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More info on how to use this template at </a:t>
            </a:r>
            <a:r>
              <a:rPr b="1" lang="en" sz="900" u="sng">
                <a:hlinkClick r:id="rId3"/>
              </a:rPr>
              <a:t>www.slidescarnival.com/help-use-presentation-template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This template is free to use under </a:t>
            </a:r>
            <a:r>
              <a:rPr lang="en" sz="900" u="sng">
                <a:hlinkClick r:id="rId4"/>
              </a:rPr>
              <a:t>Creative Commons Attribution license</a:t>
            </a:r>
            <a:r>
              <a:rPr lang="en" sz="900"/>
              <a:t>. If you use the graphic assets (photos, icons and typographies) provided with this presentation you must keep the </a:t>
            </a:r>
            <a:r>
              <a:rPr lang="en" sz="900" u="sng">
                <a:hlinkClick r:id="rId5"/>
              </a:rPr>
              <a:t>Credits slide</a:t>
            </a:r>
            <a:r>
              <a:rPr lang="en" sz="900"/>
              <a:t>.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/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26" name="Shape 126"/>
          <p:cNvSpPr txBox="1"/>
          <p:nvPr>
            <p:ph idx="4" type="body"/>
          </p:nvPr>
        </p:nvSpPr>
        <p:spPr>
          <a:xfrm>
            <a:off x="4499399" y="2568750"/>
            <a:ext cx="3320399" cy="1641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EDIT IN POWERPOINT®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Go to the </a:t>
            </a:r>
            <a:r>
              <a:rPr b="1" i="1" lang="en" sz="1100"/>
              <a:t>File</a:t>
            </a:r>
            <a:r>
              <a:rPr lang="en" sz="1100"/>
              <a:t> menu and select </a:t>
            </a:r>
            <a:r>
              <a:rPr b="1" i="1" lang="en" sz="1100"/>
              <a:t>Download as Microsoft PowerPoint</a:t>
            </a:r>
            <a:r>
              <a:rPr lang="en" sz="1100"/>
              <a:t>. You will get a .pptx file that you can edit in PowerPoint.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Remember to download and install the fonts used in this presentation (you’ll find the links to the font files needed in the </a:t>
            </a:r>
            <a:r>
              <a:rPr lang="en" sz="1100" u="sng">
                <a:hlinkClick r:id="rId6"/>
              </a:rPr>
              <a:t>Presentation design slide</a:t>
            </a:r>
            <a:r>
              <a:rPr lang="en" sz="1100"/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3438525" y="297350"/>
            <a:ext cx="2266968" cy="454886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231F1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3540466" y="678831"/>
            <a:ext cx="2063099" cy="366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231F1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rPr>
              <a:t>Android project</a:t>
            </a:r>
          </a:p>
          <a:p>
            <a:pPr lvl="0" rtl="0" algn="ctr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3532137" y="395599"/>
            <a:ext cx="2079725" cy="4376766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231F1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3679150" y="1009650"/>
            <a:ext cx="1774200" cy="315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231F1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rPr>
              <a:t>iPhone project</a:t>
            </a:r>
          </a:p>
          <a:p>
            <a:pPr lvl="0" rtl="0" algn="ctr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3007970" y="359900"/>
            <a:ext cx="3128059" cy="4423865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231F1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3223815" y="766949"/>
            <a:ext cx="2708400" cy="362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231F1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rPr>
              <a:t>Tablet project</a:t>
            </a:r>
          </a:p>
          <a:p>
            <a:pPr lvl="0" rtl="0" algn="ctr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1866476" y="465468"/>
            <a:ext cx="5411047" cy="4212561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31F1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2092912" y="689177"/>
            <a:ext cx="4958099" cy="316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231F1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rPr>
              <a:t>Desktop project</a:t>
            </a:r>
          </a:p>
          <a:p>
            <a:pPr lvl="0" rtl="0" algn="ctr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4294967295" type="ctrTitle"/>
          </p:nvPr>
        </p:nvSpPr>
        <p:spPr>
          <a:xfrm>
            <a:off x="1275150" y="1507150"/>
            <a:ext cx="65937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sp>
        <p:nvSpPr>
          <p:cNvPr id="280" name="Shape 280"/>
          <p:cNvSpPr txBox="1"/>
          <p:nvPr>
            <p:ph idx="4294967295" type="subTitle"/>
          </p:nvPr>
        </p:nvSpPr>
        <p:spPr>
          <a:xfrm>
            <a:off x="1275150" y="2389078"/>
            <a:ext cx="6593700" cy="1468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n" sz="3600"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You can find me at @username &amp; user@mail.me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1251600" y="1044175"/>
            <a:ext cx="6640799" cy="953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1251600" y="2122450"/>
            <a:ext cx="5777699" cy="232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Special thanks to all the people who made and released these awesome resources for free: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Plant illustrations from Köhler's Medizinal-Pflanzen in naturgetreuen at </a:t>
            </a:r>
            <a:r>
              <a:rPr lang="en" u="sng">
                <a:hlinkClick r:id="rId4"/>
              </a:rPr>
              <a:t>BHL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1251600" y="1044175"/>
            <a:ext cx="6640799" cy="953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1251600" y="1998175"/>
            <a:ext cx="6095400" cy="186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This presentation uses the following typographies and colors: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200"/>
              <a:t>Titles: </a:t>
            </a:r>
            <a:r>
              <a:rPr b="1" lang="en" sz="1200"/>
              <a:t>Playfair display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200"/>
              <a:t>Body copy: </a:t>
            </a:r>
            <a:r>
              <a:rPr b="1" lang="en" sz="1200"/>
              <a:t>Tinos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u="sng">
                <a:hlinkClick r:id="rId3"/>
              </a:rPr>
              <a:t>https://www.google.com/fonts#UsePlace:use/Collection:Playfair+Display:400,700,400italic,700italic|Tinos:400,400italic,700,700italic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Click on the “arrow button” that appears on the top right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1809750" y="4552650"/>
            <a:ext cx="5537400" cy="53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  <a:latin typeface="Tinos"/>
              <a:ea typeface="Tinos"/>
              <a:cs typeface="Tinos"/>
              <a:sym typeface="Tino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2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294" name="Shape 2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025" y="3683053"/>
            <a:ext cx="635793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BFAF5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Shape 299"/>
          <p:cNvGrpSpPr/>
          <p:nvPr/>
        </p:nvGrpSpPr>
        <p:grpSpPr>
          <a:xfrm>
            <a:off x="2634251" y="723909"/>
            <a:ext cx="250407" cy="316687"/>
            <a:chOff x="584925" y="238125"/>
            <a:chExt cx="415200" cy="525100"/>
          </a:xfrm>
        </p:grpSpPr>
        <p:sp>
          <p:nvSpPr>
            <p:cNvPr id="300" name="Shape 300"/>
            <p:cNvSpPr/>
            <p:nvPr/>
          </p:nvSpPr>
          <p:spPr>
            <a:xfrm>
              <a:off x="621550" y="299175"/>
              <a:ext cx="378575" cy="464050"/>
            </a:xfrm>
            <a:custGeom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633750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716800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799825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882875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584925" y="261325"/>
              <a:ext cx="378575" cy="464050"/>
            </a:xfrm>
            <a:custGeom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Shape 306"/>
          <p:cNvGrpSpPr/>
          <p:nvPr/>
        </p:nvGrpSpPr>
        <p:grpSpPr>
          <a:xfrm>
            <a:off x="3031935" y="769925"/>
            <a:ext cx="268093" cy="223177"/>
            <a:chOff x="1244325" y="314425"/>
            <a:chExt cx="444525" cy="370050"/>
          </a:xfrm>
        </p:grpSpPr>
        <p:sp>
          <p:nvSpPr>
            <p:cNvPr id="307" name="Shape 307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Shape 309"/>
          <p:cNvGrpSpPr/>
          <p:nvPr/>
        </p:nvGrpSpPr>
        <p:grpSpPr>
          <a:xfrm>
            <a:off x="3444365" y="768825"/>
            <a:ext cx="256317" cy="225378"/>
            <a:chOff x="1928175" y="312600"/>
            <a:chExt cx="425000" cy="373700"/>
          </a:xfrm>
        </p:grpSpPr>
        <p:sp>
          <p:nvSpPr>
            <p:cNvPr id="310" name="Shape 310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12" name="Shape 312"/>
          <p:cNvSpPr/>
          <p:nvPr/>
        </p:nvSpPr>
        <p:spPr>
          <a:xfrm>
            <a:off x="3874050" y="760723"/>
            <a:ext cx="209908" cy="241571"/>
          </a:xfrm>
          <a:custGeom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4294924" y="761461"/>
            <a:ext cx="181201" cy="240094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14" name="Shape 314"/>
          <p:cNvGrpSpPr/>
          <p:nvPr/>
        </p:nvGrpSpPr>
        <p:grpSpPr>
          <a:xfrm>
            <a:off x="4644820" y="757049"/>
            <a:ext cx="294614" cy="248944"/>
            <a:chOff x="3918650" y="293075"/>
            <a:chExt cx="488500" cy="412775"/>
          </a:xfrm>
        </p:grpSpPr>
        <p:sp>
          <p:nvSpPr>
            <p:cNvPr id="315" name="Shape 315"/>
            <p:cNvSpPr/>
            <p:nvPr/>
          </p:nvSpPr>
          <p:spPr>
            <a:xfrm>
              <a:off x="4085350" y="293675"/>
              <a:ext cx="154500" cy="412175"/>
            </a:xfrm>
            <a:custGeom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3918650" y="293075"/>
              <a:ext cx="153900" cy="407275"/>
            </a:xfrm>
            <a:custGeom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4253250" y="298550"/>
              <a:ext cx="153900" cy="406675"/>
            </a:xfrm>
            <a:custGeom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" name="Shape 318"/>
          <p:cNvGrpSpPr/>
          <p:nvPr/>
        </p:nvGrpSpPr>
        <p:grpSpPr>
          <a:xfrm>
            <a:off x="5077499" y="738262"/>
            <a:ext cx="242325" cy="286502"/>
            <a:chOff x="4636075" y="261925"/>
            <a:chExt cx="401800" cy="475050"/>
          </a:xfrm>
        </p:grpSpPr>
        <p:sp>
          <p:nvSpPr>
            <p:cNvPr id="319" name="Shape 319"/>
            <p:cNvSpPr/>
            <p:nvPr/>
          </p:nvSpPr>
          <p:spPr>
            <a:xfrm>
              <a:off x="4665400" y="326650"/>
              <a:ext cx="372475" cy="97100"/>
            </a:xfrm>
            <a:custGeom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4636075" y="438375"/>
              <a:ext cx="372475" cy="97125"/>
            </a:xfrm>
            <a:custGeom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4814975" y="261925"/>
              <a:ext cx="44000" cy="50100"/>
            </a:xfrm>
            <a:custGeom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4814975" y="550125"/>
              <a:ext cx="44000" cy="186850"/>
            </a:xfrm>
            <a:custGeom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Shape 323"/>
          <p:cNvSpPr/>
          <p:nvPr/>
        </p:nvSpPr>
        <p:spPr>
          <a:xfrm>
            <a:off x="5466255" y="760346"/>
            <a:ext cx="277667" cy="242325"/>
          </a:xfrm>
          <a:custGeom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24" name="Shape 324"/>
          <p:cNvGrpSpPr/>
          <p:nvPr/>
        </p:nvGrpSpPr>
        <p:grpSpPr>
          <a:xfrm>
            <a:off x="5890207" y="762206"/>
            <a:ext cx="243049" cy="238254"/>
            <a:chOff x="5983625" y="301625"/>
            <a:chExt cx="403000" cy="395050"/>
          </a:xfrm>
        </p:grpSpPr>
        <p:sp>
          <p:nvSpPr>
            <p:cNvPr id="325" name="Shape 325"/>
            <p:cNvSpPr/>
            <p:nvPr/>
          </p:nvSpPr>
          <p:spPr>
            <a:xfrm>
              <a:off x="5983625" y="319925"/>
              <a:ext cx="403000" cy="67200"/>
            </a:xfrm>
            <a:custGeom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5983625" y="664900"/>
              <a:ext cx="403000" cy="31775"/>
            </a:xfrm>
            <a:custGeom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6041025" y="3016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297450" y="3016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09720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09720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09720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160075" y="575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03430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03430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603430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160075" y="509200"/>
              <a:ext cx="50100" cy="53775"/>
            </a:xfrm>
            <a:custGeom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5983625" y="399300"/>
              <a:ext cx="403000" cy="272950"/>
            </a:xfrm>
            <a:custGeom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28525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28525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28525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22235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160075" y="448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22235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22235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Shape 345"/>
          <p:cNvGrpSpPr/>
          <p:nvPr/>
        </p:nvGrpSpPr>
        <p:grpSpPr>
          <a:xfrm>
            <a:off x="6298581" y="760351"/>
            <a:ext cx="239370" cy="239008"/>
            <a:chOff x="6660750" y="298550"/>
            <a:chExt cx="396900" cy="396300"/>
          </a:xfrm>
        </p:grpSpPr>
        <p:sp>
          <p:nvSpPr>
            <p:cNvPr id="346" name="Shape 346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697400" y="335200"/>
              <a:ext cx="323625" cy="323025"/>
            </a:xfrm>
            <a:custGeom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Shape 348"/>
          <p:cNvGrpSpPr/>
          <p:nvPr/>
        </p:nvGrpSpPr>
        <p:grpSpPr>
          <a:xfrm>
            <a:off x="2634251" y="1136700"/>
            <a:ext cx="250407" cy="303072"/>
            <a:chOff x="584925" y="922575"/>
            <a:chExt cx="415200" cy="502525"/>
          </a:xfrm>
        </p:grpSpPr>
        <p:sp>
          <p:nvSpPr>
            <p:cNvPr id="349" name="Shape 349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Shape 352"/>
          <p:cNvGrpSpPr/>
          <p:nvPr/>
        </p:nvGrpSpPr>
        <p:grpSpPr>
          <a:xfrm>
            <a:off x="3033413" y="1129705"/>
            <a:ext cx="265152" cy="315964"/>
            <a:chOff x="1246775" y="910975"/>
            <a:chExt cx="439650" cy="523900"/>
          </a:xfrm>
        </p:grpSpPr>
        <p:sp>
          <p:nvSpPr>
            <p:cNvPr id="353" name="Shape 353"/>
            <p:cNvSpPr/>
            <p:nvPr/>
          </p:nvSpPr>
          <p:spPr>
            <a:xfrm>
              <a:off x="1246775" y="970800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1307825" y="910975"/>
              <a:ext cx="378600" cy="464050"/>
            </a:xfrm>
            <a:custGeom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1602125" y="910975"/>
              <a:ext cx="84300" cy="84275"/>
            </a:xfrm>
            <a:custGeom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Shape 356"/>
          <p:cNvGrpSpPr/>
          <p:nvPr/>
        </p:nvGrpSpPr>
        <p:grpSpPr>
          <a:xfrm>
            <a:off x="3443264" y="1180516"/>
            <a:ext cx="258518" cy="215065"/>
            <a:chOff x="1926350" y="995225"/>
            <a:chExt cx="428650" cy="356600"/>
          </a:xfrm>
        </p:grpSpPr>
        <p:sp>
          <p:nvSpPr>
            <p:cNvPr id="357" name="Shape 357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Shape 361"/>
          <p:cNvSpPr/>
          <p:nvPr/>
        </p:nvSpPr>
        <p:spPr>
          <a:xfrm>
            <a:off x="3852685" y="1162451"/>
            <a:ext cx="252638" cy="251160"/>
          </a:xfrm>
          <a:custGeom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4259583" y="1174980"/>
            <a:ext cx="251884" cy="226117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4669783" y="1176819"/>
            <a:ext cx="244526" cy="222423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5084400" y="1179021"/>
            <a:ext cx="228333" cy="218020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65" name="Shape 365"/>
          <p:cNvGrpSpPr/>
          <p:nvPr/>
        </p:nvGrpSpPr>
        <p:grpSpPr>
          <a:xfrm>
            <a:off x="5479254" y="1164322"/>
            <a:ext cx="251884" cy="252246"/>
            <a:chOff x="5302225" y="968375"/>
            <a:chExt cx="417650" cy="418250"/>
          </a:xfrm>
        </p:grpSpPr>
        <p:sp>
          <p:nvSpPr>
            <p:cNvPr id="366" name="Shape 366"/>
            <p:cNvSpPr/>
            <p:nvPr/>
          </p:nvSpPr>
          <p:spPr>
            <a:xfrm>
              <a:off x="5333350" y="991575"/>
              <a:ext cx="152075" cy="155100"/>
            </a:xfrm>
            <a:custGeom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5302225" y="968375"/>
              <a:ext cx="417650" cy="418250"/>
            </a:xfrm>
            <a:custGeom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5855589" y="1135962"/>
            <a:ext cx="312285" cy="304173"/>
            <a:chOff x="5926225" y="921350"/>
            <a:chExt cx="517800" cy="504350"/>
          </a:xfrm>
        </p:grpSpPr>
        <p:sp>
          <p:nvSpPr>
            <p:cNvPr id="369" name="Shape 369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6272436" y="1141857"/>
            <a:ext cx="291659" cy="292397"/>
            <a:chOff x="6617400" y="931125"/>
            <a:chExt cx="483600" cy="484825"/>
          </a:xfrm>
        </p:grpSpPr>
        <p:sp>
          <p:nvSpPr>
            <p:cNvPr id="372" name="Shape 372"/>
            <p:cNvSpPr/>
            <p:nvPr/>
          </p:nvSpPr>
          <p:spPr>
            <a:xfrm>
              <a:off x="6843925" y="1183900"/>
              <a:ext cx="121525" cy="232050"/>
            </a:xfrm>
            <a:custGeom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617400" y="931125"/>
              <a:ext cx="483600" cy="259500"/>
            </a:xfrm>
            <a:custGeom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Shape 374"/>
          <p:cNvGrpSpPr/>
          <p:nvPr/>
        </p:nvGrpSpPr>
        <p:grpSpPr>
          <a:xfrm>
            <a:off x="2618781" y="1595886"/>
            <a:ext cx="281346" cy="197394"/>
            <a:chOff x="559275" y="1683950"/>
            <a:chExt cx="466500" cy="327300"/>
          </a:xfrm>
        </p:grpSpPr>
        <p:sp>
          <p:nvSpPr>
            <p:cNvPr id="375" name="Shape 375"/>
            <p:cNvSpPr/>
            <p:nvPr/>
          </p:nvSpPr>
          <p:spPr>
            <a:xfrm>
              <a:off x="559275" y="1683950"/>
              <a:ext cx="466500" cy="197850"/>
            </a:xfrm>
            <a:custGeom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559275" y="1727925"/>
              <a:ext cx="466500" cy="283325"/>
            </a:xfrm>
            <a:custGeom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3025316" y="1556865"/>
            <a:ext cx="281346" cy="275450"/>
            <a:chOff x="1233350" y="1619250"/>
            <a:chExt cx="466500" cy="456725"/>
          </a:xfrm>
        </p:grpSpPr>
        <p:sp>
          <p:nvSpPr>
            <p:cNvPr id="378" name="Shape 378"/>
            <p:cNvSpPr/>
            <p:nvPr/>
          </p:nvSpPr>
          <p:spPr>
            <a:xfrm>
              <a:off x="1233350" y="1619250"/>
              <a:ext cx="466500" cy="456725"/>
            </a:xfrm>
            <a:custGeom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1382325" y="1792025"/>
              <a:ext cx="168550" cy="12250"/>
            </a:xfrm>
            <a:custGeom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382325" y="1825000"/>
              <a:ext cx="168550" cy="12250"/>
            </a:xfrm>
            <a:custGeom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1382325" y="1858575"/>
              <a:ext cx="70850" cy="12250"/>
            </a:xfrm>
            <a:custGeom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Shape 382"/>
          <p:cNvGrpSpPr/>
          <p:nvPr/>
        </p:nvGrpSpPr>
        <p:grpSpPr>
          <a:xfrm>
            <a:off x="3440686" y="1562745"/>
            <a:ext cx="263675" cy="263675"/>
            <a:chOff x="1922075" y="1629000"/>
            <a:chExt cx="437200" cy="437200"/>
          </a:xfrm>
        </p:grpSpPr>
        <p:sp>
          <p:nvSpPr>
            <p:cNvPr id="383" name="Shape 383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Shape 385"/>
          <p:cNvGrpSpPr/>
          <p:nvPr/>
        </p:nvGrpSpPr>
        <p:grpSpPr>
          <a:xfrm>
            <a:off x="3846120" y="1561645"/>
            <a:ext cx="265876" cy="265876"/>
            <a:chOff x="2594325" y="1627175"/>
            <a:chExt cx="440850" cy="440850"/>
          </a:xfrm>
        </p:grpSpPr>
        <p:sp>
          <p:nvSpPr>
            <p:cNvPr id="386" name="Shape 386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89" name="Shape 389"/>
          <p:cNvSpPr/>
          <p:nvPr/>
        </p:nvSpPr>
        <p:spPr>
          <a:xfrm>
            <a:off x="4264362" y="1573406"/>
            <a:ext cx="242325" cy="242310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0" name="Shape 390"/>
          <p:cNvGrpSpPr/>
          <p:nvPr/>
        </p:nvGrpSpPr>
        <p:grpSpPr>
          <a:xfrm>
            <a:off x="4684233" y="1541758"/>
            <a:ext cx="215789" cy="305651"/>
            <a:chOff x="3984000" y="1594200"/>
            <a:chExt cx="357800" cy="506800"/>
          </a:xfrm>
        </p:grpSpPr>
        <p:sp>
          <p:nvSpPr>
            <p:cNvPr id="391" name="Shape 391"/>
            <p:cNvSpPr/>
            <p:nvPr/>
          </p:nvSpPr>
          <p:spPr>
            <a:xfrm>
              <a:off x="3984000" y="1597875"/>
              <a:ext cx="44575" cy="503125"/>
            </a:xfrm>
            <a:custGeom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041375" y="1594200"/>
              <a:ext cx="300425" cy="229600"/>
            </a:xfrm>
            <a:custGeom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Shape 393"/>
          <p:cNvGrpSpPr/>
          <p:nvPr/>
        </p:nvGrpSpPr>
        <p:grpSpPr>
          <a:xfrm>
            <a:off x="5056511" y="1607299"/>
            <a:ext cx="284301" cy="174567"/>
            <a:chOff x="4601275" y="1702875"/>
            <a:chExt cx="471400" cy="289450"/>
          </a:xfrm>
        </p:grpSpPr>
        <p:sp>
          <p:nvSpPr>
            <p:cNvPr id="394" name="Shape 394"/>
            <p:cNvSpPr/>
            <p:nvPr/>
          </p:nvSpPr>
          <p:spPr>
            <a:xfrm>
              <a:off x="4816200" y="170287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503112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4634875" y="1756000"/>
              <a:ext cx="404225" cy="178325"/>
            </a:xfrm>
            <a:custGeom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460127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4673325" y="1947725"/>
              <a:ext cx="327300" cy="44600"/>
            </a:xfrm>
            <a:custGeom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Shape 399"/>
          <p:cNvGrpSpPr/>
          <p:nvPr/>
        </p:nvGrpSpPr>
        <p:grpSpPr>
          <a:xfrm>
            <a:off x="5476676" y="1564585"/>
            <a:ext cx="257041" cy="259996"/>
            <a:chOff x="5297950" y="1632050"/>
            <a:chExt cx="426200" cy="431100"/>
          </a:xfrm>
        </p:grpSpPr>
        <p:sp>
          <p:nvSpPr>
            <p:cNvPr id="400" name="Shape 400"/>
            <p:cNvSpPr/>
            <p:nvPr/>
          </p:nvSpPr>
          <p:spPr>
            <a:xfrm>
              <a:off x="5404800" y="1936125"/>
              <a:ext cx="212500" cy="127025"/>
            </a:xfrm>
            <a:custGeom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5297950" y="1632050"/>
              <a:ext cx="426200" cy="294950"/>
            </a:xfrm>
            <a:custGeom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Shape 402"/>
          <p:cNvGrpSpPr/>
          <p:nvPr/>
        </p:nvGrpSpPr>
        <p:grpSpPr>
          <a:xfrm>
            <a:off x="5882472" y="1556865"/>
            <a:ext cx="258518" cy="275450"/>
            <a:chOff x="5970800" y="1619250"/>
            <a:chExt cx="428650" cy="456725"/>
          </a:xfrm>
        </p:grpSpPr>
        <p:sp>
          <p:nvSpPr>
            <p:cNvPr id="403" name="Shape 403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Shape 408"/>
          <p:cNvGrpSpPr/>
          <p:nvPr/>
        </p:nvGrpSpPr>
        <p:grpSpPr>
          <a:xfrm>
            <a:off x="6277231" y="1553548"/>
            <a:ext cx="289804" cy="264399"/>
            <a:chOff x="6625350" y="1613750"/>
            <a:chExt cx="480525" cy="438400"/>
          </a:xfrm>
        </p:grpSpPr>
        <p:sp>
          <p:nvSpPr>
            <p:cNvPr id="409" name="Shape 409"/>
            <p:cNvSpPr/>
            <p:nvPr/>
          </p:nvSpPr>
          <p:spPr>
            <a:xfrm>
              <a:off x="6670525" y="1887275"/>
              <a:ext cx="117875" cy="164875"/>
            </a:xfrm>
            <a:custGeom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7075950" y="1754175"/>
              <a:ext cx="29925" cy="99550"/>
            </a:xfrm>
            <a:custGeom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6625350" y="1729750"/>
              <a:ext cx="97700" cy="147175"/>
            </a:xfrm>
            <a:custGeom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6736475" y="1638175"/>
              <a:ext cx="279650" cy="330325"/>
            </a:xfrm>
            <a:custGeom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7029550" y="1613750"/>
              <a:ext cx="34200" cy="379800"/>
            </a:xfrm>
            <a:custGeom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Shape 414"/>
          <p:cNvGrpSpPr/>
          <p:nvPr/>
        </p:nvGrpSpPr>
        <p:grpSpPr>
          <a:xfrm>
            <a:off x="2650082" y="1983649"/>
            <a:ext cx="218744" cy="234952"/>
            <a:chOff x="611175" y="2326900"/>
            <a:chExt cx="362700" cy="389575"/>
          </a:xfrm>
        </p:grpSpPr>
        <p:sp>
          <p:nvSpPr>
            <p:cNvPr id="415" name="Shape 415"/>
            <p:cNvSpPr/>
            <p:nvPr/>
          </p:nvSpPr>
          <p:spPr>
            <a:xfrm>
              <a:off x="611175" y="2326900"/>
              <a:ext cx="362700" cy="389575"/>
            </a:xfrm>
            <a:custGeom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794950" y="2500900"/>
              <a:ext cx="24450" cy="23850"/>
            </a:xfrm>
            <a:custGeom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754650" y="2381250"/>
              <a:ext cx="75750" cy="14050"/>
            </a:xfrm>
            <a:custGeom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765025" y="2453900"/>
              <a:ext cx="31175" cy="31150"/>
            </a:xfrm>
            <a:custGeom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19" name="Shape 419"/>
          <p:cNvSpPr/>
          <p:nvPr/>
        </p:nvSpPr>
        <p:spPr>
          <a:xfrm>
            <a:off x="3050695" y="1985809"/>
            <a:ext cx="230534" cy="230534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3457216" y="1985809"/>
            <a:ext cx="230534" cy="230534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3863737" y="1985809"/>
            <a:ext cx="230534" cy="230534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2" name="Shape 422"/>
          <p:cNvGrpSpPr/>
          <p:nvPr/>
        </p:nvGrpSpPr>
        <p:grpSpPr>
          <a:xfrm>
            <a:off x="4324092" y="1946091"/>
            <a:ext cx="123002" cy="307128"/>
            <a:chOff x="3386850" y="2264625"/>
            <a:chExt cx="203950" cy="509250"/>
          </a:xfrm>
        </p:grpSpPr>
        <p:sp>
          <p:nvSpPr>
            <p:cNvPr id="423" name="Shape 423"/>
            <p:cNvSpPr/>
            <p:nvPr/>
          </p:nvSpPr>
          <p:spPr>
            <a:xfrm>
              <a:off x="3386850" y="2370850"/>
              <a:ext cx="203950" cy="403025"/>
            </a:xfrm>
            <a:custGeom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3446075" y="2264625"/>
              <a:ext cx="85500" cy="94050"/>
            </a:xfrm>
            <a:custGeom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Shape 425"/>
          <p:cNvGrpSpPr/>
          <p:nvPr/>
        </p:nvGrpSpPr>
        <p:grpSpPr>
          <a:xfrm>
            <a:off x="5148213" y="1985126"/>
            <a:ext cx="100898" cy="229057"/>
            <a:chOff x="4753325" y="2329350"/>
            <a:chExt cx="167300" cy="379800"/>
          </a:xfrm>
        </p:grpSpPr>
        <p:sp>
          <p:nvSpPr>
            <p:cNvPr id="426" name="Shape 426"/>
            <p:cNvSpPr/>
            <p:nvPr/>
          </p:nvSpPr>
          <p:spPr>
            <a:xfrm>
              <a:off x="4753325" y="2424600"/>
              <a:ext cx="167300" cy="284550"/>
            </a:xfrm>
            <a:custGeom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4798500" y="2329350"/>
              <a:ext cx="76950" cy="84275"/>
            </a:xfrm>
            <a:custGeom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4739824" y="1947553"/>
            <a:ext cx="104607" cy="304188"/>
            <a:chOff x="4076175" y="2267050"/>
            <a:chExt cx="173450" cy="504375"/>
          </a:xfrm>
        </p:grpSpPr>
        <p:sp>
          <p:nvSpPr>
            <p:cNvPr id="429" name="Shape 429"/>
            <p:cNvSpPr/>
            <p:nvPr/>
          </p:nvSpPr>
          <p:spPr>
            <a:xfrm>
              <a:off x="4122600" y="2267050"/>
              <a:ext cx="80600" cy="91625"/>
            </a:xfrm>
            <a:custGeom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4076175" y="2370250"/>
              <a:ext cx="173450" cy="401175"/>
            </a:xfrm>
            <a:custGeom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31" name="Shape 431"/>
          <p:cNvSpPr/>
          <p:nvPr/>
        </p:nvSpPr>
        <p:spPr>
          <a:xfrm>
            <a:off x="5489820" y="1979552"/>
            <a:ext cx="230534" cy="243049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32" name="Shape 432"/>
          <p:cNvGrpSpPr/>
          <p:nvPr/>
        </p:nvGrpSpPr>
        <p:grpSpPr>
          <a:xfrm>
            <a:off x="5885050" y="1984011"/>
            <a:ext cx="253362" cy="234213"/>
            <a:chOff x="5975075" y="2327500"/>
            <a:chExt cx="420100" cy="388350"/>
          </a:xfrm>
        </p:grpSpPr>
        <p:sp>
          <p:nvSpPr>
            <p:cNvPr id="433" name="Shape 433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6340557" y="1977015"/>
            <a:ext cx="155418" cy="253362"/>
            <a:chOff x="6730350" y="2315900"/>
            <a:chExt cx="257700" cy="420100"/>
          </a:xfrm>
        </p:grpSpPr>
        <p:sp>
          <p:nvSpPr>
            <p:cNvPr id="436" name="Shape 436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Shape 441"/>
          <p:cNvGrpSpPr/>
          <p:nvPr/>
        </p:nvGrpSpPr>
        <p:grpSpPr>
          <a:xfrm>
            <a:off x="2720042" y="2364039"/>
            <a:ext cx="78825" cy="287241"/>
            <a:chOff x="727175" y="2957625"/>
            <a:chExt cx="130700" cy="476275"/>
          </a:xfrm>
        </p:grpSpPr>
        <p:sp>
          <p:nvSpPr>
            <p:cNvPr id="442" name="Shape 442"/>
            <p:cNvSpPr/>
            <p:nvPr/>
          </p:nvSpPr>
          <p:spPr>
            <a:xfrm>
              <a:off x="727175" y="2957625"/>
              <a:ext cx="130700" cy="476275"/>
            </a:xfrm>
            <a:custGeom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751600" y="3090125"/>
              <a:ext cx="81850" cy="319350"/>
            </a:xfrm>
            <a:custGeom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44" name="Shape 444"/>
          <p:cNvSpPr/>
          <p:nvPr/>
        </p:nvSpPr>
        <p:spPr>
          <a:xfrm>
            <a:off x="3451698" y="2352574"/>
            <a:ext cx="241571" cy="310068"/>
          </a:xfrm>
          <a:custGeom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3076477" y="2352574"/>
            <a:ext cx="178969" cy="310068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46" name="Shape 446"/>
          <p:cNvGrpSpPr/>
          <p:nvPr/>
        </p:nvGrpSpPr>
        <p:grpSpPr>
          <a:xfrm>
            <a:off x="3839486" y="2373236"/>
            <a:ext cx="279144" cy="268831"/>
            <a:chOff x="2583325" y="2972875"/>
            <a:chExt cx="462850" cy="445750"/>
          </a:xfrm>
        </p:grpSpPr>
        <p:sp>
          <p:nvSpPr>
            <p:cNvPr id="447" name="Shape 447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Shape 449"/>
          <p:cNvGrpSpPr/>
          <p:nvPr/>
        </p:nvGrpSpPr>
        <p:grpSpPr>
          <a:xfrm>
            <a:off x="4236446" y="2413388"/>
            <a:ext cx="298293" cy="188544"/>
            <a:chOff x="3241525" y="3039450"/>
            <a:chExt cx="494600" cy="312625"/>
          </a:xfrm>
        </p:grpSpPr>
        <p:sp>
          <p:nvSpPr>
            <p:cNvPr id="450" name="Shape 450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Shape 452"/>
          <p:cNvSpPr/>
          <p:nvPr/>
        </p:nvSpPr>
        <p:spPr>
          <a:xfrm>
            <a:off x="5070408" y="2379456"/>
            <a:ext cx="256317" cy="256302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53" name="Shape 453"/>
          <p:cNvGrpSpPr/>
          <p:nvPr/>
        </p:nvGrpSpPr>
        <p:grpSpPr>
          <a:xfrm>
            <a:off x="5450894" y="2393501"/>
            <a:ext cx="308606" cy="228318"/>
            <a:chOff x="5255200" y="3006475"/>
            <a:chExt cx="511700" cy="378575"/>
          </a:xfrm>
        </p:grpSpPr>
        <p:sp>
          <p:nvSpPr>
            <p:cNvPr id="454" name="Shape 454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Shape 456"/>
          <p:cNvGrpSpPr/>
          <p:nvPr/>
        </p:nvGrpSpPr>
        <p:grpSpPr>
          <a:xfrm>
            <a:off x="4667286" y="2380247"/>
            <a:ext cx="249683" cy="254824"/>
            <a:chOff x="3955900" y="2984500"/>
            <a:chExt cx="414000" cy="422525"/>
          </a:xfrm>
        </p:grpSpPr>
        <p:sp>
          <p:nvSpPr>
            <p:cNvPr id="457" name="Shape 457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0" name="Shape 460"/>
          <p:cNvSpPr/>
          <p:nvPr/>
        </p:nvSpPr>
        <p:spPr>
          <a:xfrm>
            <a:off x="2621348" y="2804388"/>
            <a:ext cx="279129" cy="219483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5914388" y="2367666"/>
            <a:ext cx="194439" cy="279883"/>
          </a:xfrm>
          <a:custGeom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62" name="Shape 462"/>
          <p:cNvGrpSpPr/>
          <p:nvPr/>
        </p:nvGrpSpPr>
        <p:grpSpPr>
          <a:xfrm>
            <a:off x="6322886" y="2376553"/>
            <a:ext cx="190760" cy="271048"/>
            <a:chOff x="6701050" y="2978375"/>
            <a:chExt cx="316300" cy="449425"/>
          </a:xfrm>
        </p:grpSpPr>
        <p:sp>
          <p:nvSpPr>
            <p:cNvPr id="463" name="Shape 463"/>
            <p:cNvSpPr/>
            <p:nvPr/>
          </p:nvSpPr>
          <p:spPr>
            <a:xfrm>
              <a:off x="6701050" y="2978375"/>
              <a:ext cx="316300" cy="78175"/>
            </a:xfrm>
            <a:custGeom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6713875" y="3068750"/>
              <a:ext cx="290650" cy="359050"/>
            </a:xfrm>
            <a:custGeom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Shape 465"/>
          <p:cNvGrpSpPr/>
          <p:nvPr/>
        </p:nvGrpSpPr>
        <p:grpSpPr>
          <a:xfrm>
            <a:off x="3030095" y="2822863"/>
            <a:ext cx="271787" cy="182663"/>
            <a:chOff x="1241275" y="3718400"/>
            <a:chExt cx="450650" cy="302875"/>
          </a:xfrm>
        </p:grpSpPr>
        <p:sp>
          <p:nvSpPr>
            <p:cNvPr id="466" name="Shape 466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Shape 470"/>
          <p:cNvGrpSpPr/>
          <p:nvPr/>
        </p:nvGrpSpPr>
        <p:grpSpPr>
          <a:xfrm>
            <a:off x="3440324" y="2808871"/>
            <a:ext cx="264399" cy="211009"/>
            <a:chOff x="1921475" y="3695200"/>
            <a:chExt cx="438400" cy="349875"/>
          </a:xfrm>
        </p:grpSpPr>
        <p:sp>
          <p:nvSpPr>
            <p:cNvPr id="471" name="Shape 471"/>
            <p:cNvSpPr/>
            <p:nvPr/>
          </p:nvSpPr>
          <p:spPr>
            <a:xfrm>
              <a:off x="2246900" y="3992550"/>
              <a:ext cx="52525" cy="52525"/>
            </a:xfrm>
            <a:custGeom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2033800" y="3992550"/>
              <a:ext cx="52550" cy="52525"/>
            </a:xfrm>
            <a:custGeom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921475" y="3695200"/>
              <a:ext cx="438400" cy="297975"/>
            </a:xfrm>
            <a:custGeom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Shape 474"/>
          <p:cNvGrpSpPr/>
          <p:nvPr/>
        </p:nvGrpSpPr>
        <p:grpSpPr>
          <a:xfrm>
            <a:off x="3849437" y="2805554"/>
            <a:ext cx="259242" cy="217281"/>
            <a:chOff x="2599825" y="3689700"/>
            <a:chExt cx="429850" cy="360275"/>
          </a:xfrm>
        </p:grpSpPr>
        <p:sp>
          <p:nvSpPr>
            <p:cNvPr id="475" name="Shape 475"/>
            <p:cNvSpPr/>
            <p:nvPr/>
          </p:nvSpPr>
          <p:spPr>
            <a:xfrm>
              <a:off x="2599825" y="3689700"/>
              <a:ext cx="429850" cy="169150"/>
            </a:xfrm>
            <a:custGeom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2599825" y="3861275"/>
              <a:ext cx="429850" cy="188700"/>
            </a:xfrm>
            <a:custGeom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Shape 477"/>
          <p:cNvGrpSpPr/>
          <p:nvPr/>
        </p:nvGrpSpPr>
        <p:grpSpPr>
          <a:xfrm>
            <a:off x="4268486" y="2783088"/>
            <a:ext cx="234213" cy="244526"/>
            <a:chOff x="3294650" y="3652450"/>
            <a:chExt cx="388350" cy="405450"/>
          </a:xfrm>
        </p:grpSpPr>
        <p:sp>
          <p:nvSpPr>
            <p:cNvPr id="478" name="Shape 478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4655510" y="2814027"/>
            <a:ext cx="273234" cy="200334"/>
            <a:chOff x="3936375" y="3703750"/>
            <a:chExt cx="453050" cy="332175"/>
          </a:xfrm>
        </p:grpSpPr>
        <p:sp>
          <p:nvSpPr>
            <p:cNvPr id="482" name="Shape 482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Shape 487"/>
          <p:cNvGrpSpPr/>
          <p:nvPr/>
        </p:nvGrpSpPr>
        <p:grpSpPr>
          <a:xfrm>
            <a:off x="5062045" y="2814027"/>
            <a:ext cx="273234" cy="200334"/>
            <a:chOff x="4610450" y="3703750"/>
            <a:chExt cx="453050" cy="332175"/>
          </a:xfrm>
        </p:grpSpPr>
        <p:sp>
          <p:nvSpPr>
            <p:cNvPr id="488" name="Shape 488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Shape 490"/>
          <p:cNvGrpSpPr/>
          <p:nvPr/>
        </p:nvGrpSpPr>
        <p:grpSpPr>
          <a:xfrm>
            <a:off x="5478154" y="2793778"/>
            <a:ext cx="254086" cy="240832"/>
            <a:chOff x="5300400" y="3670175"/>
            <a:chExt cx="421300" cy="399325"/>
          </a:xfrm>
        </p:grpSpPr>
        <p:sp>
          <p:nvSpPr>
            <p:cNvPr id="491" name="Shape 491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96" name="Shape 496"/>
          <p:cNvSpPr/>
          <p:nvPr/>
        </p:nvSpPr>
        <p:spPr>
          <a:xfrm>
            <a:off x="5870197" y="2772726"/>
            <a:ext cx="282823" cy="282808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7" name="Shape 497"/>
          <p:cNvGrpSpPr/>
          <p:nvPr/>
        </p:nvGrpSpPr>
        <p:grpSpPr>
          <a:xfrm>
            <a:off x="6294902" y="2790823"/>
            <a:ext cx="246728" cy="246743"/>
            <a:chOff x="6654650" y="3665275"/>
            <a:chExt cx="409100" cy="409125"/>
          </a:xfrm>
        </p:grpSpPr>
        <p:sp>
          <p:nvSpPr>
            <p:cNvPr id="498" name="Shape 498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Shape 500"/>
          <p:cNvGrpSpPr/>
          <p:nvPr/>
        </p:nvGrpSpPr>
        <p:grpSpPr>
          <a:xfrm>
            <a:off x="2625777" y="3187044"/>
            <a:ext cx="267354" cy="267369"/>
            <a:chOff x="570875" y="4322250"/>
            <a:chExt cx="443300" cy="443325"/>
          </a:xfrm>
        </p:grpSpPr>
        <p:sp>
          <p:nvSpPr>
            <p:cNvPr id="501" name="Shape 501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Shape 505"/>
          <p:cNvSpPr/>
          <p:nvPr/>
        </p:nvSpPr>
        <p:spPr>
          <a:xfrm>
            <a:off x="3021235" y="3238894"/>
            <a:ext cx="289457" cy="163515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06" name="Shape 506"/>
          <p:cNvGrpSpPr/>
          <p:nvPr/>
        </p:nvGrpSpPr>
        <p:grpSpPr>
          <a:xfrm>
            <a:off x="3475304" y="3167172"/>
            <a:ext cx="194439" cy="307113"/>
            <a:chOff x="1979475" y="4289300"/>
            <a:chExt cx="322400" cy="509225"/>
          </a:xfrm>
        </p:grpSpPr>
        <p:sp>
          <p:nvSpPr>
            <p:cNvPr id="507" name="Shape 507"/>
            <p:cNvSpPr/>
            <p:nvPr/>
          </p:nvSpPr>
          <p:spPr>
            <a:xfrm>
              <a:off x="2187075" y="4509100"/>
              <a:ext cx="114800" cy="114800"/>
            </a:xfrm>
            <a:custGeom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1979475" y="4542675"/>
              <a:ext cx="156925" cy="156950"/>
            </a:xfrm>
            <a:custGeom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041125" y="4289300"/>
              <a:ext cx="240000" cy="509225"/>
            </a:xfrm>
            <a:custGeom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Shape 510"/>
          <p:cNvGrpSpPr/>
          <p:nvPr/>
        </p:nvGrpSpPr>
        <p:grpSpPr>
          <a:xfrm>
            <a:off x="3864530" y="3171213"/>
            <a:ext cx="229419" cy="299032"/>
            <a:chOff x="2624850" y="4296000"/>
            <a:chExt cx="380400" cy="495825"/>
          </a:xfrm>
        </p:grpSpPr>
        <p:sp>
          <p:nvSpPr>
            <p:cNvPr id="511" name="Shape 511"/>
            <p:cNvSpPr/>
            <p:nvPr/>
          </p:nvSpPr>
          <p:spPr>
            <a:xfrm>
              <a:off x="2845875" y="4296000"/>
              <a:ext cx="126425" cy="125800"/>
            </a:xfrm>
            <a:custGeom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635850" y="4316150"/>
              <a:ext cx="369400" cy="475675"/>
            </a:xfrm>
            <a:custGeom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624850" y="4357675"/>
              <a:ext cx="171600" cy="171600"/>
            </a:xfrm>
            <a:custGeom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14" name="Shape 514"/>
          <p:cNvSpPr/>
          <p:nvPr/>
        </p:nvSpPr>
        <p:spPr>
          <a:xfrm>
            <a:off x="4669421" y="3198020"/>
            <a:ext cx="245250" cy="245265"/>
          </a:xfrm>
          <a:custGeom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4262900" y="3213489"/>
            <a:ext cx="245250" cy="214326"/>
          </a:xfrm>
          <a:custGeom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/>
          <p:nvPr/>
        </p:nvSpPr>
        <p:spPr>
          <a:xfrm>
            <a:off x="5074826" y="3196919"/>
            <a:ext cx="247482" cy="247467"/>
          </a:xfrm>
          <a:custGeom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17" name="Shape 517"/>
          <p:cNvGrpSpPr/>
          <p:nvPr/>
        </p:nvGrpSpPr>
        <p:grpSpPr>
          <a:xfrm>
            <a:off x="5463423" y="3200675"/>
            <a:ext cx="283547" cy="240109"/>
            <a:chOff x="5275975" y="4344850"/>
            <a:chExt cx="470150" cy="398125"/>
          </a:xfrm>
        </p:grpSpPr>
        <p:sp>
          <p:nvSpPr>
            <p:cNvPr id="518" name="Shape 518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Shape 521"/>
          <p:cNvSpPr/>
          <p:nvPr/>
        </p:nvSpPr>
        <p:spPr>
          <a:xfrm>
            <a:off x="5884189" y="3193240"/>
            <a:ext cx="254839" cy="254824"/>
          </a:xfrm>
          <a:custGeom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22" name="Shape 522"/>
          <p:cNvGrpSpPr/>
          <p:nvPr/>
        </p:nvGrpSpPr>
        <p:grpSpPr>
          <a:xfrm>
            <a:off x="6287529" y="3181164"/>
            <a:ext cx="261474" cy="279129"/>
            <a:chOff x="6642425" y="4312500"/>
            <a:chExt cx="433550" cy="462825"/>
          </a:xfrm>
        </p:grpSpPr>
        <p:sp>
          <p:nvSpPr>
            <p:cNvPr id="523" name="Shape 523"/>
            <p:cNvSpPr/>
            <p:nvPr/>
          </p:nvSpPr>
          <p:spPr>
            <a:xfrm>
              <a:off x="6642425" y="4687375"/>
              <a:ext cx="433550" cy="39125"/>
            </a:xfrm>
            <a:custGeom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6642425" y="4736225"/>
              <a:ext cx="433550" cy="39100"/>
            </a:xfrm>
            <a:custGeom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6684575" y="4312500"/>
              <a:ext cx="349875" cy="377350"/>
            </a:xfrm>
            <a:custGeom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6" name="Shape 526"/>
          <p:cNvSpPr/>
          <p:nvPr/>
        </p:nvSpPr>
        <p:spPr>
          <a:xfrm>
            <a:off x="2591526" y="3628108"/>
            <a:ext cx="335836" cy="198133"/>
          </a:xfrm>
          <a:custGeom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27" name="Shape 527"/>
          <p:cNvGrpSpPr/>
          <p:nvPr/>
        </p:nvGrpSpPr>
        <p:grpSpPr>
          <a:xfrm>
            <a:off x="3031935" y="3595434"/>
            <a:ext cx="268093" cy="263675"/>
            <a:chOff x="1244325" y="4999400"/>
            <a:chExt cx="444525" cy="437200"/>
          </a:xfrm>
        </p:grpSpPr>
        <p:sp>
          <p:nvSpPr>
            <p:cNvPr id="528" name="Shape 528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Shape 533"/>
          <p:cNvGrpSpPr/>
          <p:nvPr/>
        </p:nvGrpSpPr>
        <p:grpSpPr>
          <a:xfrm>
            <a:off x="3462413" y="3586960"/>
            <a:ext cx="220221" cy="280607"/>
            <a:chOff x="1958100" y="4985350"/>
            <a:chExt cx="365150" cy="465275"/>
          </a:xfrm>
        </p:grpSpPr>
        <p:sp>
          <p:nvSpPr>
            <p:cNvPr id="534" name="Shape 534"/>
            <p:cNvSpPr/>
            <p:nvPr/>
          </p:nvSpPr>
          <p:spPr>
            <a:xfrm>
              <a:off x="1958100" y="4985350"/>
              <a:ext cx="365150" cy="465275"/>
            </a:xfrm>
            <a:custGeom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1977625" y="5237525"/>
              <a:ext cx="113600" cy="213100"/>
            </a:xfrm>
            <a:custGeom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2190125" y="5237525"/>
              <a:ext cx="113575" cy="213100"/>
            </a:xfrm>
            <a:custGeom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Shape 537"/>
          <p:cNvGrpSpPr/>
          <p:nvPr/>
        </p:nvGrpSpPr>
        <p:grpSpPr>
          <a:xfrm>
            <a:off x="3852739" y="3597635"/>
            <a:ext cx="252638" cy="259619"/>
            <a:chOff x="2605300" y="5003050"/>
            <a:chExt cx="418900" cy="430475"/>
          </a:xfrm>
        </p:grpSpPr>
        <p:sp>
          <p:nvSpPr>
            <p:cNvPr id="538" name="Shape 538"/>
            <p:cNvSpPr/>
            <p:nvPr/>
          </p:nvSpPr>
          <p:spPr>
            <a:xfrm>
              <a:off x="2820225" y="5222250"/>
              <a:ext cx="202750" cy="211275"/>
            </a:xfrm>
            <a:custGeom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2606525" y="5003050"/>
              <a:ext cx="203975" cy="208225"/>
            </a:xfrm>
            <a:custGeom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2605300" y="5008550"/>
              <a:ext cx="418900" cy="418875"/>
            </a:xfrm>
            <a:custGeom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Shape 541"/>
          <p:cNvGrpSpPr/>
          <p:nvPr/>
        </p:nvGrpSpPr>
        <p:grpSpPr>
          <a:xfrm>
            <a:off x="4234607" y="3603168"/>
            <a:ext cx="301972" cy="248205"/>
            <a:chOff x="3238475" y="5012225"/>
            <a:chExt cx="500700" cy="411550"/>
          </a:xfrm>
        </p:grpSpPr>
        <p:sp>
          <p:nvSpPr>
            <p:cNvPr id="542" name="Shape 542"/>
            <p:cNvSpPr/>
            <p:nvPr/>
          </p:nvSpPr>
          <p:spPr>
            <a:xfrm>
              <a:off x="3238475" y="5315050"/>
              <a:ext cx="500700" cy="108725"/>
            </a:xfrm>
            <a:custGeom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3282450" y="5160575"/>
              <a:ext cx="412750" cy="140475"/>
            </a:xfrm>
            <a:custGeom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3473550" y="5012225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3429575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3516900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Shape 547"/>
          <p:cNvGrpSpPr/>
          <p:nvPr/>
        </p:nvGrpSpPr>
        <p:grpSpPr>
          <a:xfrm>
            <a:off x="5032945" y="3576647"/>
            <a:ext cx="331433" cy="301233"/>
            <a:chOff x="4562200" y="4968250"/>
            <a:chExt cx="549550" cy="499475"/>
          </a:xfrm>
        </p:grpSpPr>
        <p:sp>
          <p:nvSpPr>
            <p:cNvPr id="548" name="Shape 548"/>
            <p:cNvSpPr/>
            <p:nvPr/>
          </p:nvSpPr>
          <p:spPr>
            <a:xfrm>
              <a:off x="4842450" y="5242400"/>
              <a:ext cx="213125" cy="225325"/>
            </a:xfrm>
            <a:custGeom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4617775" y="5241800"/>
              <a:ext cx="212500" cy="225925"/>
            </a:xfrm>
            <a:custGeom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4631200" y="4968250"/>
              <a:ext cx="411550" cy="236325"/>
            </a:xfrm>
            <a:custGeom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4562200" y="5094025"/>
              <a:ext cx="274800" cy="226550"/>
            </a:xfrm>
            <a:custGeom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4836975" y="5094025"/>
              <a:ext cx="274775" cy="226550"/>
            </a:xfrm>
            <a:custGeom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Shape 553"/>
          <p:cNvGrpSpPr/>
          <p:nvPr/>
        </p:nvGrpSpPr>
        <p:grpSpPr>
          <a:xfrm>
            <a:off x="4677237" y="3593594"/>
            <a:ext cx="229781" cy="266977"/>
            <a:chOff x="3972400" y="4996350"/>
            <a:chExt cx="381000" cy="442675"/>
          </a:xfrm>
        </p:grpSpPr>
        <p:sp>
          <p:nvSpPr>
            <p:cNvPr id="554" name="Shape 554"/>
            <p:cNvSpPr/>
            <p:nvPr/>
          </p:nvSpPr>
          <p:spPr>
            <a:xfrm>
              <a:off x="4157400" y="4996350"/>
              <a:ext cx="86725" cy="103200"/>
            </a:xfrm>
            <a:custGeom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3972400" y="5048250"/>
              <a:ext cx="381000" cy="390775"/>
            </a:xfrm>
            <a:custGeom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Shape 556"/>
          <p:cNvGrpSpPr/>
          <p:nvPr/>
        </p:nvGrpSpPr>
        <p:grpSpPr>
          <a:xfrm>
            <a:off x="5442435" y="3571129"/>
            <a:ext cx="325538" cy="312270"/>
            <a:chOff x="5241175" y="4959100"/>
            <a:chExt cx="539775" cy="517775"/>
          </a:xfrm>
        </p:grpSpPr>
        <p:sp>
          <p:nvSpPr>
            <p:cNvPr id="557" name="Shape 557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Shape 563"/>
          <p:cNvSpPr/>
          <p:nvPr/>
        </p:nvSpPr>
        <p:spPr>
          <a:xfrm>
            <a:off x="5868358" y="3647994"/>
            <a:ext cx="286502" cy="158358"/>
          </a:xfrm>
          <a:custGeom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64" name="Shape 564"/>
          <p:cNvGrpSpPr/>
          <p:nvPr/>
        </p:nvGrpSpPr>
        <p:grpSpPr>
          <a:xfrm>
            <a:off x="6313312" y="3617522"/>
            <a:ext cx="208808" cy="240109"/>
            <a:chOff x="6685175" y="5036025"/>
            <a:chExt cx="346225" cy="398125"/>
          </a:xfrm>
        </p:grpSpPr>
        <p:sp>
          <p:nvSpPr>
            <p:cNvPr id="565" name="Shape 565"/>
            <p:cNvSpPr/>
            <p:nvPr/>
          </p:nvSpPr>
          <p:spPr>
            <a:xfrm>
              <a:off x="6743800" y="5036025"/>
              <a:ext cx="105650" cy="147775"/>
            </a:xfrm>
            <a:custGeom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6685175" y="5152025"/>
              <a:ext cx="84275" cy="117275"/>
            </a:xfrm>
            <a:custGeom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6871400" y="5038475"/>
              <a:ext cx="105650" cy="145325"/>
            </a:xfrm>
            <a:custGeom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6944050" y="5155700"/>
              <a:ext cx="87350" cy="116025"/>
            </a:xfrm>
            <a:custGeom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6727300" y="5185625"/>
              <a:ext cx="263800" cy="248525"/>
            </a:xfrm>
            <a:custGeom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0" name="Shape 570"/>
          <p:cNvSpPr txBox="1"/>
          <p:nvPr/>
        </p:nvSpPr>
        <p:spPr>
          <a:xfrm>
            <a:off x="3151450" y="4010150"/>
            <a:ext cx="28302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SlidesCarnival icons are editable shapes</a:t>
            </a:r>
            <a:r>
              <a:rPr lang="en" sz="9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. 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This means that you can: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en" sz="9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Resize them without losing quality, change fill color and opacity and change line color, width and style</a:t>
            </a:r>
            <a:r>
              <a:rPr i="1" lang="en" sz="900">
                <a:latin typeface="Tinos"/>
                <a:ea typeface="Tinos"/>
                <a:cs typeface="Tinos"/>
                <a:sym typeface="Tinos"/>
              </a:rPr>
              <a:t>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900">
              <a:latin typeface="Tinos"/>
              <a:ea typeface="Tinos"/>
              <a:cs typeface="Tinos"/>
              <a:sym typeface="Tino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900">
                <a:latin typeface="Tinos"/>
                <a:ea typeface="Tinos"/>
                <a:cs typeface="Tinos"/>
                <a:sym typeface="Tinos"/>
              </a:rPr>
              <a:t>Isn’t that nice? :)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latin typeface="Tinos"/>
              <a:ea typeface="Tinos"/>
              <a:cs typeface="Tinos"/>
              <a:sym typeface="Tino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900"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4294967295" type="ctrTitle"/>
          </p:nvPr>
        </p:nvSpPr>
        <p:spPr>
          <a:xfrm>
            <a:off x="1275150" y="1354750"/>
            <a:ext cx="65937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>
                <a:solidFill>
                  <a:srgbClr val="CC4125"/>
                </a:solidFill>
              </a:rPr>
              <a:t>Hello!</a:t>
            </a:r>
          </a:p>
        </p:txBody>
      </p:sp>
      <p:sp>
        <p:nvSpPr>
          <p:cNvPr id="132" name="Shape 132"/>
          <p:cNvSpPr txBox="1"/>
          <p:nvPr>
            <p:ph idx="4294967295" type="subTitle"/>
          </p:nvPr>
        </p:nvSpPr>
        <p:spPr>
          <a:xfrm>
            <a:off x="1275150" y="2236678"/>
            <a:ext cx="6593700" cy="1468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n" sz="3600">
                <a:latin typeface="Playfair Display"/>
                <a:ea typeface="Playfair Display"/>
                <a:cs typeface="Playfair Display"/>
                <a:sym typeface="Playfair Display"/>
              </a:rPr>
              <a:t>I am Jayden Smith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I am here because I love to give presentations. 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You can find me at @username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ctrTitle"/>
          </p:nvPr>
        </p:nvSpPr>
        <p:spPr>
          <a:xfrm>
            <a:off x="1924050" y="1659550"/>
            <a:ext cx="52959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A9999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138" name="Shape 138"/>
          <p:cNvSpPr txBox="1"/>
          <p:nvPr>
            <p:ph idx="1" type="subTitle"/>
          </p:nvPr>
        </p:nvSpPr>
        <p:spPr>
          <a:xfrm>
            <a:off x="685800" y="29162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2750400" y="1164100"/>
            <a:ext cx="3643200" cy="2816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</a:t>
            </a:r>
            <a:r>
              <a:rPr b="1" lang="en">
                <a:solidFill>
                  <a:srgbClr val="6AA84F"/>
                </a:solidFill>
              </a:rPr>
              <a:t>philosophical thoughts</a:t>
            </a:r>
            <a:r>
              <a:rPr lang="en"/>
              <a:t> from the reader.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251600" y="1044175"/>
            <a:ext cx="6640799" cy="953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</a:t>
            </a:r>
            <a:r>
              <a:rPr lang="en">
                <a:solidFill>
                  <a:srgbClr val="E06666"/>
                </a:solidFill>
              </a:rPr>
              <a:t>title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251600" y="2122449"/>
            <a:ext cx="6640799" cy="232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4294967295" type="ctrTitle"/>
          </p:nvPr>
        </p:nvSpPr>
        <p:spPr>
          <a:xfrm>
            <a:off x="2209650" y="2573950"/>
            <a:ext cx="47247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>
                <a:solidFill>
                  <a:srgbClr val="F1C232"/>
                </a:solidFill>
              </a:rPr>
              <a:t>Big </a:t>
            </a:r>
            <a:r>
              <a:rPr lang="en" sz="6000"/>
              <a:t>concept</a:t>
            </a:r>
          </a:p>
        </p:txBody>
      </p:sp>
      <p:sp>
        <p:nvSpPr>
          <p:cNvPr id="155" name="Shape 155"/>
          <p:cNvSpPr txBox="1"/>
          <p:nvPr>
            <p:ph idx="4294967295" type="subTitle"/>
          </p:nvPr>
        </p:nvSpPr>
        <p:spPr>
          <a:xfrm>
            <a:off x="2209650" y="3716351"/>
            <a:ext cx="47247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525" y="658450"/>
            <a:ext cx="2266950" cy="20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1267850" y="2562224"/>
            <a:ext cx="3281699" cy="162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1251600" y="1044175"/>
            <a:ext cx="6640799" cy="953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</a:t>
            </a:r>
            <a:r>
              <a:rPr lang="en">
                <a:solidFill>
                  <a:srgbClr val="6AA84F"/>
                </a:solidFill>
              </a:rPr>
              <a:t>split</a:t>
            </a:r>
            <a:r>
              <a:rPr lang="en"/>
              <a:t> your content</a:t>
            </a:r>
          </a:p>
        </p:txBody>
      </p:sp>
      <p:sp>
        <p:nvSpPr>
          <p:cNvPr id="163" name="Shape 163"/>
          <p:cNvSpPr txBox="1"/>
          <p:nvPr>
            <p:ph idx="2" type="body"/>
          </p:nvPr>
        </p:nvSpPr>
        <p:spPr>
          <a:xfrm>
            <a:off x="4747000" y="2562224"/>
            <a:ext cx="3281699" cy="162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251600" y="1044175"/>
            <a:ext cx="6640799" cy="953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</a:t>
            </a:r>
            <a:r>
              <a:rPr lang="en">
                <a:solidFill>
                  <a:srgbClr val="F1C232"/>
                </a:solidFill>
              </a:rPr>
              <a:t>three</a:t>
            </a:r>
            <a:r>
              <a:rPr lang="en"/>
              <a:t> columns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176100" y="2581275"/>
            <a:ext cx="2168400" cy="188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70" name="Shape 170"/>
          <p:cNvSpPr txBox="1"/>
          <p:nvPr>
            <p:ph idx="2" type="body"/>
          </p:nvPr>
        </p:nvSpPr>
        <p:spPr>
          <a:xfrm>
            <a:off x="3455675" y="2581275"/>
            <a:ext cx="2168400" cy="188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71" name="Shape 171"/>
          <p:cNvSpPr txBox="1"/>
          <p:nvPr>
            <p:ph idx="3" type="body"/>
          </p:nvPr>
        </p:nvSpPr>
        <p:spPr>
          <a:xfrm>
            <a:off x="5735251" y="2581275"/>
            <a:ext cx="2168400" cy="188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sta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