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Old Standard TT"/>
      <p:regular r:id="rId33"/>
      <p:bold r:id="rId34"/>
      <p:italic r:id="rId35"/>
    </p:embeddedFont>
    <p:embeddedFont>
      <p:font typeface="Droid Serif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20F44C6-24CD-47BB-AA9A-A0C70CC583C6}">
  <a:tblStyle styleId="{320F44C6-24CD-47BB-AA9A-A0C70CC583C6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RobotoSlab-bold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37" Type="http://schemas.openxmlformats.org/officeDocument/2006/relationships/font" Target="fonts/DroidSerif-bold.fntdata"/><Relationship Id="rId14" Type="http://schemas.openxmlformats.org/officeDocument/2006/relationships/slide" Target="slides/slide9.xml"/><Relationship Id="rId36" Type="http://schemas.openxmlformats.org/officeDocument/2006/relationships/font" Target="fonts/DroidSerif-regular.fntdata"/><Relationship Id="rId17" Type="http://schemas.openxmlformats.org/officeDocument/2006/relationships/slide" Target="slides/slide12.xml"/><Relationship Id="rId39" Type="http://schemas.openxmlformats.org/officeDocument/2006/relationships/font" Target="fonts/DroidSerif-boldItalic.fntdata"/><Relationship Id="rId16" Type="http://schemas.openxmlformats.org/officeDocument/2006/relationships/slide" Target="slides/slide11.xml"/><Relationship Id="rId38" Type="http://schemas.openxmlformats.org/officeDocument/2006/relationships/font" Target="fonts/DroidSerif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Christmas 2014 special templat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964262" y="600788"/>
            <a:ext cx="435552" cy="432947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39809" y="1943553"/>
            <a:ext cx="372821" cy="363280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rot="1800060">
            <a:off x="7919647" y="4385468"/>
            <a:ext cx="349027" cy="340095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587927">
            <a:off x="8134931" y="3169061"/>
            <a:ext cx="533174" cy="554818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-2700385">
            <a:off x="1961063" y="168629"/>
            <a:ext cx="409037" cy="1397499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7778810" y="1921168"/>
            <a:ext cx="533170" cy="408044"/>
          </a:xfrm>
          <a:custGeom>
            <a:pathLst>
              <a:path extrusionOk="0" h="26245" w="34293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9479742">
            <a:off x="5799316" y="3981572"/>
            <a:ext cx="533093" cy="1041801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6480439" y="2871800"/>
            <a:ext cx="1272517" cy="359944"/>
          </a:xfrm>
          <a:custGeom>
            <a:pathLst>
              <a:path extrusionOk="0" h="12673" w="44803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971684" y="1665894"/>
            <a:ext cx="1681339" cy="443863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6820529">
            <a:off x="6823055" y="3239700"/>
            <a:ext cx="456899" cy="1560921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261852" y="2449553"/>
            <a:ext cx="444794" cy="46714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rot="7914144">
            <a:off x="6222840" y="3845614"/>
            <a:ext cx="591503" cy="1132932"/>
          </a:xfrm>
          <a:custGeom>
            <a:pathLst>
              <a:path extrusionOk="0" h="40839" w="21322">
                <a:moveTo>
                  <a:pt x="5346" y="0"/>
                </a:moveTo>
                <a:lnTo>
                  <a:pt x="4926" y="60"/>
                </a:lnTo>
                <a:lnTo>
                  <a:pt x="4505" y="241"/>
                </a:lnTo>
                <a:lnTo>
                  <a:pt x="4205" y="541"/>
                </a:lnTo>
                <a:lnTo>
                  <a:pt x="4085" y="721"/>
                </a:lnTo>
                <a:lnTo>
                  <a:pt x="3965" y="961"/>
                </a:lnTo>
                <a:lnTo>
                  <a:pt x="3785" y="1682"/>
                </a:lnTo>
                <a:lnTo>
                  <a:pt x="3724" y="2403"/>
                </a:lnTo>
                <a:lnTo>
                  <a:pt x="3785" y="3123"/>
                </a:lnTo>
                <a:lnTo>
                  <a:pt x="3965" y="3844"/>
                </a:lnTo>
                <a:lnTo>
                  <a:pt x="4205" y="4565"/>
                </a:lnTo>
                <a:lnTo>
                  <a:pt x="4565" y="5225"/>
                </a:lnTo>
                <a:lnTo>
                  <a:pt x="4986" y="5826"/>
                </a:lnTo>
                <a:lnTo>
                  <a:pt x="5406" y="6366"/>
                </a:lnTo>
                <a:lnTo>
                  <a:pt x="5947" y="6847"/>
                </a:lnTo>
                <a:lnTo>
                  <a:pt x="6547" y="7207"/>
                </a:lnTo>
                <a:lnTo>
                  <a:pt x="7148" y="7447"/>
                </a:lnTo>
                <a:lnTo>
                  <a:pt x="7808" y="7688"/>
                </a:lnTo>
                <a:lnTo>
                  <a:pt x="8289" y="7868"/>
                </a:lnTo>
                <a:lnTo>
                  <a:pt x="8829" y="8048"/>
                </a:lnTo>
                <a:lnTo>
                  <a:pt x="9070" y="8108"/>
                </a:lnTo>
                <a:lnTo>
                  <a:pt x="9370" y="8168"/>
                </a:lnTo>
                <a:lnTo>
                  <a:pt x="9610" y="8108"/>
                </a:lnTo>
                <a:lnTo>
                  <a:pt x="9850" y="8048"/>
                </a:lnTo>
                <a:lnTo>
                  <a:pt x="10090" y="7868"/>
                </a:lnTo>
                <a:lnTo>
                  <a:pt x="10090" y="9129"/>
                </a:lnTo>
                <a:lnTo>
                  <a:pt x="10090" y="10390"/>
                </a:lnTo>
                <a:lnTo>
                  <a:pt x="10151" y="12852"/>
                </a:lnTo>
                <a:lnTo>
                  <a:pt x="10151" y="14654"/>
                </a:lnTo>
                <a:lnTo>
                  <a:pt x="9790" y="14174"/>
                </a:lnTo>
                <a:lnTo>
                  <a:pt x="9370" y="13813"/>
                </a:lnTo>
                <a:lnTo>
                  <a:pt x="7808" y="12552"/>
                </a:lnTo>
                <a:lnTo>
                  <a:pt x="6187" y="11291"/>
                </a:lnTo>
                <a:lnTo>
                  <a:pt x="5526" y="10810"/>
                </a:lnTo>
                <a:lnTo>
                  <a:pt x="4866" y="10270"/>
                </a:lnTo>
                <a:lnTo>
                  <a:pt x="4565" y="9910"/>
                </a:lnTo>
                <a:lnTo>
                  <a:pt x="4325" y="9609"/>
                </a:lnTo>
                <a:lnTo>
                  <a:pt x="4145" y="9249"/>
                </a:lnTo>
                <a:lnTo>
                  <a:pt x="4085" y="8829"/>
                </a:lnTo>
                <a:lnTo>
                  <a:pt x="4085" y="8408"/>
                </a:lnTo>
                <a:lnTo>
                  <a:pt x="3965" y="8048"/>
                </a:lnTo>
                <a:lnTo>
                  <a:pt x="3785" y="7688"/>
                </a:lnTo>
                <a:lnTo>
                  <a:pt x="3544" y="7447"/>
                </a:lnTo>
                <a:lnTo>
                  <a:pt x="3184" y="7267"/>
                </a:lnTo>
                <a:lnTo>
                  <a:pt x="2824" y="7147"/>
                </a:lnTo>
                <a:lnTo>
                  <a:pt x="2463" y="7087"/>
                </a:lnTo>
                <a:lnTo>
                  <a:pt x="2043" y="7087"/>
                </a:lnTo>
                <a:lnTo>
                  <a:pt x="1683" y="7147"/>
                </a:lnTo>
                <a:lnTo>
                  <a:pt x="1322" y="7327"/>
                </a:lnTo>
                <a:lnTo>
                  <a:pt x="962" y="7507"/>
                </a:lnTo>
                <a:lnTo>
                  <a:pt x="722" y="7748"/>
                </a:lnTo>
                <a:lnTo>
                  <a:pt x="481" y="8048"/>
                </a:lnTo>
                <a:lnTo>
                  <a:pt x="361" y="8408"/>
                </a:lnTo>
                <a:lnTo>
                  <a:pt x="361" y="8829"/>
                </a:lnTo>
                <a:lnTo>
                  <a:pt x="421" y="9369"/>
                </a:lnTo>
                <a:lnTo>
                  <a:pt x="722" y="10150"/>
                </a:lnTo>
                <a:lnTo>
                  <a:pt x="1142" y="10871"/>
                </a:lnTo>
                <a:lnTo>
                  <a:pt x="1622" y="11531"/>
                </a:lnTo>
                <a:lnTo>
                  <a:pt x="2223" y="12132"/>
                </a:lnTo>
                <a:lnTo>
                  <a:pt x="2884" y="12612"/>
                </a:lnTo>
                <a:lnTo>
                  <a:pt x="3604" y="13033"/>
                </a:lnTo>
                <a:lnTo>
                  <a:pt x="4385" y="13393"/>
                </a:lnTo>
                <a:lnTo>
                  <a:pt x="5166" y="13633"/>
                </a:lnTo>
                <a:lnTo>
                  <a:pt x="6127" y="13813"/>
                </a:lnTo>
                <a:lnTo>
                  <a:pt x="7208" y="13993"/>
                </a:lnTo>
                <a:lnTo>
                  <a:pt x="7688" y="14114"/>
                </a:lnTo>
                <a:lnTo>
                  <a:pt x="8169" y="14294"/>
                </a:lnTo>
                <a:lnTo>
                  <a:pt x="8589" y="14474"/>
                </a:lnTo>
                <a:lnTo>
                  <a:pt x="9009" y="14714"/>
                </a:lnTo>
                <a:lnTo>
                  <a:pt x="9370" y="15135"/>
                </a:lnTo>
                <a:lnTo>
                  <a:pt x="9670" y="15555"/>
                </a:lnTo>
                <a:lnTo>
                  <a:pt x="9970" y="16035"/>
                </a:lnTo>
                <a:lnTo>
                  <a:pt x="10151" y="16516"/>
                </a:lnTo>
                <a:lnTo>
                  <a:pt x="10211" y="16816"/>
                </a:lnTo>
                <a:lnTo>
                  <a:pt x="10211" y="17176"/>
                </a:lnTo>
                <a:lnTo>
                  <a:pt x="10211" y="17957"/>
                </a:lnTo>
                <a:lnTo>
                  <a:pt x="10211" y="18618"/>
                </a:lnTo>
                <a:lnTo>
                  <a:pt x="10211" y="18798"/>
                </a:lnTo>
                <a:lnTo>
                  <a:pt x="10271" y="18918"/>
                </a:lnTo>
                <a:lnTo>
                  <a:pt x="10331" y="22101"/>
                </a:lnTo>
                <a:lnTo>
                  <a:pt x="10391" y="23422"/>
                </a:lnTo>
                <a:lnTo>
                  <a:pt x="9430" y="23182"/>
                </a:lnTo>
                <a:lnTo>
                  <a:pt x="8589" y="22822"/>
                </a:lnTo>
                <a:lnTo>
                  <a:pt x="8109" y="22642"/>
                </a:lnTo>
                <a:lnTo>
                  <a:pt x="7748" y="22401"/>
                </a:lnTo>
                <a:lnTo>
                  <a:pt x="7328" y="22161"/>
                </a:lnTo>
                <a:lnTo>
                  <a:pt x="6907" y="21801"/>
                </a:lnTo>
                <a:lnTo>
                  <a:pt x="6127" y="21080"/>
                </a:lnTo>
                <a:lnTo>
                  <a:pt x="5406" y="20299"/>
                </a:lnTo>
                <a:lnTo>
                  <a:pt x="4685" y="19459"/>
                </a:lnTo>
                <a:lnTo>
                  <a:pt x="4025" y="18618"/>
                </a:lnTo>
                <a:lnTo>
                  <a:pt x="3664" y="18197"/>
                </a:lnTo>
                <a:lnTo>
                  <a:pt x="3304" y="17897"/>
                </a:lnTo>
                <a:lnTo>
                  <a:pt x="2884" y="17717"/>
                </a:lnTo>
                <a:lnTo>
                  <a:pt x="2463" y="17597"/>
                </a:lnTo>
                <a:lnTo>
                  <a:pt x="2043" y="17597"/>
                </a:lnTo>
                <a:lnTo>
                  <a:pt x="1622" y="17657"/>
                </a:lnTo>
                <a:lnTo>
                  <a:pt x="1262" y="17837"/>
                </a:lnTo>
                <a:lnTo>
                  <a:pt x="902" y="18077"/>
                </a:lnTo>
                <a:lnTo>
                  <a:pt x="602" y="18318"/>
                </a:lnTo>
                <a:lnTo>
                  <a:pt x="301" y="18678"/>
                </a:lnTo>
                <a:lnTo>
                  <a:pt x="121" y="19038"/>
                </a:lnTo>
                <a:lnTo>
                  <a:pt x="61" y="19459"/>
                </a:lnTo>
                <a:lnTo>
                  <a:pt x="1" y="19879"/>
                </a:lnTo>
                <a:lnTo>
                  <a:pt x="121" y="20299"/>
                </a:lnTo>
                <a:lnTo>
                  <a:pt x="301" y="20780"/>
                </a:lnTo>
                <a:lnTo>
                  <a:pt x="602" y="21200"/>
                </a:lnTo>
                <a:lnTo>
                  <a:pt x="1142" y="21741"/>
                </a:lnTo>
                <a:lnTo>
                  <a:pt x="1683" y="22281"/>
                </a:lnTo>
                <a:lnTo>
                  <a:pt x="2283" y="22762"/>
                </a:lnTo>
                <a:lnTo>
                  <a:pt x="2944" y="23182"/>
                </a:lnTo>
                <a:lnTo>
                  <a:pt x="3604" y="23542"/>
                </a:lnTo>
                <a:lnTo>
                  <a:pt x="4265" y="23843"/>
                </a:lnTo>
                <a:lnTo>
                  <a:pt x="4986" y="24083"/>
                </a:lnTo>
                <a:lnTo>
                  <a:pt x="5706" y="24263"/>
                </a:lnTo>
                <a:lnTo>
                  <a:pt x="6847" y="24503"/>
                </a:lnTo>
                <a:lnTo>
                  <a:pt x="7988" y="24623"/>
                </a:lnTo>
                <a:lnTo>
                  <a:pt x="9190" y="24684"/>
                </a:lnTo>
                <a:lnTo>
                  <a:pt x="9790" y="24684"/>
                </a:lnTo>
                <a:lnTo>
                  <a:pt x="10391" y="24623"/>
                </a:lnTo>
                <a:lnTo>
                  <a:pt x="10511" y="30629"/>
                </a:lnTo>
                <a:lnTo>
                  <a:pt x="9910" y="30569"/>
                </a:lnTo>
                <a:lnTo>
                  <a:pt x="9250" y="30509"/>
                </a:lnTo>
                <a:lnTo>
                  <a:pt x="8709" y="30329"/>
                </a:lnTo>
                <a:lnTo>
                  <a:pt x="8229" y="30089"/>
                </a:lnTo>
                <a:lnTo>
                  <a:pt x="7748" y="29788"/>
                </a:lnTo>
                <a:lnTo>
                  <a:pt x="7268" y="29548"/>
                </a:lnTo>
                <a:lnTo>
                  <a:pt x="6307" y="29068"/>
                </a:lnTo>
                <a:lnTo>
                  <a:pt x="5346" y="28587"/>
                </a:lnTo>
                <a:lnTo>
                  <a:pt x="4385" y="28047"/>
                </a:lnTo>
                <a:lnTo>
                  <a:pt x="3965" y="27746"/>
                </a:lnTo>
                <a:lnTo>
                  <a:pt x="3544" y="27386"/>
                </a:lnTo>
                <a:lnTo>
                  <a:pt x="3244" y="27146"/>
                </a:lnTo>
                <a:lnTo>
                  <a:pt x="2884" y="26966"/>
                </a:lnTo>
                <a:lnTo>
                  <a:pt x="2523" y="26906"/>
                </a:lnTo>
                <a:lnTo>
                  <a:pt x="2163" y="26906"/>
                </a:lnTo>
                <a:lnTo>
                  <a:pt x="1803" y="26966"/>
                </a:lnTo>
                <a:lnTo>
                  <a:pt x="1442" y="27086"/>
                </a:lnTo>
                <a:lnTo>
                  <a:pt x="1142" y="27326"/>
                </a:lnTo>
                <a:lnTo>
                  <a:pt x="902" y="27506"/>
                </a:lnTo>
                <a:lnTo>
                  <a:pt x="662" y="27806"/>
                </a:lnTo>
                <a:lnTo>
                  <a:pt x="481" y="28107"/>
                </a:lnTo>
                <a:lnTo>
                  <a:pt x="361" y="28407"/>
                </a:lnTo>
                <a:lnTo>
                  <a:pt x="301" y="28767"/>
                </a:lnTo>
                <a:lnTo>
                  <a:pt x="361" y="29068"/>
                </a:lnTo>
                <a:lnTo>
                  <a:pt x="481" y="29428"/>
                </a:lnTo>
                <a:lnTo>
                  <a:pt x="662" y="29728"/>
                </a:lnTo>
                <a:lnTo>
                  <a:pt x="962" y="30029"/>
                </a:lnTo>
                <a:lnTo>
                  <a:pt x="1562" y="30449"/>
                </a:lnTo>
                <a:lnTo>
                  <a:pt x="2163" y="30929"/>
                </a:lnTo>
                <a:lnTo>
                  <a:pt x="2824" y="31290"/>
                </a:lnTo>
                <a:lnTo>
                  <a:pt x="3544" y="31650"/>
                </a:lnTo>
                <a:lnTo>
                  <a:pt x="4205" y="32010"/>
                </a:lnTo>
                <a:lnTo>
                  <a:pt x="4926" y="32251"/>
                </a:lnTo>
                <a:lnTo>
                  <a:pt x="5706" y="32431"/>
                </a:lnTo>
                <a:lnTo>
                  <a:pt x="6487" y="32491"/>
                </a:lnTo>
                <a:lnTo>
                  <a:pt x="7148" y="32431"/>
                </a:lnTo>
                <a:lnTo>
                  <a:pt x="7868" y="32311"/>
                </a:lnTo>
                <a:lnTo>
                  <a:pt x="9250" y="31950"/>
                </a:lnTo>
                <a:lnTo>
                  <a:pt x="9910" y="31830"/>
                </a:lnTo>
                <a:lnTo>
                  <a:pt x="10571" y="31650"/>
                </a:lnTo>
                <a:lnTo>
                  <a:pt x="10691" y="36094"/>
                </a:lnTo>
                <a:lnTo>
                  <a:pt x="10751" y="38316"/>
                </a:lnTo>
                <a:lnTo>
                  <a:pt x="10811" y="39397"/>
                </a:lnTo>
                <a:lnTo>
                  <a:pt x="11051" y="40478"/>
                </a:lnTo>
                <a:lnTo>
                  <a:pt x="11111" y="40598"/>
                </a:lnTo>
                <a:lnTo>
                  <a:pt x="11232" y="40719"/>
                </a:lnTo>
                <a:lnTo>
                  <a:pt x="11352" y="40779"/>
                </a:lnTo>
                <a:lnTo>
                  <a:pt x="11472" y="40839"/>
                </a:lnTo>
                <a:lnTo>
                  <a:pt x="11652" y="40779"/>
                </a:lnTo>
                <a:lnTo>
                  <a:pt x="11772" y="40719"/>
                </a:lnTo>
                <a:lnTo>
                  <a:pt x="11892" y="40598"/>
                </a:lnTo>
                <a:lnTo>
                  <a:pt x="11952" y="40478"/>
                </a:lnTo>
                <a:lnTo>
                  <a:pt x="12072" y="39397"/>
                </a:lnTo>
                <a:lnTo>
                  <a:pt x="12132" y="38316"/>
                </a:lnTo>
                <a:lnTo>
                  <a:pt x="12072" y="36094"/>
                </a:lnTo>
                <a:lnTo>
                  <a:pt x="12012" y="32251"/>
                </a:lnTo>
                <a:lnTo>
                  <a:pt x="12553" y="32371"/>
                </a:lnTo>
                <a:lnTo>
                  <a:pt x="13634" y="32371"/>
                </a:lnTo>
                <a:lnTo>
                  <a:pt x="14174" y="32311"/>
                </a:lnTo>
                <a:lnTo>
                  <a:pt x="14715" y="32131"/>
                </a:lnTo>
                <a:lnTo>
                  <a:pt x="15195" y="31950"/>
                </a:lnTo>
                <a:lnTo>
                  <a:pt x="15736" y="31770"/>
                </a:lnTo>
                <a:lnTo>
                  <a:pt x="16216" y="31470"/>
                </a:lnTo>
                <a:lnTo>
                  <a:pt x="16697" y="31170"/>
                </a:lnTo>
                <a:lnTo>
                  <a:pt x="17117" y="30869"/>
                </a:lnTo>
                <a:lnTo>
                  <a:pt x="17958" y="30089"/>
                </a:lnTo>
                <a:lnTo>
                  <a:pt x="18739" y="29308"/>
                </a:lnTo>
                <a:lnTo>
                  <a:pt x="19399" y="28467"/>
                </a:lnTo>
                <a:lnTo>
                  <a:pt x="19579" y="28167"/>
                </a:lnTo>
                <a:lnTo>
                  <a:pt x="19639" y="27806"/>
                </a:lnTo>
                <a:lnTo>
                  <a:pt x="19639" y="27506"/>
                </a:lnTo>
                <a:lnTo>
                  <a:pt x="19579" y="27206"/>
                </a:lnTo>
                <a:lnTo>
                  <a:pt x="19519" y="26966"/>
                </a:lnTo>
                <a:lnTo>
                  <a:pt x="19339" y="26725"/>
                </a:lnTo>
                <a:lnTo>
                  <a:pt x="19099" y="26545"/>
                </a:lnTo>
                <a:lnTo>
                  <a:pt x="18859" y="26365"/>
                </a:lnTo>
                <a:lnTo>
                  <a:pt x="18558" y="26185"/>
                </a:lnTo>
                <a:lnTo>
                  <a:pt x="18258" y="26125"/>
                </a:lnTo>
                <a:lnTo>
                  <a:pt x="17958" y="26065"/>
                </a:lnTo>
                <a:lnTo>
                  <a:pt x="17658" y="26125"/>
                </a:lnTo>
                <a:lnTo>
                  <a:pt x="17357" y="26185"/>
                </a:lnTo>
                <a:lnTo>
                  <a:pt x="17057" y="26305"/>
                </a:lnTo>
                <a:lnTo>
                  <a:pt x="16817" y="26545"/>
                </a:lnTo>
                <a:lnTo>
                  <a:pt x="16577" y="26846"/>
                </a:lnTo>
                <a:lnTo>
                  <a:pt x="16096" y="27446"/>
                </a:lnTo>
                <a:lnTo>
                  <a:pt x="15616" y="27987"/>
                </a:lnTo>
                <a:lnTo>
                  <a:pt x="15075" y="28467"/>
                </a:lnTo>
                <a:lnTo>
                  <a:pt x="14475" y="28887"/>
                </a:lnTo>
                <a:lnTo>
                  <a:pt x="13273" y="29728"/>
                </a:lnTo>
                <a:lnTo>
                  <a:pt x="11952" y="30509"/>
                </a:lnTo>
                <a:lnTo>
                  <a:pt x="11832" y="24563"/>
                </a:lnTo>
                <a:lnTo>
                  <a:pt x="12493" y="24563"/>
                </a:lnTo>
                <a:lnTo>
                  <a:pt x="13153" y="24503"/>
                </a:lnTo>
                <a:lnTo>
                  <a:pt x="13814" y="24443"/>
                </a:lnTo>
                <a:lnTo>
                  <a:pt x="14475" y="24263"/>
                </a:lnTo>
                <a:lnTo>
                  <a:pt x="15135" y="24083"/>
                </a:lnTo>
                <a:lnTo>
                  <a:pt x="15796" y="23843"/>
                </a:lnTo>
                <a:lnTo>
                  <a:pt x="16456" y="23542"/>
                </a:lnTo>
                <a:lnTo>
                  <a:pt x="17057" y="23242"/>
                </a:lnTo>
                <a:lnTo>
                  <a:pt x="17658" y="22882"/>
                </a:lnTo>
                <a:lnTo>
                  <a:pt x="18198" y="22521"/>
                </a:lnTo>
                <a:lnTo>
                  <a:pt x="18799" y="22101"/>
                </a:lnTo>
                <a:lnTo>
                  <a:pt x="19279" y="21621"/>
                </a:lnTo>
                <a:lnTo>
                  <a:pt x="19760" y="21140"/>
                </a:lnTo>
                <a:lnTo>
                  <a:pt x="20240" y="20660"/>
                </a:lnTo>
                <a:lnTo>
                  <a:pt x="20660" y="20119"/>
                </a:lnTo>
                <a:lnTo>
                  <a:pt x="21021" y="19639"/>
                </a:lnTo>
                <a:lnTo>
                  <a:pt x="21261" y="19218"/>
                </a:lnTo>
                <a:lnTo>
                  <a:pt x="21321" y="18798"/>
                </a:lnTo>
                <a:lnTo>
                  <a:pt x="21321" y="18378"/>
                </a:lnTo>
                <a:lnTo>
                  <a:pt x="21261" y="18017"/>
                </a:lnTo>
                <a:lnTo>
                  <a:pt x="21081" y="17657"/>
                </a:lnTo>
                <a:lnTo>
                  <a:pt x="20841" y="17357"/>
                </a:lnTo>
                <a:lnTo>
                  <a:pt x="20540" y="17116"/>
                </a:lnTo>
                <a:lnTo>
                  <a:pt x="20240" y="16876"/>
                </a:lnTo>
                <a:lnTo>
                  <a:pt x="19880" y="16696"/>
                </a:lnTo>
                <a:lnTo>
                  <a:pt x="19519" y="16636"/>
                </a:lnTo>
                <a:lnTo>
                  <a:pt x="19099" y="16576"/>
                </a:lnTo>
                <a:lnTo>
                  <a:pt x="18739" y="16576"/>
                </a:lnTo>
                <a:lnTo>
                  <a:pt x="18378" y="16696"/>
                </a:lnTo>
                <a:lnTo>
                  <a:pt x="18078" y="16876"/>
                </a:lnTo>
                <a:lnTo>
                  <a:pt x="17778" y="17176"/>
                </a:lnTo>
                <a:lnTo>
                  <a:pt x="17538" y="17597"/>
                </a:lnTo>
                <a:lnTo>
                  <a:pt x="17057" y="18558"/>
                </a:lnTo>
                <a:lnTo>
                  <a:pt x="16577" y="19519"/>
                </a:lnTo>
                <a:lnTo>
                  <a:pt x="16336" y="19999"/>
                </a:lnTo>
                <a:lnTo>
                  <a:pt x="15976" y="20419"/>
                </a:lnTo>
                <a:lnTo>
                  <a:pt x="15616" y="20840"/>
                </a:lnTo>
                <a:lnTo>
                  <a:pt x="15255" y="21200"/>
                </a:lnTo>
                <a:lnTo>
                  <a:pt x="14415" y="21861"/>
                </a:lnTo>
                <a:lnTo>
                  <a:pt x="13574" y="22461"/>
                </a:lnTo>
                <a:lnTo>
                  <a:pt x="13153" y="22762"/>
                </a:lnTo>
                <a:lnTo>
                  <a:pt x="12733" y="22942"/>
                </a:lnTo>
                <a:lnTo>
                  <a:pt x="11832" y="23302"/>
                </a:lnTo>
                <a:lnTo>
                  <a:pt x="11772" y="22101"/>
                </a:lnTo>
                <a:lnTo>
                  <a:pt x="11652" y="16216"/>
                </a:lnTo>
                <a:lnTo>
                  <a:pt x="11892" y="15975"/>
                </a:lnTo>
                <a:lnTo>
                  <a:pt x="12192" y="15795"/>
                </a:lnTo>
                <a:lnTo>
                  <a:pt x="12493" y="15615"/>
                </a:lnTo>
                <a:lnTo>
                  <a:pt x="12853" y="15495"/>
                </a:lnTo>
                <a:lnTo>
                  <a:pt x="13574" y="15315"/>
                </a:lnTo>
                <a:lnTo>
                  <a:pt x="14294" y="15195"/>
                </a:lnTo>
                <a:lnTo>
                  <a:pt x="15015" y="15074"/>
                </a:lnTo>
                <a:lnTo>
                  <a:pt x="15676" y="14894"/>
                </a:lnTo>
                <a:lnTo>
                  <a:pt x="16396" y="14534"/>
                </a:lnTo>
                <a:lnTo>
                  <a:pt x="16997" y="14174"/>
                </a:lnTo>
                <a:lnTo>
                  <a:pt x="17658" y="13753"/>
                </a:lnTo>
                <a:lnTo>
                  <a:pt x="18198" y="13273"/>
                </a:lnTo>
                <a:lnTo>
                  <a:pt x="18679" y="12732"/>
                </a:lnTo>
                <a:lnTo>
                  <a:pt x="19159" y="12132"/>
                </a:lnTo>
                <a:lnTo>
                  <a:pt x="19519" y="11531"/>
                </a:lnTo>
                <a:lnTo>
                  <a:pt x="19820" y="10810"/>
                </a:lnTo>
                <a:lnTo>
                  <a:pt x="19880" y="10510"/>
                </a:lnTo>
                <a:lnTo>
                  <a:pt x="19940" y="10210"/>
                </a:lnTo>
                <a:lnTo>
                  <a:pt x="19880" y="9910"/>
                </a:lnTo>
                <a:lnTo>
                  <a:pt x="19760" y="9669"/>
                </a:lnTo>
                <a:lnTo>
                  <a:pt x="19579" y="9429"/>
                </a:lnTo>
                <a:lnTo>
                  <a:pt x="19399" y="9189"/>
                </a:lnTo>
                <a:lnTo>
                  <a:pt x="19159" y="9009"/>
                </a:lnTo>
                <a:lnTo>
                  <a:pt x="18859" y="8889"/>
                </a:lnTo>
                <a:lnTo>
                  <a:pt x="18619" y="8829"/>
                </a:lnTo>
                <a:lnTo>
                  <a:pt x="18318" y="8769"/>
                </a:lnTo>
                <a:lnTo>
                  <a:pt x="17718" y="8769"/>
                </a:lnTo>
                <a:lnTo>
                  <a:pt x="17417" y="8889"/>
                </a:lnTo>
                <a:lnTo>
                  <a:pt x="17177" y="9069"/>
                </a:lnTo>
                <a:lnTo>
                  <a:pt x="16937" y="9249"/>
                </a:lnTo>
                <a:lnTo>
                  <a:pt x="16757" y="9549"/>
                </a:lnTo>
                <a:lnTo>
                  <a:pt x="16036" y="10931"/>
                </a:lnTo>
                <a:lnTo>
                  <a:pt x="15616" y="11591"/>
                </a:lnTo>
                <a:lnTo>
                  <a:pt x="15436" y="11891"/>
                </a:lnTo>
                <a:lnTo>
                  <a:pt x="15135" y="12192"/>
                </a:lnTo>
                <a:lnTo>
                  <a:pt x="14535" y="12732"/>
                </a:lnTo>
                <a:lnTo>
                  <a:pt x="13874" y="13273"/>
                </a:lnTo>
                <a:lnTo>
                  <a:pt x="12493" y="14174"/>
                </a:lnTo>
                <a:lnTo>
                  <a:pt x="12072" y="14414"/>
                </a:lnTo>
                <a:lnTo>
                  <a:pt x="11592" y="14834"/>
                </a:lnTo>
                <a:lnTo>
                  <a:pt x="11532" y="12852"/>
                </a:lnTo>
                <a:lnTo>
                  <a:pt x="11472" y="10450"/>
                </a:lnTo>
                <a:lnTo>
                  <a:pt x="11352" y="7988"/>
                </a:lnTo>
                <a:lnTo>
                  <a:pt x="11892" y="7928"/>
                </a:lnTo>
                <a:lnTo>
                  <a:pt x="12373" y="7868"/>
                </a:lnTo>
                <a:lnTo>
                  <a:pt x="13334" y="7748"/>
                </a:lnTo>
                <a:lnTo>
                  <a:pt x="13994" y="7627"/>
                </a:lnTo>
                <a:lnTo>
                  <a:pt x="14655" y="7447"/>
                </a:lnTo>
                <a:lnTo>
                  <a:pt x="15195" y="7147"/>
                </a:lnTo>
                <a:lnTo>
                  <a:pt x="15796" y="6787"/>
                </a:lnTo>
                <a:lnTo>
                  <a:pt x="16336" y="6366"/>
                </a:lnTo>
                <a:lnTo>
                  <a:pt x="16817" y="5826"/>
                </a:lnTo>
                <a:lnTo>
                  <a:pt x="17297" y="5345"/>
                </a:lnTo>
                <a:lnTo>
                  <a:pt x="17718" y="4745"/>
                </a:lnTo>
                <a:lnTo>
                  <a:pt x="18078" y="4144"/>
                </a:lnTo>
                <a:lnTo>
                  <a:pt x="18378" y="3484"/>
                </a:lnTo>
                <a:lnTo>
                  <a:pt x="18679" y="2823"/>
                </a:lnTo>
                <a:lnTo>
                  <a:pt x="18859" y="2162"/>
                </a:lnTo>
                <a:lnTo>
                  <a:pt x="18919" y="1802"/>
                </a:lnTo>
                <a:lnTo>
                  <a:pt x="18919" y="1502"/>
                </a:lnTo>
                <a:lnTo>
                  <a:pt x="18799" y="1201"/>
                </a:lnTo>
                <a:lnTo>
                  <a:pt x="18679" y="961"/>
                </a:lnTo>
                <a:lnTo>
                  <a:pt x="18498" y="721"/>
                </a:lnTo>
                <a:lnTo>
                  <a:pt x="18258" y="541"/>
                </a:lnTo>
                <a:lnTo>
                  <a:pt x="18018" y="421"/>
                </a:lnTo>
                <a:lnTo>
                  <a:pt x="17718" y="301"/>
                </a:lnTo>
                <a:lnTo>
                  <a:pt x="17417" y="241"/>
                </a:lnTo>
                <a:lnTo>
                  <a:pt x="17117" y="241"/>
                </a:lnTo>
                <a:lnTo>
                  <a:pt x="16877" y="301"/>
                </a:lnTo>
                <a:lnTo>
                  <a:pt x="16577" y="421"/>
                </a:lnTo>
                <a:lnTo>
                  <a:pt x="16396" y="541"/>
                </a:lnTo>
                <a:lnTo>
                  <a:pt x="16156" y="781"/>
                </a:lnTo>
                <a:lnTo>
                  <a:pt x="16036" y="1021"/>
                </a:lnTo>
                <a:lnTo>
                  <a:pt x="15916" y="1382"/>
                </a:lnTo>
                <a:lnTo>
                  <a:pt x="15676" y="2343"/>
                </a:lnTo>
                <a:lnTo>
                  <a:pt x="15496" y="2823"/>
                </a:lnTo>
                <a:lnTo>
                  <a:pt x="15255" y="3243"/>
                </a:lnTo>
                <a:lnTo>
                  <a:pt x="15015" y="3664"/>
                </a:lnTo>
                <a:lnTo>
                  <a:pt x="14775" y="4084"/>
                </a:lnTo>
                <a:lnTo>
                  <a:pt x="14475" y="4505"/>
                </a:lnTo>
                <a:lnTo>
                  <a:pt x="14114" y="4865"/>
                </a:lnTo>
                <a:lnTo>
                  <a:pt x="13454" y="5586"/>
                </a:lnTo>
                <a:lnTo>
                  <a:pt x="12733" y="6306"/>
                </a:lnTo>
                <a:lnTo>
                  <a:pt x="12433" y="6546"/>
                </a:lnTo>
                <a:lnTo>
                  <a:pt x="12012" y="6727"/>
                </a:lnTo>
                <a:lnTo>
                  <a:pt x="11292" y="7027"/>
                </a:lnTo>
                <a:lnTo>
                  <a:pt x="11111" y="5706"/>
                </a:lnTo>
                <a:lnTo>
                  <a:pt x="11532" y="5105"/>
                </a:lnTo>
                <a:lnTo>
                  <a:pt x="11892" y="4505"/>
                </a:lnTo>
                <a:lnTo>
                  <a:pt x="12012" y="4144"/>
                </a:lnTo>
                <a:lnTo>
                  <a:pt x="12072" y="3784"/>
                </a:lnTo>
                <a:lnTo>
                  <a:pt x="12192" y="3484"/>
                </a:lnTo>
                <a:lnTo>
                  <a:pt x="12253" y="3123"/>
                </a:lnTo>
                <a:lnTo>
                  <a:pt x="12192" y="2943"/>
                </a:lnTo>
                <a:lnTo>
                  <a:pt x="12072" y="2883"/>
                </a:lnTo>
                <a:lnTo>
                  <a:pt x="11952" y="2823"/>
                </a:lnTo>
                <a:lnTo>
                  <a:pt x="11772" y="2883"/>
                </a:lnTo>
                <a:lnTo>
                  <a:pt x="11532" y="3063"/>
                </a:lnTo>
                <a:lnTo>
                  <a:pt x="11352" y="3243"/>
                </a:lnTo>
                <a:lnTo>
                  <a:pt x="11051" y="3484"/>
                </a:lnTo>
                <a:lnTo>
                  <a:pt x="10751" y="3784"/>
                </a:lnTo>
                <a:lnTo>
                  <a:pt x="10571" y="3303"/>
                </a:lnTo>
                <a:lnTo>
                  <a:pt x="10451" y="3123"/>
                </a:lnTo>
                <a:lnTo>
                  <a:pt x="10271" y="2943"/>
                </a:lnTo>
                <a:lnTo>
                  <a:pt x="10090" y="2883"/>
                </a:lnTo>
                <a:lnTo>
                  <a:pt x="9910" y="2883"/>
                </a:lnTo>
                <a:lnTo>
                  <a:pt x="9730" y="3003"/>
                </a:lnTo>
                <a:lnTo>
                  <a:pt x="9610" y="3123"/>
                </a:lnTo>
                <a:lnTo>
                  <a:pt x="9490" y="3424"/>
                </a:lnTo>
                <a:lnTo>
                  <a:pt x="9490" y="3724"/>
                </a:lnTo>
                <a:lnTo>
                  <a:pt x="9610" y="4324"/>
                </a:lnTo>
                <a:lnTo>
                  <a:pt x="9850" y="5646"/>
                </a:lnTo>
                <a:lnTo>
                  <a:pt x="9910" y="5766"/>
                </a:lnTo>
                <a:lnTo>
                  <a:pt x="9970" y="5886"/>
                </a:lnTo>
                <a:lnTo>
                  <a:pt x="10211" y="6066"/>
                </a:lnTo>
                <a:lnTo>
                  <a:pt x="10151" y="6607"/>
                </a:lnTo>
                <a:lnTo>
                  <a:pt x="9850" y="6366"/>
                </a:lnTo>
                <a:lnTo>
                  <a:pt x="9550" y="6186"/>
                </a:lnTo>
                <a:lnTo>
                  <a:pt x="9190" y="6006"/>
                </a:lnTo>
                <a:lnTo>
                  <a:pt x="8949" y="5766"/>
                </a:lnTo>
                <a:lnTo>
                  <a:pt x="8469" y="5225"/>
                </a:lnTo>
                <a:lnTo>
                  <a:pt x="8109" y="4685"/>
                </a:lnTo>
                <a:lnTo>
                  <a:pt x="7748" y="4144"/>
                </a:lnTo>
                <a:lnTo>
                  <a:pt x="7508" y="3544"/>
                </a:lnTo>
                <a:lnTo>
                  <a:pt x="7028" y="2282"/>
                </a:lnTo>
                <a:lnTo>
                  <a:pt x="6667" y="961"/>
                </a:lnTo>
                <a:lnTo>
                  <a:pt x="6607" y="721"/>
                </a:lnTo>
                <a:lnTo>
                  <a:pt x="6487" y="541"/>
                </a:lnTo>
                <a:lnTo>
                  <a:pt x="6307" y="361"/>
                </a:lnTo>
                <a:lnTo>
                  <a:pt x="6187" y="180"/>
                </a:lnTo>
                <a:lnTo>
                  <a:pt x="5947" y="120"/>
                </a:lnTo>
                <a:lnTo>
                  <a:pt x="5766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-4499964">
            <a:off x="1633145" y="1945255"/>
            <a:ext cx="703077" cy="1104563"/>
          </a:xfrm>
          <a:custGeom>
            <a:pathLst>
              <a:path extrusionOk="0" h="39818" w="25345">
                <a:moveTo>
                  <a:pt x="361" y="0"/>
                </a:moveTo>
                <a:lnTo>
                  <a:pt x="241" y="60"/>
                </a:lnTo>
                <a:lnTo>
                  <a:pt x="121" y="120"/>
                </a:lnTo>
                <a:lnTo>
                  <a:pt x="61" y="180"/>
                </a:lnTo>
                <a:lnTo>
                  <a:pt x="1" y="300"/>
                </a:lnTo>
                <a:lnTo>
                  <a:pt x="1" y="420"/>
                </a:lnTo>
                <a:lnTo>
                  <a:pt x="481" y="1441"/>
                </a:lnTo>
                <a:lnTo>
                  <a:pt x="962" y="2402"/>
                </a:lnTo>
                <a:lnTo>
                  <a:pt x="1562" y="3303"/>
                </a:lnTo>
                <a:lnTo>
                  <a:pt x="2283" y="4204"/>
                </a:lnTo>
                <a:lnTo>
                  <a:pt x="2944" y="4925"/>
                </a:lnTo>
                <a:lnTo>
                  <a:pt x="3724" y="5705"/>
                </a:lnTo>
                <a:lnTo>
                  <a:pt x="4205" y="6066"/>
                </a:lnTo>
                <a:lnTo>
                  <a:pt x="4625" y="6366"/>
                </a:lnTo>
                <a:lnTo>
                  <a:pt x="5106" y="6546"/>
                </a:lnTo>
                <a:lnTo>
                  <a:pt x="5346" y="6546"/>
                </a:lnTo>
                <a:lnTo>
                  <a:pt x="5526" y="6606"/>
                </a:lnTo>
                <a:lnTo>
                  <a:pt x="6007" y="8228"/>
                </a:lnTo>
                <a:lnTo>
                  <a:pt x="6487" y="9729"/>
                </a:lnTo>
                <a:lnTo>
                  <a:pt x="6907" y="10870"/>
                </a:lnTo>
                <a:lnTo>
                  <a:pt x="7388" y="12071"/>
                </a:lnTo>
                <a:lnTo>
                  <a:pt x="7928" y="13212"/>
                </a:lnTo>
                <a:lnTo>
                  <a:pt x="8469" y="14353"/>
                </a:lnTo>
                <a:lnTo>
                  <a:pt x="9130" y="15495"/>
                </a:lnTo>
                <a:lnTo>
                  <a:pt x="9850" y="16576"/>
                </a:lnTo>
                <a:lnTo>
                  <a:pt x="10631" y="17536"/>
                </a:lnTo>
                <a:lnTo>
                  <a:pt x="11472" y="18377"/>
                </a:lnTo>
                <a:lnTo>
                  <a:pt x="11712" y="18557"/>
                </a:lnTo>
                <a:lnTo>
                  <a:pt x="11892" y="18618"/>
                </a:lnTo>
                <a:lnTo>
                  <a:pt x="11111" y="23422"/>
                </a:lnTo>
                <a:lnTo>
                  <a:pt x="10451" y="27506"/>
                </a:lnTo>
                <a:lnTo>
                  <a:pt x="9910" y="31530"/>
                </a:lnTo>
                <a:lnTo>
                  <a:pt x="9730" y="32791"/>
                </a:lnTo>
                <a:lnTo>
                  <a:pt x="9670" y="32671"/>
                </a:lnTo>
                <a:lnTo>
                  <a:pt x="9550" y="32551"/>
                </a:lnTo>
                <a:lnTo>
                  <a:pt x="8889" y="32070"/>
                </a:lnTo>
                <a:lnTo>
                  <a:pt x="8289" y="31530"/>
                </a:lnTo>
                <a:lnTo>
                  <a:pt x="7148" y="30449"/>
                </a:lnTo>
                <a:lnTo>
                  <a:pt x="6127" y="29248"/>
                </a:lnTo>
                <a:lnTo>
                  <a:pt x="5166" y="28046"/>
                </a:lnTo>
                <a:lnTo>
                  <a:pt x="4325" y="26725"/>
                </a:lnTo>
                <a:lnTo>
                  <a:pt x="3484" y="25404"/>
                </a:lnTo>
                <a:lnTo>
                  <a:pt x="1863" y="22701"/>
                </a:lnTo>
                <a:lnTo>
                  <a:pt x="1803" y="22641"/>
                </a:lnTo>
                <a:lnTo>
                  <a:pt x="1622" y="22641"/>
                </a:lnTo>
                <a:lnTo>
                  <a:pt x="1622" y="22761"/>
                </a:lnTo>
                <a:lnTo>
                  <a:pt x="1683" y="23602"/>
                </a:lnTo>
                <a:lnTo>
                  <a:pt x="1863" y="24443"/>
                </a:lnTo>
                <a:lnTo>
                  <a:pt x="2043" y="25284"/>
                </a:lnTo>
                <a:lnTo>
                  <a:pt x="2343" y="26065"/>
                </a:lnTo>
                <a:lnTo>
                  <a:pt x="2643" y="26845"/>
                </a:lnTo>
                <a:lnTo>
                  <a:pt x="3004" y="27626"/>
                </a:lnTo>
                <a:lnTo>
                  <a:pt x="3424" y="28347"/>
                </a:lnTo>
                <a:lnTo>
                  <a:pt x="3905" y="29067"/>
                </a:lnTo>
                <a:lnTo>
                  <a:pt x="4385" y="29788"/>
                </a:lnTo>
                <a:lnTo>
                  <a:pt x="4926" y="30449"/>
                </a:lnTo>
                <a:lnTo>
                  <a:pt x="5526" y="31109"/>
                </a:lnTo>
                <a:lnTo>
                  <a:pt x="6127" y="31710"/>
                </a:lnTo>
                <a:lnTo>
                  <a:pt x="6727" y="32310"/>
                </a:lnTo>
                <a:lnTo>
                  <a:pt x="7388" y="32851"/>
                </a:lnTo>
                <a:lnTo>
                  <a:pt x="8709" y="33872"/>
                </a:lnTo>
                <a:lnTo>
                  <a:pt x="9009" y="33992"/>
                </a:lnTo>
                <a:lnTo>
                  <a:pt x="9250" y="33992"/>
                </a:lnTo>
                <a:lnTo>
                  <a:pt x="9430" y="33932"/>
                </a:lnTo>
                <a:lnTo>
                  <a:pt x="9610" y="33812"/>
                </a:lnTo>
                <a:lnTo>
                  <a:pt x="9490" y="35253"/>
                </a:lnTo>
                <a:lnTo>
                  <a:pt x="9250" y="37836"/>
                </a:lnTo>
                <a:lnTo>
                  <a:pt x="9310" y="38616"/>
                </a:lnTo>
                <a:lnTo>
                  <a:pt x="9430" y="39337"/>
                </a:lnTo>
                <a:lnTo>
                  <a:pt x="9490" y="39517"/>
                </a:lnTo>
                <a:lnTo>
                  <a:pt x="9610" y="39637"/>
                </a:lnTo>
                <a:lnTo>
                  <a:pt x="9730" y="39757"/>
                </a:lnTo>
                <a:lnTo>
                  <a:pt x="9910" y="39757"/>
                </a:lnTo>
                <a:lnTo>
                  <a:pt x="10090" y="39817"/>
                </a:lnTo>
                <a:lnTo>
                  <a:pt x="10271" y="39757"/>
                </a:lnTo>
                <a:lnTo>
                  <a:pt x="10391" y="39637"/>
                </a:lnTo>
                <a:lnTo>
                  <a:pt x="10511" y="39517"/>
                </a:lnTo>
                <a:lnTo>
                  <a:pt x="10751" y="38736"/>
                </a:lnTo>
                <a:lnTo>
                  <a:pt x="10931" y="37956"/>
                </a:lnTo>
                <a:lnTo>
                  <a:pt x="12973" y="37175"/>
                </a:lnTo>
                <a:lnTo>
                  <a:pt x="15015" y="36454"/>
                </a:lnTo>
                <a:lnTo>
                  <a:pt x="16276" y="36034"/>
                </a:lnTo>
                <a:lnTo>
                  <a:pt x="17537" y="35674"/>
                </a:lnTo>
                <a:lnTo>
                  <a:pt x="18739" y="35313"/>
                </a:lnTo>
                <a:lnTo>
                  <a:pt x="20000" y="34953"/>
                </a:lnTo>
                <a:lnTo>
                  <a:pt x="20060" y="34893"/>
                </a:lnTo>
                <a:lnTo>
                  <a:pt x="20120" y="34773"/>
                </a:lnTo>
                <a:lnTo>
                  <a:pt x="20060" y="34713"/>
                </a:lnTo>
                <a:lnTo>
                  <a:pt x="19940" y="34653"/>
                </a:lnTo>
                <a:lnTo>
                  <a:pt x="17778" y="34653"/>
                </a:lnTo>
                <a:lnTo>
                  <a:pt x="16637" y="34773"/>
                </a:lnTo>
                <a:lnTo>
                  <a:pt x="15496" y="34953"/>
                </a:lnTo>
                <a:lnTo>
                  <a:pt x="14415" y="35133"/>
                </a:lnTo>
                <a:lnTo>
                  <a:pt x="13273" y="35433"/>
                </a:lnTo>
                <a:lnTo>
                  <a:pt x="12192" y="35794"/>
                </a:lnTo>
                <a:lnTo>
                  <a:pt x="11171" y="36154"/>
                </a:lnTo>
                <a:lnTo>
                  <a:pt x="11171" y="36154"/>
                </a:lnTo>
                <a:lnTo>
                  <a:pt x="11592" y="32010"/>
                </a:lnTo>
                <a:lnTo>
                  <a:pt x="11652" y="31830"/>
                </a:lnTo>
                <a:lnTo>
                  <a:pt x="11892" y="31830"/>
                </a:lnTo>
                <a:lnTo>
                  <a:pt x="12132" y="31710"/>
                </a:lnTo>
                <a:lnTo>
                  <a:pt x="13093" y="31049"/>
                </a:lnTo>
                <a:lnTo>
                  <a:pt x="13994" y="30389"/>
                </a:lnTo>
                <a:lnTo>
                  <a:pt x="14475" y="30449"/>
                </a:lnTo>
                <a:lnTo>
                  <a:pt x="15075" y="30509"/>
                </a:lnTo>
                <a:lnTo>
                  <a:pt x="16156" y="30449"/>
                </a:lnTo>
                <a:lnTo>
                  <a:pt x="17057" y="30329"/>
                </a:lnTo>
                <a:lnTo>
                  <a:pt x="17898" y="30208"/>
                </a:lnTo>
                <a:lnTo>
                  <a:pt x="18739" y="30028"/>
                </a:lnTo>
                <a:lnTo>
                  <a:pt x="19639" y="29788"/>
                </a:lnTo>
                <a:lnTo>
                  <a:pt x="21201" y="29248"/>
                </a:lnTo>
                <a:lnTo>
                  <a:pt x="21982" y="28947"/>
                </a:lnTo>
                <a:lnTo>
                  <a:pt x="22702" y="28647"/>
                </a:lnTo>
                <a:lnTo>
                  <a:pt x="23423" y="28287"/>
                </a:lnTo>
                <a:lnTo>
                  <a:pt x="24144" y="27926"/>
                </a:lnTo>
                <a:lnTo>
                  <a:pt x="24444" y="27686"/>
                </a:lnTo>
                <a:lnTo>
                  <a:pt x="24804" y="27446"/>
                </a:lnTo>
                <a:lnTo>
                  <a:pt x="25045" y="27146"/>
                </a:lnTo>
                <a:lnTo>
                  <a:pt x="25285" y="26845"/>
                </a:lnTo>
                <a:lnTo>
                  <a:pt x="25345" y="26665"/>
                </a:lnTo>
                <a:lnTo>
                  <a:pt x="25285" y="26425"/>
                </a:lnTo>
                <a:lnTo>
                  <a:pt x="25165" y="26305"/>
                </a:lnTo>
                <a:lnTo>
                  <a:pt x="25045" y="26245"/>
                </a:lnTo>
                <a:lnTo>
                  <a:pt x="24924" y="26245"/>
                </a:lnTo>
                <a:lnTo>
                  <a:pt x="24624" y="26305"/>
                </a:lnTo>
                <a:lnTo>
                  <a:pt x="24264" y="26425"/>
                </a:lnTo>
                <a:lnTo>
                  <a:pt x="23663" y="26665"/>
                </a:lnTo>
                <a:lnTo>
                  <a:pt x="23063" y="27025"/>
                </a:lnTo>
                <a:lnTo>
                  <a:pt x="22402" y="27326"/>
                </a:lnTo>
                <a:lnTo>
                  <a:pt x="20841" y="27986"/>
                </a:lnTo>
                <a:lnTo>
                  <a:pt x="19279" y="28467"/>
                </a:lnTo>
                <a:lnTo>
                  <a:pt x="17718" y="28887"/>
                </a:lnTo>
                <a:lnTo>
                  <a:pt x="16216" y="29127"/>
                </a:lnTo>
                <a:lnTo>
                  <a:pt x="15195" y="29248"/>
                </a:lnTo>
                <a:lnTo>
                  <a:pt x="16156" y="28227"/>
                </a:lnTo>
                <a:lnTo>
                  <a:pt x="17117" y="27146"/>
                </a:lnTo>
                <a:lnTo>
                  <a:pt x="17958" y="26004"/>
                </a:lnTo>
                <a:lnTo>
                  <a:pt x="18739" y="24863"/>
                </a:lnTo>
                <a:lnTo>
                  <a:pt x="19399" y="23842"/>
                </a:lnTo>
                <a:lnTo>
                  <a:pt x="20000" y="22821"/>
                </a:lnTo>
                <a:lnTo>
                  <a:pt x="20480" y="21740"/>
                </a:lnTo>
                <a:lnTo>
                  <a:pt x="20961" y="20659"/>
                </a:lnTo>
                <a:lnTo>
                  <a:pt x="21381" y="19578"/>
                </a:lnTo>
                <a:lnTo>
                  <a:pt x="21681" y="18437"/>
                </a:lnTo>
                <a:lnTo>
                  <a:pt x="21982" y="17296"/>
                </a:lnTo>
                <a:lnTo>
                  <a:pt x="22162" y="16155"/>
                </a:lnTo>
                <a:lnTo>
                  <a:pt x="22162" y="15975"/>
                </a:lnTo>
                <a:lnTo>
                  <a:pt x="22102" y="15855"/>
                </a:lnTo>
                <a:lnTo>
                  <a:pt x="21982" y="15795"/>
                </a:lnTo>
                <a:lnTo>
                  <a:pt x="21862" y="15735"/>
                </a:lnTo>
                <a:lnTo>
                  <a:pt x="21681" y="15735"/>
                </a:lnTo>
                <a:lnTo>
                  <a:pt x="21561" y="15795"/>
                </a:lnTo>
                <a:lnTo>
                  <a:pt x="21441" y="15915"/>
                </a:lnTo>
                <a:lnTo>
                  <a:pt x="21381" y="16035"/>
                </a:lnTo>
                <a:lnTo>
                  <a:pt x="20600" y="17837"/>
                </a:lnTo>
                <a:lnTo>
                  <a:pt x="19760" y="19638"/>
                </a:lnTo>
                <a:lnTo>
                  <a:pt x="18859" y="21380"/>
                </a:lnTo>
                <a:lnTo>
                  <a:pt x="17838" y="23062"/>
                </a:lnTo>
                <a:lnTo>
                  <a:pt x="17778" y="22401"/>
                </a:lnTo>
                <a:lnTo>
                  <a:pt x="17718" y="21740"/>
                </a:lnTo>
                <a:lnTo>
                  <a:pt x="17718" y="19879"/>
                </a:lnTo>
                <a:lnTo>
                  <a:pt x="17598" y="18077"/>
                </a:lnTo>
                <a:lnTo>
                  <a:pt x="17598" y="17957"/>
                </a:lnTo>
                <a:lnTo>
                  <a:pt x="17417" y="17957"/>
                </a:lnTo>
                <a:lnTo>
                  <a:pt x="17357" y="18017"/>
                </a:lnTo>
                <a:lnTo>
                  <a:pt x="16877" y="18798"/>
                </a:lnTo>
                <a:lnTo>
                  <a:pt x="16577" y="19638"/>
                </a:lnTo>
                <a:lnTo>
                  <a:pt x="16336" y="20539"/>
                </a:lnTo>
                <a:lnTo>
                  <a:pt x="16276" y="21500"/>
                </a:lnTo>
                <a:lnTo>
                  <a:pt x="16276" y="22281"/>
                </a:lnTo>
                <a:lnTo>
                  <a:pt x="16276" y="23122"/>
                </a:lnTo>
                <a:lnTo>
                  <a:pt x="16336" y="23542"/>
                </a:lnTo>
                <a:lnTo>
                  <a:pt x="16456" y="23902"/>
                </a:lnTo>
                <a:lnTo>
                  <a:pt x="16577" y="24263"/>
                </a:lnTo>
                <a:lnTo>
                  <a:pt x="16757" y="24623"/>
                </a:lnTo>
                <a:lnTo>
                  <a:pt x="15676" y="25944"/>
                </a:lnTo>
                <a:lnTo>
                  <a:pt x="14475" y="27206"/>
                </a:lnTo>
                <a:lnTo>
                  <a:pt x="13213" y="28407"/>
                </a:lnTo>
                <a:lnTo>
                  <a:pt x="11892" y="29548"/>
                </a:lnTo>
                <a:lnTo>
                  <a:pt x="12252" y="26605"/>
                </a:lnTo>
                <a:lnTo>
                  <a:pt x="12673" y="23602"/>
                </a:lnTo>
                <a:lnTo>
                  <a:pt x="13273" y="19699"/>
                </a:lnTo>
                <a:lnTo>
                  <a:pt x="13934" y="15795"/>
                </a:lnTo>
                <a:lnTo>
                  <a:pt x="14655" y="11591"/>
                </a:lnTo>
                <a:lnTo>
                  <a:pt x="15015" y="9729"/>
                </a:lnTo>
                <a:lnTo>
                  <a:pt x="15135" y="8708"/>
                </a:lnTo>
                <a:lnTo>
                  <a:pt x="15195" y="8228"/>
                </a:lnTo>
                <a:lnTo>
                  <a:pt x="15135" y="7747"/>
                </a:lnTo>
                <a:lnTo>
                  <a:pt x="15135" y="7627"/>
                </a:lnTo>
                <a:lnTo>
                  <a:pt x="15075" y="7507"/>
                </a:lnTo>
                <a:lnTo>
                  <a:pt x="14835" y="7387"/>
                </a:lnTo>
                <a:lnTo>
                  <a:pt x="14595" y="7387"/>
                </a:lnTo>
                <a:lnTo>
                  <a:pt x="14535" y="7447"/>
                </a:lnTo>
                <a:lnTo>
                  <a:pt x="14415" y="7567"/>
                </a:lnTo>
                <a:lnTo>
                  <a:pt x="14234" y="7988"/>
                </a:lnTo>
                <a:lnTo>
                  <a:pt x="14054" y="8468"/>
                </a:lnTo>
                <a:lnTo>
                  <a:pt x="13754" y="9369"/>
                </a:lnTo>
                <a:lnTo>
                  <a:pt x="13334" y="11231"/>
                </a:lnTo>
                <a:lnTo>
                  <a:pt x="12553" y="15134"/>
                </a:lnTo>
                <a:lnTo>
                  <a:pt x="12252" y="16696"/>
                </a:lnTo>
                <a:lnTo>
                  <a:pt x="11171" y="15074"/>
                </a:lnTo>
                <a:lnTo>
                  <a:pt x="10631" y="14233"/>
                </a:lnTo>
                <a:lnTo>
                  <a:pt x="10151" y="13393"/>
                </a:lnTo>
                <a:lnTo>
                  <a:pt x="9550" y="12312"/>
                </a:lnTo>
                <a:lnTo>
                  <a:pt x="9009" y="11171"/>
                </a:lnTo>
                <a:lnTo>
                  <a:pt x="8529" y="10029"/>
                </a:lnTo>
                <a:lnTo>
                  <a:pt x="8109" y="8888"/>
                </a:lnTo>
                <a:lnTo>
                  <a:pt x="7748" y="7807"/>
                </a:lnTo>
                <a:lnTo>
                  <a:pt x="7448" y="6666"/>
                </a:lnTo>
                <a:lnTo>
                  <a:pt x="6968" y="4384"/>
                </a:lnTo>
                <a:lnTo>
                  <a:pt x="6727" y="3303"/>
                </a:lnTo>
                <a:lnTo>
                  <a:pt x="6427" y="2162"/>
                </a:lnTo>
                <a:lnTo>
                  <a:pt x="6127" y="1081"/>
                </a:lnTo>
                <a:lnTo>
                  <a:pt x="5706" y="0"/>
                </a:lnTo>
                <a:lnTo>
                  <a:pt x="5646" y="0"/>
                </a:lnTo>
                <a:lnTo>
                  <a:pt x="5526" y="60"/>
                </a:lnTo>
                <a:lnTo>
                  <a:pt x="5346" y="661"/>
                </a:lnTo>
                <a:lnTo>
                  <a:pt x="5166" y="1321"/>
                </a:lnTo>
                <a:lnTo>
                  <a:pt x="5106" y="2042"/>
                </a:lnTo>
                <a:lnTo>
                  <a:pt x="5046" y="2703"/>
                </a:lnTo>
                <a:lnTo>
                  <a:pt x="5046" y="3423"/>
                </a:lnTo>
                <a:lnTo>
                  <a:pt x="5106" y="4144"/>
                </a:lnTo>
                <a:lnTo>
                  <a:pt x="5286" y="5525"/>
                </a:lnTo>
                <a:lnTo>
                  <a:pt x="4745" y="5165"/>
                </a:lnTo>
                <a:lnTo>
                  <a:pt x="3845" y="4444"/>
                </a:lnTo>
                <a:lnTo>
                  <a:pt x="3064" y="3663"/>
                </a:lnTo>
                <a:lnTo>
                  <a:pt x="2343" y="2883"/>
                </a:lnTo>
                <a:lnTo>
                  <a:pt x="1683" y="2042"/>
                </a:lnTo>
                <a:lnTo>
                  <a:pt x="1142" y="1141"/>
                </a:lnTo>
                <a:lnTo>
                  <a:pt x="662" y="180"/>
                </a:lnTo>
                <a:lnTo>
                  <a:pt x="601" y="60"/>
                </a:lnTo>
                <a:lnTo>
                  <a:pt x="481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-2744689">
            <a:off x="1773597" y="821353"/>
            <a:ext cx="658154" cy="966369"/>
          </a:xfrm>
          <a:custGeom>
            <a:pathLst>
              <a:path extrusionOk="0" h="34834" w="23724">
                <a:moveTo>
                  <a:pt x="5406" y="1"/>
                </a:moveTo>
                <a:lnTo>
                  <a:pt x="5046" y="61"/>
                </a:lnTo>
                <a:lnTo>
                  <a:pt x="4745" y="61"/>
                </a:lnTo>
                <a:lnTo>
                  <a:pt x="4505" y="181"/>
                </a:lnTo>
                <a:lnTo>
                  <a:pt x="4265" y="301"/>
                </a:lnTo>
                <a:lnTo>
                  <a:pt x="4085" y="421"/>
                </a:lnTo>
                <a:lnTo>
                  <a:pt x="3905" y="601"/>
                </a:lnTo>
                <a:lnTo>
                  <a:pt x="3724" y="781"/>
                </a:lnTo>
                <a:lnTo>
                  <a:pt x="3604" y="962"/>
                </a:lnTo>
                <a:lnTo>
                  <a:pt x="3484" y="1202"/>
                </a:lnTo>
                <a:lnTo>
                  <a:pt x="3364" y="1562"/>
                </a:lnTo>
                <a:lnTo>
                  <a:pt x="3304" y="1983"/>
                </a:lnTo>
                <a:lnTo>
                  <a:pt x="3364" y="2523"/>
                </a:lnTo>
                <a:lnTo>
                  <a:pt x="3604" y="3004"/>
                </a:lnTo>
                <a:lnTo>
                  <a:pt x="3905" y="3364"/>
                </a:lnTo>
                <a:lnTo>
                  <a:pt x="4265" y="3664"/>
                </a:lnTo>
                <a:lnTo>
                  <a:pt x="4745" y="3904"/>
                </a:lnTo>
                <a:lnTo>
                  <a:pt x="5106" y="3964"/>
                </a:lnTo>
                <a:lnTo>
                  <a:pt x="5466" y="3964"/>
                </a:lnTo>
                <a:lnTo>
                  <a:pt x="5526" y="4805"/>
                </a:lnTo>
                <a:lnTo>
                  <a:pt x="5646" y="5646"/>
                </a:lnTo>
                <a:lnTo>
                  <a:pt x="5826" y="6727"/>
                </a:lnTo>
                <a:lnTo>
                  <a:pt x="6067" y="7748"/>
                </a:lnTo>
                <a:lnTo>
                  <a:pt x="6427" y="8769"/>
                </a:lnTo>
                <a:lnTo>
                  <a:pt x="6847" y="9790"/>
                </a:lnTo>
                <a:lnTo>
                  <a:pt x="7027" y="10210"/>
                </a:lnTo>
                <a:lnTo>
                  <a:pt x="7027" y="10210"/>
                </a:lnTo>
                <a:lnTo>
                  <a:pt x="6307" y="10030"/>
                </a:lnTo>
                <a:lnTo>
                  <a:pt x="5646" y="9730"/>
                </a:lnTo>
                <a:lnTo>
                  <a:pt x="4685" y="9249"/>
                </a:lnTo>
                <a:lnTo>
                  <a:pt x="3844" y="8649"/>
                </a:lnTo>
                <a:lnTo>
                  <a:pt x="3844" y="8469"/>
                </a:lnTo>
                <a:lnTo>
                  <a:pt x="3784" y="8048"/>
                </a:lnTo>
                <a:lnTo>
                  <a:pt x="3724" y="7808"/>
                </a:lnTo>
                <a:lnTo>
                  <a:pt x="3664" y="7568"/>
                </a:lnTo>
                <a:lnTo>
                  <a:pt x="3544" y="7328"/>
                </a:lnTo>
                <a:lnTo>
                  <a:pt x="3424" y="7147"/>
                </a:lnTo>
                <a:lnTo>
                  <a:pt x="3244" y="6967"/>
                </a:lnTo>
                <a:lnTo>
                  <a:pt x="3064" y="6787"/>
                </a:lnTo>
                <a:lnTo>
                  <a:pt x="2884" y="6667"/>
                </a:lnTo>
                <a:lnTo>
                  <a:pt x="2583" y="6487"/>
                </a:lnTo>
                <a:lnTo>
                  <a:pt x="2283" y="6367"/>
                </a:lnTo>
                <a:lnTo>
                  <a:pt x="1923" y="6367"/>
                </a:lnTo>
                <a:lnTo>
                  <a:pt x="1502" y="6427"/>
                </a:lnTo>
                <a:lnTo>
                  <a:pt x="1262" y="6487"/>
                </a:lnTo>
                <a:lnTo>
                  <a:pt x="1022" y="6607"/>
                </a:lnTo>
                <a:lnTo>
                  <a:pt x="962" y="6667"/>
                </a:lnTo>
                <a:lnTo>
                  <a:pt x="601" y="6967"/>
                </a:lnTo>
                <a:lnTo>
                  <a:pt x="301" y="7328"/>
                </a:lnTo>
                <a:lnTo>
                  <a:pt x="121" y="7688"/>
                </a:lnTo>
                <a:lnTo>
                  <a:pt x="61" y="8048"/>
                </a:lnTo>
                <a:lnTo>
                  <a:pt x="1" y="8469"/>
                </a:lnTo>
                <a:lnTo>
                  <a:pt x="61" y="8829"/>
                </a:lnTo>
                <a:lnTo>
                  <a:pt x="181" y="9189"/>
                </a:lnTo>
                <a:lnTo>
                  <a:pt x="361" y="9550"/>
                </a:lnTo>
                <a:lnTo>
                  <a:pt x="601" y="9790"/>
                </a:lnTo>
                <a:lnTo>
                  <a:pt x="842" y="10030"/>
                </a:lnTo>
                <a:lnTo>
                  <a:pt x="1202" y="10210"/>
                </a:lnTo>
                <a:lnTo>
                  <a:pt x="1562" y="10330"/>
                </a:lnTo>
                <a:lnTo>
                  <a:pt x="1923" y="10390"/>
                </a:lnTo>
                <a:lnTo>
                  <a:pt x="2283" y="10330"/>
                </a:lnTo>
                <a:lnTo>
                  <a:pt x="2643" y="10210"/>
                </a:lnTo>
                <a:lnTo>
                  <a:pt x="3004" y="10030"/>
                </a:lnTo>
                <a:lnTo>
                  <a:pt x="3244" y="9790"/>
                </a:lnTo>
                <a:lnTo>
                  <a:pt x="3544" y="9490"/>
                </a:lnTo>
                <a:lnTo>
                  <a:pt x="3965" y="9910"/>
                </a:lnTo>
                <a:lnTo>
                  <a:pt x="4445" y="10270"/>
                </a:lnTo>
                <a:lnTo>
                  <a:pt x="4986" y="10631"/>
                </a:lnTo>
                <a:lnTo>
                  <a:pt x="5526" y="10931"/>
                </a:lnTo>
                <a:lnTo>
                  <a:pt x="6067" y="11171"/>
                </a:lnTo>
                <a:lnTo>
                  <a:pt x="6667" y="11351"/>
                </a:lnTo>
                <a:lnTo>
                  <a:pt x="7208" y="11471"/>
                </a:lnTo>
                <a:lnTo>
                  <a:pt x="7748" y="11532"/>
                </a:lnTo>
                <a:lnTo>
                  <a:pt x="8169" y="12192"/>
                </a:lnTo>
                <a:lnTo>
                  <a:pt x="8649" y="12853"/>
                </a:lnTo>
                <a:lnTo>
                  <a:pt x="9190" y="13453"/>
                </a:lnTo>
                <a:lnTo>
                  <a:pt x="9730" y="14054"/>
                </a:lnTo>
                <a:lnTo>
                  <a:pt x="10271" y="14534"/>
                </a:lnTo>
                <a:lnTo>
                  <a:pt x="10871" y="15015"/>
                </a:lnTo>
                <a:lnTo>
                  <a:pt x="11532" y="15375"/>
                </a:lnTo>
                <a:lnTo>
                  <a:pt x="12192" y="15675"/>
                </a:lnTo>
                <a:lnTo>
                  <a:pt x="12733" y="18918"/>
                </a:lnTo>
                <a:lnTo>
                  <a:pt x="12973" y="20720"/>
                </a:lnTo>
                <a:lnTo>
                  <a:pt x="12973" y="20720"/>
                </a:lnTo>
                <a:lnTo>
                  <a:pt x="12312" y="20600"/>
                </a:lnTo>
                <a:lnTo>
                  <a:pt x="11652" y="20540"/>
                </a:lnTo>
                <a:lnTo>
                  <a:pt x="10991" y="20480"/>
                </a:lnTo>
                <a:lnTo>
                  <a:pt x="10331" y="20360"/>
                </a:lnTo>
                <a:lnTo>
                  <a:pt x="9550" y="20180"/>
                </a:lnTo>
                <a:lnTo>
                  <a:pt x="8829" y="19879"/>
                </a:lnTo>
                <a:lnTo>
                  <a:pt x="7388" y="19279"/>
                </a:lnTo>
                <a:lnTo>
                  <a:pt x="7388" y="19039"/>
                </a:lnTo>
                <a:lnTo>
                  <a:pt x="7448" y="18858"/>
                </a:lnTo>
                <a:lnTo>
                  <a:pt x="7388" y="18558"/>
                </a:lnTo>
                <a:lnTo>
                  <a:pt x="7328" y="18258"/>
                </a:lnTo>
                <a:lnTo>
                  <a:pt x="7208" y="18018"/>
                </a:lnTo>
                <a:lnTo>
                  <a:pt x="6967" y="17777"/>
                </a:lnTo>
                <a:lnTo>
                  <a:pt x="6787" y="17597"/>
                </a:lnTo>
                <a:lnTo>
                  <a:pt x="6487" y="17477"/>
                </a:lnTo>
                <a:lnTo>
                  <a:pt x="6247" y="17417"/>
                </a:lnTo>
                <a:lnTo>
                  <a:pt x="5946" y="17357"/>
                </a:lnTo>
                <a:lnTo>
                  <a:pt x="5646" y="17417"/>
                </a:lnTo>
                <a:lnTo>
                  <a:pt x="5406" y="17477"/>
                </a:lnTo>
                <a:lnTo>
                  <a:pt x="5106" y="17597"/>
                </a:lnTo>
                <a:lnTo>
                  <a:pt x="4925" y="17777"/>
                </a:lnTo>
                <a:lnTo>
                  <a:pt x="4745" y="18018"/>
                </a:lnTo>
                <a:lnTo>
                  <a:pt x="4565" y="18258"/>
                </a:lnTo>
                <a:lnTo>
                  <a:pt x="4505" y="18558"/>
                </a:lnTo>
                <a:lnTo>
                  <a:pt x="4445" y="18858"/>
                </a:lnTo>
                <a:lnTo>
                  <a:pt x="4505" y="19159"/>
                </a:lnTo>
                <a:lnTo>
                  <a:pt x="4565" y="19399"/>
                </a:lnTo>
                <a:lnTo>
                  <a:pt x="4745" y="19639"/>
                </a:lnTo>
                <a:lnTo>
                  <a:pt x="4925" y="19879"/>
                </a:lnTo>
                <a:lnTo>
                  <a:pt x="5106" y="20060"/>
                </a:lnTo>
                <a:lnTo>
                  <a:pt x="5406" y="20180"/>
                </a:lnTo>
                <a:lnTo>
                  <a:pt x="5646" y="20300"/>
                </a:lnTo>
                <a:lnTo>
                  <a:pt x="6247" y="20300"/>
                </a:lnTo>
                <a:lnTo>
                  <a:pt x="6487" y="20180"/>
                </a:lnTo>
                <a:lnTo>
                  <a:pt x="6787" y="20060"/>
                </a:lnTo>
                <a:lnTo>
                  <a:pt x="6967" y="19879"/>
                </a:lnTo>
                <a:lnTo>
                  <a:pt x="7088" y="19759"/>
                </a:lnTo>
                <a:lnTo>
                  <a:pt x="7748" y="20240"/>
                </a:lnTo>
                <a:lnTo>
                  <a:pt x="8409" y="20660"/>
                </a:lnTo>
                <a:lnTo>
                  <a:pt x="9129" y="21020"/>
                </a:lnTo>
                <a:lnTo>
                  <a:pt x="9850" y="21261"/>
                </a:lnTo>
                <a:lnTo>
                  <a:pt x="10331" y="21441"/>
                </a:lnTo>
                <a:lnTo>
                  <a:pt x="9190" y="22041"/>
                </a:lnTo>
                <a:lnTo>
                  <a:pt x="8048" y="22582"/>
                </a:lnTo>
                <a:lnTo>
                  <a:pt x="7148" y="23002"/>
                </a:lnTo>
                <a:lnTo>
                  <a:pt x="6187" y="23423"/>
                </a:lnTo>
                <a:lnTo>
                  <a:pt x="5946" y="23002"/>
                </a:lnTo>
                <a:lnTo>
                  <a:pt x="5646" y="22642"/>
                </a:lnTo>
                <a:lnTo>
                  <a:pt x="5286" y="22402"/>
                </a:lnTo>
                <a:lnTo>
                  <a:pt x="4865" y="22222"/>
                </a:lnTo>
                <a:lnTo>
                  <a:pt x="4565" y="22162"/>
                </a:lnTo>
                <a:lnTo>
                  <a:pt x="4265" y="22101"/>
                </a:lnTo>
                <a:lnTo>
                  <a:pt x="3784" y="22162"/>
                </a:lnTo>
                <a:lnTo>
                  <a:pt x="3484" y="22342"/>
                </a:lnTo>
                <a:lnTo>
                  <a:pt x="3184" y="22522"/>
                </a:lnTo>
                <a:lnTo>
                  <a:pt x="3004" y="22642"/>
                </a:lnTo>
                <a:lnTo>
                  <a:pt x="2824" y="22822"/>
                </a:lnTo>
                <a:lnTo>
                  <a:pt x="2643" y="23122"/>
                </a:lnTo>
                <a:lnTo>
                  <a:pt x="2523" y="23483"/>
                </a:lnTo>
                <a:lnTo>
                  <a:pt x="2463" y="23963"/>
                </a:lnTo>
                <a:lnTo>
                  <a:pt x="2523" y="24444"/>
                </a:lnTo>
                <a:lnTo>
                  <a:pt x="2643" y="24804"/>
                </a:lnTo>
                <a:lnTo>
                  <a:pt x="2824" y="25104"/>
                </a:lnTo>
                <a:lnTo>
                  <a:pt x="2884" y="25104"/>
                </a:lnTo>
                <a:lnTo>
                  <a:pt x="2944" y="25164"/>
                </a:lnTo>
                <a:lnTo>
                  <a:pt x="3004" y="25284"/>
                </a:lnTo>
                <a:lnTo>
                  <a:pt x="3244" y="25465"/>
                </a:lnTo>
                <a:lnTo>
                  <a:pt x="3424" y="25645"/>
                </a:lnTo>
                <a:lnTo>
                  <a:pt x="3905" y="25825"/>
                </a:lnTo>
                <a:lnTo>
                  <a:pt x="4385" y="25885"/>
                </a:lnTo>
                <a:lnTo>
                  <a:pt x="4865" y="25825"/>
                </a:lnTo>
                <a:lnTo>
                  <a:pt x="5346" y="25645"/>
                </a:lnTo>
                <a:lnTo>
                  <a:pt x="5646" y="25405"/>
                </a:lnTo>
                <a:lnTo>
                  <a:pt x="5886" y="25164"/>
                </a:lnTo>
                <a:lnTo>
                  <a:pt x="6067" y="24924"/>
                </a:lnTo>
                <a:lnTo>
                  <a:pt x="6187" y="24624"/>
                </a:lnTo>
                <a:lnTo>
                  <a:pt x="6847" y="24444"/>
                </a:lnTo>
                <a:lnTo>
                  <a:pt x="7508" y="24263"/>
                </a:lnTo>
                <a:lnTo>
                  <a:pt x="8229" y="23903"/>
                </a:lnTo>
                <a:lnTo>
                  <a:pt x="8889" y="23543"/>
                </a:lnTo>
                <a:lnTo>
                  <a:pt x="9550" y="23062"/>
                </a:lnTo>
                <a:lnTo>
                  <a:pt x="10150" y="22642"/>
                </a:lnTo>
                <a:lnTo>
                  <a:pt x="10691" y="22162"/>
                </a:lnTo>
                <a:lnTo>
                  <a:pt x="11171" y="21621"/>
                </a:lnTo>
                <a:lnTo>
                  <a:pt x="11652" y="21741"/>
                </a:lnTo>
                <a:lnTo>
                  <a:pt x="12192" y="21801"/>
                </a:lnTo>
                <a:lnTo>
                  <a:pt x="12673" y="21801"/>
                </a:lnTo>
                <a:lnTo>
                  <a:pt x="13153" y="21741"/>
                </a:lnTo>
                <a:lnTo>
                  <a:pt x="13934" y="26185"/>
                </a:lnTo>
                <a:lnTo>
                  <a:pt x="14354" y="28407"/>
                </a:lnTo>
                <a:lnTo>
                  <a:pt x="14835" y="30629"/>
                </a:lnTo>
                <a:lnTo>
                  <a:pt x="14835" y="30629"/>
                </a:lnTo>
                <a:lnTo>
                  <a:pt x="14294" y="30509"/>
                </a:lnTo>
                <a:lnTo>
                  <a:pt x="13093" y="30269"/>
                </a:lnTo>
                <a:lnTo>
                  <a:pt x="11952" y="29969"/>
                </a:lnTo>
                <a:lnTo>
                  <a:pt x="9430" y="29368"/>
                </a:lnTo>
                <a:lnTo>
                  <a:pt x="9490" y="28948"/>
                </a:lnTo>
                <a:lnTo>
                  <a:pt x="9430" y="28528"/>
                </a:lnTo>
                <a:lnTo>
                  <a:pt x="9250" y="28107"/>
                </a:lnTo>
                <a:lnTo>
                  <a:pt x="9069" y="27807"/>
                </a:lnTo>
                <a:lnTo>
                  <a:pt x="8829" y="27627"/>
                </a:lnTo>
                <a:lnTo>
                  <a:pt x="8649" y="27446"/>
                </a:lnTo>
                <a:lnTo>
                  <a:pt x="8409" y="27386"/>
                </a:lnTo>
                <a:lnTo>
                  <a:pt x="8108" y="27266"/>
                </a:lnTo>
                <a:lnTo>
                  <a:pt x="7448" y="27266"/>
                </a:lnTo>
                <a:lnTo>
                  <a:pt x="7148" y="27326"/>
                </a:lnTo>
                <a:lnTo>
                  <a:pt x="6847" y="27507"/>
                </a:lnTo>
                <a:lnTo>
                  <a:pt x="6607" y="27687"/>
                </a:lnTo>
                <a:lnTo>
                  <a:pt x="6547" y="27747"/>
                </a:lnTo>
                <a:lnTo>
                  <a:pt x="6367" y="27987"/>
                </a:lnTo>
                <a:lnTo>
                  <a:pt x="6187" y="28287"/>
                </a:lnTo>
                <a:lnTo>
                  <a:pt x="6067" y="28588"/>
                </a:lnTo>
                <a:lnTo>
                  <a:pt x="6067" y="28948"/>
                </a:lnTo>
                <a:lnTo>
                  <a:pt x="6127" y="29428"/>
                </a:lnTo>
                <a:lnTo>
                  <a:pt x="6307" y="29849"/>
                </a:lnTo>
                <a:lnTo>
                  <a:pt x="6547" y="30149"/>
                </a:lnTo>
                <a:lnTo>
                  <a:pt x="6907" y="30449"/>
                </a:lnTo>
                <a:lnTo>
                  <a:pt x="7208" y="30569"/>
                </a:lnTo>
                <a:lnTo>
                  <a:pt x="7568" y="30629"/>
                </a:lnTo>
                <a:lnTo>
                  <a:pt x="7748" y="30690"/>
                </a:lnTo>
                <a:lnTo>
                  <a:pt x="7988" y="30629"/>
                </a:lnTo>
                <a:lnTo>
                  <a:pt x="8229" y="30629"/>
                </a:lnTo>
                <a:lnTo>
                  <a:pt x="8409" y="30509"/>
                </a:lnTo>
                <a:lnTo>
                  <a:pt x="8649" y="30449"/>
                </a:lnTo>
                <a:lnTo>
                  <a:pt x="8829" y="30329"/>
                </a:lnTo>
                <a:lnTo>
                  <a:pt x="9009" y="30149"/>
                </a:lnTo>
                <a:lnTo>
                  <a:pt x="9190" y="29909"/>
                </a:lnTo>
                <a:lnTo>
                  <a:pt x="10391" y="30509"/>
                </a:lnTo>
                <a:lnTo>
                  <a:pt x="10991" y="30750"/>
                </a:lnTo>
                <a:lnTo>
                  <a:pt x="11652" y="30990"/>
                </a:lnTo>
                <a:lnTo>
                  <a:pt x="13333" y="31530"/>
                </a:lnTo>
                <a:lnTo>
                  <a:pt x="14234" y="31771"/>
                </a:lnTo>
                <a:lnTo>
                  <a:pt x="15195" y="31891"/>
                </a:lnTo>
                <a:lnTo>
                  <a:pt x="15556" y="33212"/>
                </a:lnTo>
                <a:lnTo>
                  <a:pt x="15976" y="34533"/>
                </a:lnTo>
                <a:lnTo>
                  <a:pt x="16096" y="34653"/>
                </a:lnTo>
                <a:lnTo>
                  <a:pt x="16216" y="34773"/>
                </a:lnTo>
                <a:lnTo>
                  <a:pt x="16396" y="34833"/>
                </a:lnTo>
                <a:lnTo>
                  <a:pt x="16516" y="34833"/>
                </a:lnTo>
                <a:lnTo>
                  <a:pt x="16697" y="34773"/>
                </a:lnTo>
                <a:lnTo>
                  <a:pt x="16817" y="34713"/>
                </a:lnTo>
                <a:lnTo>
                  <a:pt x="16937" y="34593"/>
                </a:lnTo>
                <a:lnTo>
                  <a:pt x="16937" y="34413"/>
                </a:lnTo>
                <a:lnTo>
                  <a:pt x="16516" y="31831"/>
                </a:lnTo>
                <a:lnTo>
                  <a:pt x="16096" y="29488"/>
                </a:lnTo>
                <a:lnTo>
                  <a:pt x="17357" y="29308"/>
                </a:lnTo>
                <a:lnTo>
                  <a:pt x="18078" y="29128"/>
                </a:lnTo>
                <a:lnTo>
                  <a:pt x="18739" y="28948"/>
                </a:lnTo>
                <a:lnTo>
                  <a:pt x="19399" y="28708"/>
                </a:lnTo>
                <a:lnTo>
                  <a:pt x="20000" y="28347"/>
                </a:lnTo>
                <a:lnTo>
                  <a:pt x="20600" y="27987"/>
                </a:lnTo>
                <a:lnTo>
                  <a:pt x="21021" y="27567"/>
                </a:lnTo>
                <a:lnTo>
                  <a:pt x="21141" y="27507"/>
                </a:lnTo>
                <a:lnTo>
                  <a:pt x="21381" y="27507"/>
                </a:lnTo>
                <a:lnTo>
                  <a:pt x="21621" y="27386"/>
                </a:lnTo>
                <a:lnTo>
                  <a:pt x="21982" y="27206"/>
                </a:lnTo>
                <a:lnTo>
                  <a:pt x="22222" y="26906"/>
                </a:lnTo>
                <a:lnTo>
                  <a:pt x="22402" y="26546"/>
                </a:lnTo>
                <a:lnTo>
                  <a:pt x="22522" y="26125"/>
                </a:lnTo>
                <a:lnTo>
                  <a:pt x="22522" y="26065"/>
                </a:lnTo>
                <a:lnTo>
                  <a:pt x="22522" y="25705"/>
                </a:lnTo>
                <a:lnTo>
                  <a:pt x="22462" y="25405"/>
                </a:lnTo>
                <a:lnTo>
                  <a:pt x="22342" y="25104"/>
                </a:lnTo>
                <a:lnTo>
                  <a:pt x="22162" y="24804"/>
                </a:lnTo>
                <a:lnTo>
                  <a:pt x="21922" y="24564"/>
                </a:lnTo>
                <a:lnTo>
                  <a:pt x="21681" y="24384"/>
                </a:lnTo>
                <a:lnTo>
                  <a:pt x="21381" y="24203"/>
                </a:lnTo>
                <a:lnTo>
                  <a:pt x="21021" y="24083"/>
                </a:lnTo>
                <a:lnTo>
                  <a:pt x="20480" y="24023"/>
                </a:lnTo>
                <a:lnTo>
                  <a:pt x="19940" y="24143"/>
                </a:lnTo>
                <a:lnTo>
                  <a:pt x="19639" y="24203"/>
                </a:lnTo>
                <a:lnTo>
                  <a:pt x="19399" y="24324"/>
                </a:lnTo>
                <a:lnTo>
                  <a:pt x="19219" y="24504"/>
                </a:lnTo>
                <a:lnTo>
                  <a:pt x="18979" y="24684"/>
                </a:lnTo>
                <a:lnTo>
                  <a:pt x="18799" y="24864"/>
                </a:lnTo>
                <a:lnTo>
                  <a:pt x="18618" y="25104"/>
                </a:lnTo>
                <a:lnTo>
                  <a:pt x="18438" y="25345"/>
                </a:lnTo>
                <a:lnTo>
                  <a:pt x="18318" y="25645"/>
                </a:lnTo>
                <a:lnTo>
                  <a:pt x="18258" y="26065"/>
                </a:lnTo>
                <a:lnTo>
                  <a:pt x="18258" y="26486"/>
                </a:lnTo>
                <a:lnTo>
                  <a:pt x="18378" y="26906"/>
                </a:lnTo>
                <a:lnTo>
                  <a:pt x="18558" y="27326"/>
                </a:lnTo>
                <a:lnTo>
                  <a:pt x="18678" y="27507"/>
                </a:lnTo>
                <a:lnTo>
                  <a:pt x="18018" y="27807"/>
                </a:lnTo>
                <a:lnTo>
                  <a:pt x="17297" y="28047"/>
                </a:lnTo>
                <a:lnTo>
                  <a:pt x="16637" y="28227"/>
                </a:lnTo>
                <a:lnTo>
                  <a:pt x="15856" y="28347"/>
                </a:lnTo>
                <a:lnTo>
                  <a:pt x="15435" y="26125"/>
                </a:lnTo>
                <a:lnTo>
                  <a:pt x="15736" y="25825"/>
                </a:lnTo>
                <a:lnTo>
                  <a:pt x="16036" y="25465"/>
                </a:lnTo>
                <a:lnTo>
                  <a:pt x="16577" y="24684"/>
                </a:lnTo>
                <a:lnTo>
                  <a:pt x="17537" y="23062"/>
                </a:lnTo>
                <a:lnTo>
                  <a:pt x="18138" y="22041"/>
                </a:lnTo>
                <a:lnTo>
                  <a:pt x="18739" y="20960"/>
                </a:lnTo>
                <a:lnTo>
                  <a:pt x="19279" y="19819"/>
                </a:lnTo>
                <a:lnTo>
                  <a:pt x="19760" y="18738"/>
                </a:lnTo>
                <a:lnTo>
                  <a:pt x="20420" y="17057"/>
                </a:lnTo>
                <a:lnTo>
                  <a:pt x="21021" y="15315"/>
                </a:lnTo>
                <a:lnTo>
                  <a:pt x="21501" y="13573"/>
                </a:lnTo>
                <a:lnTo>
                  <a:pt x="21741" y="12673"/>
                </a:lnTo>
                <a:lnTo>
                  <a:pt x="21861" y="11772"/>
                </a:lnTo>
                <a:lnTo>
                  <a:pt x="22282" y="11652"/>
                </a:lnTo>
                <a:lnTo>
                  <a:pt x="22642" y="11532"/>
                </a:lnTo>
                <a:lnTo>
                  <a:pt x="22943" y="11351"/>
                </a:lnTo>
                <a:lnTo>
                  <a:pt x="23123" y="11171"/>
                </a:lnTo>
                <a:lnTo>
                  <a:pt x="23303" y="10991"/>
                </a:lnTo>
                <a:lnTo>
                  <a:pt x="23483" y="10691"/>
                </a:lnTo>
                <a:lnTo>
                  <a:pt x="23603" y="10330"/>
                </a:lnTo>
                <a:lnTo>
                  <a:pt x="23663" y="10270"/>
                </a:lnTo>
                <a:lnTo>
                  <a:pt x="23723" y="9790"/>
                </a:lnTo>
                <a:lnTo>
                  <a:pt x="23663" y="9249"/>
                </a:lnTo>
                <a:lnTo>
                  <a:pt x="23423" y="8769"/>
                </a:lnTo>
                <a:lnTo>
                  <a:pt x="23123" y="8409"/>
                </a:lnTo>
                <a:lnTo>
                  <a:pt x="22762" y="8108"/>
                </a:lnTo>
                <a:lnTo>
                  <a:pt x="22282" y="7868"/>
                </a:lnTo>
                <a:lnTo>
                  <a:pt x="21801" y="7808"/>
                </a:lnTo>
                <a:lnTo>
                  <a:pt x="21261" y="7868"/>
                </a:lnTo>
                <a:lnTo>
                  <a:pt x="21201" y="7928"/>
                </a:lnTo>
                <a:lnTo>
                  <a:pt x="20780" y="8108"/>
                </a:lnTo>
                <a:lnTo>
                  <a:pt x="20420" y="8349"/>
                </a:lnTo>
                <a:lnTo>
                  <a:pt x="20180" y="8589"/>
                </a:lnTo>
                <a:lnTo>
                  <a:pt x="20060" y="8829"/>
                </a:lnTo>
                <a:lnTo>
                  <a:pt x="19940" y="9009"/>
                </a:lnTo>
                <a:lnTo>
                  <a:pt x="19820" y="9369"/>
                </a:lnTo>
                <a:lnTo>
                  <a:pt x="19820" y="9430"/>
                </a:lnTo>
                <a:lnTo>
                  <a:pt x="19760" y="9790"/>
                </a:lnTo>
                <a:lnTo>
                  <a:pt x="19760" y="10150"/>
                </a:lnTo>
                <a:lnTo>
                  <a:pt x="19820" y="10390"/>
                </a:lnTo>
                <a:lnTo>
                  <a:pt x="19880" y="10631"/>
                </a:lnTo>
                <a:lnTo>
                  <a:pt x="20060" y="10931"/>
                </a:lnTo>
                <a:lnTo>
                  <a:pt x="20300" y="11231"/>
                </a:lnTo>
                <a:lnTo>
                  <a:pt x="20660" y="11532"/>
                </a:lnTo>
                <a:lnTo>
                  <a:pt x="21141" y="11712"/>
                </a:lnTo>
                <a:lnTo>
                  <a:pt x="20600" y="13453"/>
                </a:lnTo>
                <a:lnTo>
                  <a:pt x="20060" y="15195"/>
                </a:lnTo>
                <a:lnTo>
                  <a:pt x="19459" y="16937"/>
                </a:lnTo>
                <a:lnTo>
                  <a:pt x="18739" y="18618"/>
                </a:lnTo>
                <a:lnTo>
                  <a:pt x="18799" y="17898"/>
                </a:lnTo>
                <a:lnTo>
                  <a:pt x="18739" y="17117"/>
                </a:lnTo>
                <a:lnTo>
                  <a:pt x="18558" y="15675"/>
                </a:lnTo>
                <a:lnTo>
                  <a:pt x="18498" y="14294"/>
                </a:lnTo>
                <a:lnTo>
                  <a:pt x="18438" y="13573"/>
                </a:lnTo>
                <a:lnTo>
                  <a:pt x="18318" y="12853"/>
                </a:lnTo>
                <a:lnTo>
                  <a:pt x="18498" y="12432"/>
                </a:lnTo>
                <a:lnTo>
                  <a:pt x="18618" y="12012"/>
                </a:lnTo>
                <a:lnTo>
                  <a:pt x="18618" y="11592"/>
                </a:lnTo>
                <a:lnTo>
                  <a:pt x="18498" y="11171"/>
                </a:lnTo>
                <a:lnTo>
                  <a:pt x="18318" y="10811"/>
                </a:lnTo>
                <a:lnTo>
                  <a:pt x="17958" y="10511"/>
                </a:lnTo>
                <a:lnTo>
                  <a:pt x="17778" y="10390"/>
                </a:lnTo>
                <a:lnTo>
                  <a:pt x="17597" y="10270"/>
                </a:lnTo>
                <a:lnTo>
                  <a:pt x="17297" y="10210"/>
                </a:lnTo>
                <a:lnTo>
                  <a:pt x="17057" y="10210"/>
                </a:lnTo>
                <a:lnTo>
                  <a:pt x="16697" y="10270"/>
                </a:lnTo>
                <a:lnTo>
                  <a:pt x="16396" y="10330"/>
                </a:lnTo>
                <a:lnTo>
                  <a:pt x="16096" y="10511"/>
                </a:lnTo>
                <a:lnTo>
                  <a:pt x="15856" y="10691"/>
                </a:lnTo>
                <a:lnTo>
                  <a:pt x="15736" y="10991"/>
                </a:lnTo>
                <a:lnTo>
                  <a:pt x="15616" y="11231"/>
                </a:lnTo>
                <a:lnTo>
                  <a:pt x="15495" y="11532"/>
                </a:lnTo>
                <a:lnTo>
                  <a:pt x="15495" y="11832"/>
                </a:lnTo>
                <a:lnTo>
                  <a:pt x="15495" y="12132"/>
                </a:lnTo>
                <a:lnTo>
                  <a:pt x="15616" y="12432"/>
                </a:lnTo>
                <a:lnTo>
                  <a:pt x="15736" y="12673"/>
                </a:lnTo>
                <a:lnTo>
                  <a:pt x="15856" y="12973"/>
                </a:lnTo>
                <a:lnTo>
                  <a:pt x="16096" y="13153"/>
                </a:lnTo>
                <a:lnTo>
                  <a:pt x="16396" y="13333"/>
                </a:lnTo>
                <a:lnTo>
                  <a:pt x="16697" y="13393"/>
                </a:lnTo>
                <a:lnTo>
                  <a:pt x="17057" y="13453"/>
                </a:lnTo>
                <a:lnTo>
                  <a:pt x="17177" y="13453"/>
                </a:lnTo>
                <a:lnTo>
                  <a:pt x="17237" y="14715"/>
                </a:lnTo>
                <a:lnTo>
                  <a:pt x="17297" y="15916"/>
                </a:lnTo>
                <a:lnTo>
                  <a:pt x="17357" y="16877"/>
                </a:lnTo>
                <a:lnTo>
                  <a:pt x="17357" y="17837"/>
                </a:lnTo>
                <a:lnTo>
                  <a:pt x="17417" y="18318"/>
                </a:lnTo>
                <a:lnTo>
                  <a:pt x="17537" y="18798"/>
                </a:lnTo>
                <a:lnTo>
                  <a:pt x="17658" y="19279"/>
                </a:lnTo>
                <a:lnTo>
                  <a:pt x="17898" y="19699"/>
                </a:lnTo>
                <a:lnTo>
                  <a:pt x="18018" y="19819"/>
                </a:lnTo>
                <a:lnTo>
                  <a:pt x="18198" y="19879"/>
                </a:lnTo>
                <a:lnTo>
                  <a:pt x="17477" y="21261"/>
                </a:lnTo>
                <a:lnTo>
                  <a:pt x="16697" y="22582"/>
                </a:lnTo>
                <a:lnTo>
                  <a:pt x="15916" y="23723"/>
                </a:lnTo>
                <a:lnTo>
                  <a:pt x="15195" y="24864"/>
                </a:lnTo>
                <a:lnTo>
                  <a:pt x="14595" y="21981"/>
                </a:lnTo>
                <a:lnTo>
                  <a:pt x="14054" y="19039"/>
                </a:lnTo>
                <a:lnTo>
                  <a:pt x="13393" y="15075"/>
                </a:lnTo>
                <a:lnTo>
                  <a:pt x="12853" y="11111"/>
                </a:lnTo>
                <a:lnTo>
                  <a:pt x="12733" y="9970"/>
                </a:lnTo>
                <a:lnTo>
                  <a:pt x="13574" y="9309"/>
                </a:lnTo>
                <a:lnTo>
                  <a:pt x="14354" y="8529"/>
                </a:lnTo>
                <a:lnTo>
                  <a:pt x="15015" y="7748"/>
                </a:lnTo>
                <a:lnTo>
                  <a:pt x="15676" y="6847"/>
                </a:lnTo>
                <a:lnTo>
                  <a:pt x="16036" y="6247"/>
                </a:lnTo>
                <a:lnTo>
                  <a:pt x="16336" y="5646"/>
                </a:lnTo>
                <a:lnTo>
                  <a:pt x="16637" y="4985"/>
                </a:lnTo>
                <a:lnTo>
                  <a:pt x="16877" y="4325"/>
                </a:lnTo>
                <a:lnTo>
                  <a:pt x="17177" y="4265"/>
                </a:lnTo>
                <a:lnTo>
                  <a:pt x="17477" y="4205"/>
                </a:lnTo>
                <a:lnTo>
                  <a:pt x="17658" y="4024"/>
                </a:lnTo>
                <a:lnTo>
                  <a:pt x="17838" y="3844"/>
                </a:lnTo>
                <a:lnTo>
                  <a:pt x="18018" y="3664"/>
                </a:lnTo>
                <a:lnTo>
                  <a:pt x="18078" y="3424"/>
                </a:lnTo>
                <a:lnTo>
                  <a:pt x="18138" y="3184"/>
                </a:lnTo>
                <a:lnTo>
                  <a:pt x="18138" y="2883"/>
                </a:lnTo>
                <a:lnTo>
                  <a:pt x="18138" y="2643"/>
                </a:lnTo>
                <a:lnTo>
                  <a:pt x="18078" y="2403"/>
                </a:lnTo>
                <a:lnTo>
                  <a:pt x="17958" y="2163"/>
                </a:lnTo>
                <a:lnTo>
                  <a:pt x="17838" y="1983"/>
                </a:lnTo>
                <a:lnTo>
                  <a:pt x="17597" y="1802"/>
                </a:lnTo>
                <a:lnTo>
                  <a:pt x="17417" y="1682"/>
                </a:lnTo>
                <a:lnTo>
                  <a:pt x="17117" y="1562"/>
                </a:lnTo>
                <a:lnTo>
                  <a:pt x="16577" y="1562"/>
                </a:lnTo>
                <a:lnTo>
                  <a:pt x="16336" y="1622"/>
                </a:lnTo>
                <a:lnTo>
                  <a:pt x="16156" y="1742"/>
                </a:lnTo>
                <a:lnTo>
                  <a:pt x="15976" y="1862"/>
                </a:lnTo>
                <a:lnTo>
                  <a:pt x="15676" y="2163"/>
                </a:lnTo>
                <a:lnTo>
                  <a:pt x="15556" y="2523"/>
                </a:lnTo>
                <a:lnTo>
                  <a:pt x="15495" y="2943"/>
                </a:lnTo>
                <a:lnTo>
                  <a:pt x="15495" y="3304"/>
                </a:lnTo>
                <a:lnTo>
                  <a:pt x="15676" y="3724"/>
                </a:lnTo>
                <a:lnTo>
                  <a:pt x="15916" y="4024"/>
                </a:lnTo>
                <a:lnTo>
                  <a:pt x="15495" y="5166"/>
                </a:lnTo>
                <a:lnTo>
                  <a:pt x="15255" y="5706"/>
                </a:lnTo>
                <a:lnTo>
                  <a:pt x="14955" y="6247"/>
                </a:lnTo>
                <a:lnTo>
                  <a:pt x="14475" y="6967"/>
                </a:lnTo>
                <a:lnTo>
                  <a:pt x="13874" y="7688"/>
                </a:lnTo>
                <a:lnTo>
                  <a:pt x="13273" y="8409"/>
                </a:lnTo>
                <a:lnTo>
                  <a:pt x="12613" y="9009"/>
                </a:lnTo>
                <a:lnTo>
                  <a:pt x="12373" y="7448"/>
                </a:lnTo>
                <a:lnTo>
                  <a:pt x="12312" y="6547"/>
                </a:lnTo>
                <a:lnTo>
                  <a:pt x="12132" y="5646"/>
                </a:lnTo>
                <a:lnTo>
                  <a:pt x="12373" y="5526"/>
                </a:lnTo>
                <a:lnTo>
                  <a:pt x="12793" y="5166"/>
                </a:lnTo>
                <a:lnTo>
                  <a:pt x="13153" y="4745"/>
                </a:lnTo>
                <a:lnTo>
                  <a:pt x="13333" y="4205"/>
                </a:lnTo>
                <a:lnTo>
                  <a:pt x="13454" y="3784"/>
                </a:lnTo>
                <a:lnTo>
                  <a:pt x="13393" y="3364"/>
                </a:lnTo>
                <a:lnTo>
                  <a:pt x="13333" y="2943"/>
                </a:lnTo>
                <a:lnTo>
                  <a:pt x="13153" y="2523"/>
                </a:lnTo>
                <a:lnTo>
                  <a:pt x="13093" y="2523"/>
                </a:lnTo>
                <a:lnTo>
                  <a:pt x="12793" y="2103"/>
                </a:lnTo>
                <a:lnTo>
                  <a:pt x="12433" y="1802"/>
                </a:lnTo>
                <a:lnTo>
                  <a:pt x="12072" y="1622"/>
                </a:lnTo>
                <a:lnTo>
                  <a:pt x="11832" y="1562"/>
                </a:lnTo>
                <a:lnTo>
                  <a:pt x="11532" y="1502"/>
                </a:lnTo>
                <a:lnTo>
                  <a:pt x="11111" y="1442"/>
                </a:lnTo>
                <a:lnTo>
                  <a:pt x="10691" y="1562"/>
                </a:lnTo>
                <a:lnTo>
                  <a:pt x="10150" y="1742"/>
                </a:lnTo>
                <a:lnTo>
                  <a:pt x="9790" y="1983"/>
                </a:lnTo>
                <a:lnTo>
                  <a:pt x="9550" y="2343"/>
                </a:lnTo>
                <a:lnTo>
                  <a:pt x="9370" y="2523"/>
                </a:lnTo>
                <a:lnTo>
                  <a:pt x="9250" y="2823"/>
                </a:lnTo>
                <a:lnTo>
                  <a:pt x="9190" y="3064"/>
                </a:lnTo>
                <a:lnTo>
                  <a:pt x="9129" y="3364"/>
                </a:lnTo>
                <a:lnTo>
                  <a:pt x="9069" y="3784"/>
                </a:lnTo>
                <a:lnTo>
                  <a:pt x="9190" y="4205"/>
                </a:lnTo>
                <a:lnTo>
                  <a:pt x="9370" y="4745"/>
                </a:lnTo>
                <a:lnTo>
                  <a:pt x="9730" y="5166"/>
                </a:lnTo>
                <a:lnTo>
                  <a:pt x="10030" y="5466"/>
                </a:lnTo>
                <a:lnTo>
                  <a:pt x="10391" y="5646"/>
                </a:lnTo>
                <a:lnTo>
                  <a:pt x="10691" y="5706"/>
                </a:lnTo>
                <a:lnTo>
                  <a:pt x="10991" y="5766"/>
                </a:lnTo>
                <a:lnTo>
                  <a:pt x="11051" y="5766"/>
                </a:lnTo>
                <a:lnTo>
                  <a:pt x="11111" y="6607"/>
                </a:lnTo>
                <a:lnTo>
                  <a:pt x="11171" y="7388"/>
                </a:lnTo>
                <a:lnTo>
                  <a:pt x="11352" y="9369"/>
                </a:lnTo>
                <a:lnTo>
                  <a:pt x="11652" y="11351"/>
                </a:lnTo>
                <a:lnTo>
                  <a:pt x="12012" y="14354"/>
                </a:lnTo>
                <a:lnTo>
                  <a:pt x="11051" y="13513"/>
                </a:lnTo>
                <a:lnTo>
                  <a:pt x="10511" y="13033"/>
                </a:lnTo>
                <a:lnTo>
                  <a:pt x="10090" y="12552"/>
                </a:lnTo>
                <a:lnTo>
                  <a:pt x="9430" y="11832"/>
                </a:lnTo>
                <a:lnTo>
                  <a:pt x="8889" y="11051"/>
                </a:lnTo>
                <a:lnTo>
                  <a:pt x="8349" y="10210"/>
                </a:lnTo>
                <a:lnTo>
                  <a:pt x="7928" y="9369"/>
                </a:lnTo>
                <a:lnTo>
                  <a:pt x="7508" y="8469"/>
                </a:lnTo>
                <a:lnTo>
                  <a:pt x="7208" y="7568"/>
                </a:lnTo>
                <a:lnTo>
                  <a:pt x="6907" y="6607"/>
                </a:lnTo>
                <a:lnTo>
                  <a:pt x="6727" y="5706"/>
                </a:lnTo>
                <a:lnTo>
                  <a:pt x="6667" y="5166"/>
                </a:lnTo>
                <a:lnTo>
                  <a:pt x="6607" y="4625"/>
                </a:lnTo>
                <a:lnTo>
                  <a:pt x="6607" y="3544"/>
                </a:lnTo>
                <a:lnTo>
                  <a:pt x="6847" y="3364"/>
                </a:lnTo>
                <a:lnTo>
                  <a:pt x="7027" y="3124"/>
                </a:lnTo>
                <a:lnTo>
                  <a:pt x="7148" y="2943"/>
                </a:lnTo>
                <a:lnTo>
                  <a:pt x="7268" y="2703"/>
                </a:lnTo>
                <a:lnTo>
                  <a:pt x="7388" y="2343"/>
                </a:lnTo>
                <a:lnTo>
                  <a:pt x="7388" y="1983"/>
                </a:lnTo>
                <a:lnTo>
                  <a:pt x="7328" y="1502"/>
                </a:lnTo>
                <a:lnTo>
                  <a:pt x="7148" y="1022"/>
                </a:lnTo>
                <a:lnTo>
                  <a:pt x="6967" y="721"/>
                </a:lnTo>
                <a:lnTo>
                  <a:pt x="6667" y="481"/>
                </a:lnTo>
                <a:lnTo>
                  <a:pt x="6367" y="301"/>
                </a:lnTo>
                <a:lnTo>
                  <a:pt x="6007" y="181"/>
                </a:lnTo>
                <a:lnTo>
                  <a:pt x="5826" y="61"/>
                </a:lnTo>
                <a:lnTo>
                  <a:pt x="5406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885174" y="1357833"/>
            <a:ext cx="593718" cy="585720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flipH="1" rot="-5980575">
            <a:off x="1895115" y="2354640"/>
            <a:ext cx="308215" cy="1104564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 flipH="1" rot="5765632">
            <a:off x="6708219" y="3190506"/>
            <a:ext cx="374902" cy="981337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CE2F1C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ctrTitle"/>
          </p:nvPr>
        </p:nvSpPr>
        <p:spPr>
          <a:xfrm>
            <a:off x="2635750" y="994500"/>
            <a:ext cx="3872399" cy="3154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 flipH="1" rot="-2593752">
            <a:off x="4194024" y="3851032"/>
            <a:ext cx="908350" cy="800253"/>
          </a:xfrm>
          <a:custGeom>
            <a:pathLst>
              <a:path extrusionOk="0" h="32011" w="36335">
                <a:moveTo>
                  <a:pt x="33392" y="2222"/>
                </a:moveTo>
                <a:lnTo>
                  <a:pt x="33452" y="2282"/>
                </a:lnTo>
                <a:lnTo>
                  <a:pt x="33392" y="2342"/>
                </a:lnTo>
                <a:lnTo>
                  <a:pt x="33031" y="2823"/>
                </a:lnTo>
                <a:lnTo>
                  <a:pt x="32551" y="3183"/>
                </a:lnTo>
                <a:lnTo>
                  <a:pt x="31530" y="3904"/>
                </a:lnTo>
                <a:lnTo>
                  <a:pt x="29728" y="5465"/>
                </a:lnTo>
                <a:lnTo>
                  <a:pt x="28707" y="6306"/>
                </a:lnTo>
                <a:lnTo>
                  <a:pt x="27746" y="7207"/>
                </a:lnTo>
                <a:lnTo>
                  <a:pt x="26845" y="8108"/>
                </a:lnTo>
                <a:lnTo>
                  <a:pt x="25945" y="9069"/>
                </a:lnTo>
                <a:lnTo>
                  <a:pt x="24263" y="10930"/>
                </a:lnTo>
                <a:lnTo>
                  <a:pt x="22762" y="12912"/>
                </a:lnTo>
                <a:lnTo>
                  <a:pt x="21981" y="13993"/>
                </a:lnTo>
                <a:lnTo>
                  <a:pt x="21260" y="15074"/>
                </a:lnTo>
                <a:lnTo>
                  <a:pt x="20660" y="16035"/>
                </a:lnTo>
                <a:lnTo>
                  <a:pt x="20359" y="16516"/>
                </a:lnTo>
                <a:lnTo>
                  <a:pt x="20179" y="16756"/>
                </a:lnTo>
                <a:lnTo>
                  <a:pt x="19939" y="16936"/>
                </a:lnTo>
                <a:lnTo>
                  <a:pt x="19639" y="16936"/>
                </a:lnTo>
                <a:lnTo>
                  <a:pt x="19518" y="16816"/>
                </a:lnTo>
                <a:lnTo>
                  <a:pt x="19458" y="16636"/>
                </a:lnTo>
                <a:lnTo>
                  <a:pt x="19518" y="16336"/>
                </a:lnTo>
                <a:lnTo>
                  <a:pt x="19639" y="16095"/>
                </a:lnTo>
                <a:lnTo>
                  <a:pt x="19939" y="15555"/>
                </a:lnTo>
                <a:lnTo>
                  <a:pt x="20599" y="14534"/>
                </a:lnTo>
                <a:lnTo>
                  <a:pt x="21320" y="13513"/>
                </a:lnTo>
                <a:lnTo>
                  <a:pt x="22041" y="12492"/>
                </a:lnTo>
                <a:lnTo>
                  <a:pt x="22822" y="11471"/>
                </a:lnTo>
                <a:lnTo>
                  <a:pt x="23662" y="10450"/>
                </a:lnTo>
                <a:lnTo>
                  <a:pt x="24503" y="9489"/>
                </a:lnTo>
                <a:lnTo>
                  <a:pt x="25404" y="8528"/>
                </a:lnTo>
                <a:lnTo>
                  <a:pt x="27206" y="6726"/>
                </a:lnTo>
                <a:lnTo>
                  <a:pt x="28167" y="5886"/>
                </a:lnTo>
                <a:lnTo>
                  <a:pt x="29128" y="5045"/>
                </a:lnTo>
                <a:lnTo>
                  <a:pt x="30088" y="4264"/>
                </a:lnTo>
                <a:lnTo>
                  <a:pt x="31109" y="3543"/>
                </a:lnTo>
                <a:lnTo>
                  <a:pt x="32130" y="2763"/>
                </a:lnTo>
                <a:lnTo>
                  <a:pt x="32731" y="2462"/>
                </a:lnTo>
                <a:lnTo>
                  <a:pt x="33271" y="2222"/>
                </a:lnTo>
                <a:close/>
                <a:moveTo>
                  <a:pt x="16035" y="17417"/>
                </a:moveTo>
                <a:lnTo>
                  <a:pt x="16155" y="17477"/>
                </a:lnTo>
                <a:lnTo>
                  <a:pt x="16215" y="17597"/>
                </a:lnTo>
                <a:lnTo>
                  <a:pt x="16335" y="17717"/>
                </a:lnTo>
                <a:lnTo>
                  <a:pt x="16335" y="17837"/>
                </a:lnTo>
                <a:lnTo>
                  <a:pt x="16335" y="18017"/>
                </a:lnTo>
                <a:lnTo>
                  <a:pt x="16335" y="18137"/>
                </a:lnTo>
                <a:lnTo>
                  <a:pt x="16215" y="18257"/>
                </a:lnTo>
                <a:lnTo>
                  <a:pt x="16155" y="18317"/>
                </a:lnTo>
                <a:lnTo>
                  <a:pt x="15855" y="18437"/>
                </a:lnTo>
                <a:lnTo>
                  <a:pt x="15735" y="18377"/>
                </a:lnTo>
                <a:lnTo>
                  <a:pt x="15615" y="18377"/>
                </a:lnTo>
                <a:lnTo>
                  <a:pt x="15615" y="18317"/>
                </a:lnTo>
                <a:lnTo>
                  <a:pt x="15435" y="18197"/>
                </a:lnTo>
                <a:lnTo>
                  <a:pt x="15375" y="17957"/>
                </a:lnTo>
                <a:lnTo>
                  <a:pt x="15375" y="17777"/>
                </a:lnTo>
                <a:lnTo>
                  <a:pt x="15495" y="17597"/>
                </a:lnTo>
                <a:lnTo>
                  <a:pt x="15495" y="17537"/>
                </a:lnTo>
                <a:lnTo>
                  <a:pt x="15615" y="17477"/>
                </a:lnTo>
                <a:lnTo>
                  <a:pt x="15735" y="17417"/>
                </a:lnTo>
                <a:close/>
                <a:moveTo>
                  <a:pt x="20479" y="21200"/>
                </a:moveTo>
                <a:lnTo>
                  <a:pt x="20840" y="21260"/>
                </a:lnTo>
                <a:lnTo>
                  <a:pt x="21080" y="21440"/>
                </a:lnTo>
                <a:lnTo>
                  <a:pt x="21260" y="21741"/>
                </a:lnTo>
                <a:lnTo>
                  <a:pt x="21320" y="22041"/>
                </a:lnTo>
                <a:lnTo>
                  <a:pt x="21320" y="22221"/>
                </a:lnTo>
                <a:lnTo>
                  <a:pt x="21260" y="22401"/>
                </a:lnTo>
                <a:lnTo>
                  <a:pt x="21080" y="22641"/>
                </a:lnTo>
                <a:lnTo>
                  <a:pt x="20780" y="22822"/>
                </a:lnTo>
                <a:lnTo>
                  <a:pt x="20479" y="22882"/>
                </a:lnTo>
                <a:lnTo>
                  <a:pt x="20179" y="22822"/>
                </a:lnTo>
                <a:lnTo>
                  <a:pt x="19879" y="22641"/>
                </a:lnTo>
                <a:lnTo>
                  <a:pt x="19699" y="22401"/>
                </a:lnTo>
                <a:lnTo>
                  <a:pt x="19639" y="22041"/>
                </a:lnTo>
                <a:lnTo>
                  <a:pt x="19639" y="21921"/>
                </a:lnTo>
                <a:lnTo>
                  <a:pt x="19699" y="21741"/>
                </a:lnTo>
                <a:lnTo>
                  <a:pt x="19879" y="21440"/>
                </a:lnTo>
                <a:lnTo>
                  <a:pt x="20179" y="21260"/>
                </a:lnTo>
                <a:lnTo>
                  <a:pt x="20479" y="21200"/>
                </a:lnTo>
                <a:close/>
                <a:moveTo>
                  <a:pt x="15855" y="21921"/>
                </a:moveTo>
                <a:lnTo>
                  <a:pt x="16035" y="21981"/>
                </a:lnTo>
                <a:lnTo>
                  <a:pt x="16215" y="22101"/>
                </a:lnTo>
                <a:lnTo>
                  <a:pt x="16335" y="22281"/>
                </a:lnTo>
                <a:lnTo>
                  <a:pt x="16395" y="22461"/>
                </a:lnTo>
                <a:lnTo>
                  <a:pt x="16335" y="22702"/>
                </a:lnTo>
                <a:lnTo>
                  <a:pt x="16215" y="22882"/>
                </a:lnTo>
                <a:lnTo>
                  <a:pt x="16035" y="23002"/>
                </a:lnTo>
                <a:lnTo>
                  <a:pt x="15855" y="23062"/>
                </a:lnTo>
                <a:lnTo>
                  <a:pt x="15615" y="23002"/>
                </a:lnTo>
                <a:lnTo>
                  <a:pt x="15435" y="22882"/>
                </a:lnTo>
                <a:lnTo>
                  <a:pt x="15314" y="22702"/>
                </a:lnTo>
                <a:lnTo>
                  <a:pt x="15254" y="22461"/>
                </a:lnTo>
                <a:lnTo>
                  <a:pt x="15314" y="22281"/>
                </a:lnTo>
                <a:lnTo>
                  <a:pt x="15435" y="22101"/>
                </a:lnTo>
                <a:lnTo>
                  <a:pt x="15615" y="21981"/>
                </a:lnTo>
                <a:lnTo>
                  <a:pt x="15855" y="21921"/>
                </a:lnTo>
                <a:close/>
                <a:moveTo>
                  <a:pt x="25764" y="0"/>
                </a:moveTo>
                <a:lnTo>
                  <a:pt x="25704" y="60"/>
                </a:lnTo>
                <a:lnTo>
                  <a:pt x="25584" y="300"/>
                </a:lnTo>
                <a:lnTo>
                  <a:pt x="25524" y="481"/>
                </a:lnTo>
                <a:lnTo>
                  <a:pt x="25344" y="300"/>
                </a:lnTo>
                <a:lnTo>
                  <a:pt x="25284" y="300"/>
                </a:lnTo>
                <a:lnTo>
                  <a:pt x="25224" y="360"/>
                </a:lnTo>
                <a:lnTo>
                  <a:pt x="24984" y="1021"/>
                </a:lnTo>
                <a:lnTo>
                  <a:pt x="24924" y="1381"/>
                </a:lnTo>
                <a:lnTo>
                  <a:pt x="24803" y="1682"/>
                </a:lnTo>
                <a:lnTo>
                  <a:pt x="24563" y="1982"/>
                </a:lnTo>
                <a:lnTo>
                  <a:pt x="24323" y="2282"/>
                </a:lnTo>
                <a:lnTo>
                  <a:pt x="24083" y="2523"/>
                </a:lnTo>
                <a:lnTo>
                  <a:pt x="23782" y="2763"/>
                </a:lnTo>
                <a:lnTo>
                  <a:pt x="23422" y="3003"/>
                </a:lnTo>
                <a:lnTo>
                  <a:pt x="23062" y="3123"/>
                </a:lnTo>
                <a:lnTo>
                  <a:pt x="22221" y="3363"/>
                </a:lnTo>
                <a:lnTo>
                  <a:pt x="21440" y="3483"/>
                </a:lnTo>
                <a:lnTo>
                  <a:pt x="20599" y="3604"/>
                </a:lnTo>
                <a:lnTo>
                  <a:pt x="20479" y="3664"/>
                </a:lnTo>
                <a:lnTo>
                  <a:pt x="20359" y="3724"/>
                </a:lnTo>
                <a:lnTo>
                  <a:pt x="20179" y="3844"/>
                </a:lnTo>
                <a:lnTo>
                  <a:pt x="20179" y="3964"/>
                </a:lnTo>
                <a:lnTo>
                  <a:pt x="20239" y="4384"/>
                </a:lnTo>
                <a:lnTo>
                  <a:pt x="20359" y="4745"/>
                </a:lnTo>
                <a:lnTo>
                  <a:pt x="20479" y="5165"/>
                </a:lnTo>
                <a:lnTo>
                  <a:pt x="20539" y="5525"/>
                </a:lnTo>
                <a:lnTo>
                  <a:pt x="20539" y="6066"/>
                </a:lnTo>
                <a:lnTo>
                  <a:pt x="20419" y="6546"/>
                </a:lnTo>
                <a:lnTo>
                  <a:pt x="20239" y="7027"/>
                </a:lnTo>
                <a:lnTo>
                  <a:pt x="19939" y="7447"/>
                </a:lnTo>
                <a:lnTo>
                  <a:pt x="19639" y="7747"/>
                </a:lnTo>
                <a:lnTo>
                  <a:pt x="19218" y="7988"/>
                </a:lnTo>
                <a:lnTo>
                  <a:pt x="18858" y="8228"/>
                </a:lnTo>
                <a:lnTo>
                  <a:pt x="18437" y="8348"/>
                </a:lnTo>
                <a:lnTo>
                  <a:pt x="17837" y="8468"/>
                </a:lnTo>
                <a:lnTo>
                  <a:pt x="17597" y="8528"/>
                </a:lnTo>
                <a:lnTo>
                  <a:pt x="17356" y="8648"/>
                </a:lnTo>
                <a:lnTo>
                  <a:pt x="17176" y="8708"/>
                </a:lnTo>
                <a:lnTo>
                  <a:pt x="17056" y="8828"/>
                </a:lnTo>
                <a:lnTo>
                  <a:pt x="16996" y="8949"/>
                </a:lnTo>
                <a:lnTo>
                  <a:pt x="17056" y="9129"/>
                </a:lnTo>
                <a:lnTo>
                  <a:pt x="17236" y="9429"/>
                </a:lnTo>
                <a:lnTo>
                  <a:pt x="17416" y="9729"/>
                </a:lnTo>
                <a:lnTo>
                  <a:pt x="17657" y="9970"/>
                </a:lnTo>
                <a:lnTo>
                  <a:pt x="17837" y="10270"/>
                </a:lnTo>
                <a:lnTo>
                  <a:pt x="18017" y="10630"/>
                </a:lnTo>
                <a:lnTo>
                  <a:pt x="18137" y="11051"/>
                </a:lnTo>
                <a:lnTo>
                  <a:pt x="18197" y="11411"/>
                </a:lnTo>
                <a:lnTo>
                  <a:pt x="18197" y="11831"/>
                </a:lnTo>
                <a:lnTo>
                  <a:pt x="18137" y="12252"/>
                </a:lnTo>
                <a:lnTo>
                  <a:pt x="18077" y="12552"/>
                </a:lnTo>
                <a:lnTo>
                  <a:pt x="17897" y="12912"/>
                </a:lnTo>
                <a:lnTo>
                  <a:pt x="17777" y="13213"/>
                </a:lnTo>
                <a:lnTo>
                  <a:pt x="17356" y="13753"/>
                </a:lnTo>
                <a:lnTo>
                  <a:pt x="16876" y="14354"/>
                </a:lnTo>
                <a:lnTo>
                  <a:pt x="16876" y="14294"/>
                </a:lnTo>
                <a:lnTo>
                  <a:pt x="16756" y="14294"/>
                </a:lnTo>
                <a:lnTo>
                  <a:pt x="16636" y="14354"/>
                </a:lnTo>
                <a:lnTo>
                  <a:pt x="16576" y="14414"/>
                </a:lnTo>
                <a:lnTo>
                  <a:pt x="16576" y="14534"/>
                </a:lnTo>
                <a:lnTo>
                  <a:pt x="16936" y="15255"/>
                </a:lnTo>
                <a:lnTo>
                  <a:pt x="17056" y="15615"/>
                </a:lnTo>
                <a:lnTo>
                  <a:pt x="17176" y="16035"/>
                </a:lnTo>
                <a:lnTo>
                  <a:pt x="17176" y="16336"/>
                </a:lnTo>
                <a:lnTo>
                  <a:pt x="17176" y="16696"/>
                </a:lnTo>
                <a:lnTo>
                  <a:pt x="16816" y="16576"/>
                </a:lnTo>
                <a:lnTo>
                  <a:pt x="16456" y="16456"/>
                </a:lnTo>
                <a:lnTo>
                  <a:pt x="16095" y="16396"/>
                </a:lnTo>
                <a:lnTo>
                  <a:pt x="15735" y="16336"/>
                </a:lnTo>
                <a:lnTo>
                  <a:pt x="15375" y="16396"/>
                </a:lnTo>
                <a:lnTo>
                  <a:pt x="15014" y="16456"/>
                </a:lnTo>
                <a:lnTo>
                  <a:pt x="14654" y="16576"/>
                </a:lnTo>
                <a:lnTo>
                  <a:pt x="14354" y="16816"/>
                </a:lnTo>
                <a:lnTo>
                  <a:pt x="14053" y="16996"/>
                </a:lnTo>
                <a:lnTo>
                  <a:pt x="13813" y="17236"/>
                </a:lnTo>
                <a:lnTo>
                  <a:pt x="13573" y="17537"/>
                </a:lnTo>
                <a:lnTo>
                  <a:pt x="13393" y="17777"/>
                </a:lnTo>
                <a:lnTo>
                  <a:pt x="13273" y="18077"/>
                </a:lnTo>
                <a:lnTo>
                  <a:pt x="13152" y="18437"/>
                </a:lnTo>
                <a:lnTo>
                  <a:pt x="13092" y="18738"/>
                </a:lnTo>
                <a:lnTo>
                  <a:pt x="13032" y="19098"/>
                </a:lnTo>
                <a:lnTo>
                  <a:pt x="13092" y="19458"/>
                </a:lnTo>
                <a:lnTo>
                  <a:pt x="13152" y="19879"/>
                </a:lnTo>
                <a:lnTo>
                  <a:pt x="13333" y="20239"/>
                </a:lnTo>
                <a:lnTo>
                  <a:pt x="13513" y="20539"/>
                </a:lnTo>
                <a:lnTo>
                  <a:pt x="12672" y="20720"/>
                </a:lnTo>
                <a:lnTo>
                  <a:pt x="12312" y="20780"/>
                </a:lnTo>
                <a:lnTo>
                  <a:pt x="11891" y="20840"/>
                </a:lnTo>
                <a:lnTo>
                  <a:pt x="11171" y="20840"/>
                </a:lnTo>
                <a:lnTo>
                  <a:pt x="10510" y="20720"/>
                </a:lnTo>
                <a:lnTo>
                  <a:pt x="9849" y="20539"/>
                </a:lnTo>
                <a:lnTo>
                  <a:pt x="9189" y="20299"/>
                </a:lnTo>
                <a:lnTo>
                  <a:pt x="8948" y="20239"/>
                </a:lnTo>
                <a:lnTo>
                  <a:pt x="8708" y="20359"/>
                </a:lnTo>
                <a:lnTo>
                  <a:pt x="8588" y="20539"/>
                </a:lnTo>
                <a:lnTo>
                  <a:pt x="8588" y="20600"/>
                </a:lnTo>
                <a:lnTo>
                  <a:pt x="8588" y="20780"/>
                </a:lnTo>
                <a:lnTo>
                  <a:pt x="8648" y="21140"/>
                </a:lnTo>
                <a:lnTo>
                  <a:pt x="8648" y="21560"/>
                </a:lnTo>
                <a:lnTo>
                  <a:pt x="8588" y="21921"/>
                </a:lnTo>
                <a:lnTo>
                  <a:pt x="8408" y="22281"/>
                </a:lnTo>
                <a:lnTo>
                  <a:pt x="8168" y="22641"/>
                </a:lnTo>
                <a:lnTo>
                  <a:pt x="7867" y="22882"/>
                </a:lnTo>
                <a:lnTo>
                  <a:pt x="7507" y="23122"/>
                </a:lnTo>
                <a:lnTo>
                  <a:pt x="7147" y="23302"/>
                </a:lnTo>
                <a:lnTo>
                  <a:pt x="6786" y="23422"/>
                </a:lnTo>
                <a:lnTo>
                  <a:pt x="6366" y="23542"/>
                </a:lnTo>
                <a:lnTo>
                  <a:pt x="5585" y="23602"/>
                </a:lnTo>
                <a:lnTo>
                  <a:pt x="4744" y="23542"/>
                </a:lnTo>
                <a:lnTo>
                  <a:pt x="3964" y="23482"/>
                </a:lnTo>
                <a:lnTo>
                  <a:pt x="3844" y="23542"/>
                </a:lnTo>
                <a:lnTo>
                  <a:pt x="3663" y="23602"/>
                </a:lnTo>
                <a:lnTo>
                  <a:pt x="3603" y="23662"/>
                </a:lnTo>
                <a:lnTo>
                  <a:pt x="3483" y="23783"/>
                </a:lnTo>
                <a:lnTo>
                  <a:pt x="3483" y="23963"/>
                </a:lnTo>
                <a:lnTo>
                  <a:pt x="3483" y="24083"/>
                </a:lnTo>
                <a:lnTo>
                  <a:pt x="3543" y="24263"/>
                </a:lnTo>
                <a:lnTo>
                  <a:pt x="3603" y="24383"/>
                </a:lnTo>
                <a:lnTo>
                  <a:pt x="3964" y="24743"/>
                </a:lnTo>
                <a:lnTo>
                  <a:pt x="4144" y="25104"/>
                </a:lnTo>
                <a:lnTo>
                  <a:pt x="4264" y="25524"/>
                </a:lnTo>
                <a:lnTo>
                  <a:pt x="4264" y="26005"/>
                </a:lnTo>
                <a:lnTo>
                  <a:pt x="4204" y="26425"/>
                </a:lnTo>
                <a:lnTo>
                  <a:pt x="4024" y="26905"/>
                </a:lnTo>
                <a:lnTo>
                  <a:pt x="3784" y="27266"/>
                </a:lnTo>
                <a:lnTo>
                  <a:pt x="3483" y="27626"/>
                </a:lnTo>
                <a:lnTo>
                  <a:pt x="3123" y="27986"/>
                </a:lnTo>
                <a:lnTo>
                  <a:pt x="2763" y="28287"/>
                </a:lnTo>
                <a:lnTo>
                  <a:pt x="2342" y="28527"/>
                </a:lnTo>
                <a:lnTo>
                  <a:pt x="1922" y="28707"/>
                </a:lnTo>
                <a:lnTo>
                  <a:pt x="1081" y="29067"/>
                </a:lnTo>
                <a:lnTo>
                  <a:pt x="240" y="29488"/>
                </a:lnTo>
                <a:lnTo>
                  <a:pt x="60" y="29668"/>
                </a:lnTo>
                <a:lnTo>
                  <a:pt x="0" y="29908"/>
                </a:lnTo>
                <a:lnTo>
                  <a:pt x="60" y="30088"/>
                </a:lnTo>
                <a:lnTo>
                  <a:pt x="180" y="30269"/>
                </a:lnTo>
                <a:lnTo>
                  <a:pt x="120" y="30389"/>
                </a:lnTo>
                <a:lnTo>
                  <a:pt x="60" y="30569"/>
                </a:lnTo>
                <a:lnTo>
                  <a:pt x="120" y="30689"/>
                </a:lnTo>
                <a:lnTo>
                  <a:pt x="180" y="30809"/>
                </a:lnTo>
                <a:lnTo>
                  <a:pt x="300" y="30869"/>
                </a:lnTo>
                <a:lnTo>
                  <a:pt x="420" y="30929"/>
                </a:lnTo>
                <a:lnTo>
                  <a:pt x="541" y="30929"/>
                </a:lnTo>
                <a:lnTo>
                  <a:pt x="721" y="30869"/>
                </a:lnTo>
                <a:lnTo>
                  <a:pt x="1441" y="30569"/>
                </a:lnTo>
                <a:lnTo>
                  <a:pt x="2222" y="30329"/>
                </a:lnTo>
                <a:lnTo>
                  <a:pt x="2582" y="30209"/>
                </a:lnTo>
                <a:lnTo>
                  <a:pt x="3003" y="30209"/>
                </a:lnTo>
                <a:lnTo>
                  <a:pt x="3363" y="30149"/>
                </a:lnTo>
                <a:lnTo>
                  <a:pt x="3784" y="30209"/>
                </a:lnTo>
                <a:lnTo>
                  <a:pt x="4204" y="30269"/>
                </a:lnTo>
                <a:lnTo>
                  <a:pt x="4624" y="30389"/>
                </a:lnTo>
                <a:lnTo>
                  <a:pt x="4985" y="30509"/>
                </a:lnTo>
                <a:lnTo>
                  <a:pt x="5405" y="30689"/>
                </a:lnTo>
                <a:lnTo>
                  <a:pt x="5705" y="30869"/>
                </a:lnTo>
                <a:lnTo>
                  <a:pt x="6066" y="31169"/>
                </a:lnTo>
                <a:lnTo>
                  <a:pt x="6366" y="31410"/>
                </a:lnTo>
                <a:lnTo>
                  <a:pt x="6606" y="31710"/>
                </a:lnTo>
                <a:lnTo>
                  <a:pt x="6786" y="31890"/>
                </a:lnTo>
                <a:lnTo>
                  <a:pt x="6907" y="31950"/>
                </a:lnTo>
                <a:lnTo>
                  <a:pt x="7087" y="32010"/>
                </a:lnTo>
                <a:lnTo>
                  <a:pt x="7447" y="32010"/>
                </a:lnTo>
                <a:lnTo>
                  <a:pt x="7567" y="31890"/>
                </a:lnTo>
                <a:lnTo>
                  <a:pt x="7687" y="31770"/>
                </a:lnTo>
                <a:lnTo>
                  <a:pt x="7807" y="31590"/>
                </a:lnTo>
                <a:lnTo>
                  <a:pt x="7927" y="31169"/>
                </a:lnTo>
                <a:lnTo>
                  <a:pt x="8108" y="30809"/>
                </a:lnTo>
                <a:lnTo>
                  <a:pt x="8348" y="30449"/>
                </a:lnTo>
                <a:lnTo>
                  <a:pt x="8588" y="30149"/>
                </a:lnTo>
                <a:lnTo>
                  <a:pt x="8888" y="29848"/>
                </a:lnTo>
                <a:lnTo>
                  <a:pt x="9189" y="29608"/>
                </a:lnTo>
                <a:lnTo>
                  <a:pt x="9489" y="29368"/>
                </a:lnTo>
                <a:lnTo>
                  <a:pt x="9849" y="29188"/>
                </a:lnTo>
                <a:lnTo>
                  <a:pt x="10210" y="29067"/>
                </a:lnTo>
                <a:lnTo>
                  <a:pt x="10570" y="28947"/>
                </a:lnTo>
                <a:lnTo>
                  <a:pt x="10930" y="28887"/>
                </a:lnTo>
                <a:lnTo>
                  <a:pt x="11771" y="28887"/>
                </a:lnTo>
                <a:lnTo>
                  <a:pt x="12192" y="28947"/>
                </a:lnTo>
                <a:lnTo>
                  <a:pt x="12552" y="29067"/>
                </a:lnTo>
                <a:lnTo>
                  <a:pt x="12972" y="29248"/>
                </a:lnTo>
                <a:lnTo>
                  <a:pt x="13212" y="29308"/>
                </a:lnTo>
                <a:lnTo>
                  <a:pt x="13453" y="29248"/>
                </a:lnTo>
                <a:lnTo>
                  <a:pt x="13633" y="29128"/>
                </a:lnTo>
                <a:lnTo>
                  <a:pt x="13753" y="29007"/>
                </a:lnTo>
                <a:lnTo>
                  <a:pt x="13813" y="28827"/>
                </a:lnTo>
                <a:lnTo>
                  <a:pt x="13813" y="28587"/>
                </a:lnTo>
                <a:lnTo>
                  <a:pt x="13753" y="28407"/>
                </a:lnTo>
                <a:lnTo>
                  <a:pt x="13573" y="28227"/>
                </a:lnTo>
                <a:lnTo>
                  <a:pt x="13273" y="28047"/>
                </a:lnTo>
                <a:lnTo>
                  <a:pt x="13032" y="27806"/>
                </a:lnTo>
                <a:lnTo>
                  <a:pt x="12852" y="27506"/>
                </a:lnTo>
                <a:lnTo>
                  <a:pt x="12732" y="27206"/>
                </a:lnTo>
                <a:lnTo>
                  <a:pt x="12672" y="26905"/>
                </a:lnTo>
                <a:lnTo>
                  <a:pt x="12612" y="26545"/>
                </a:lnTo>
                <a:lnTo>
                  <a:pt x="12672" y="26245"/>
                </a:lnTo>
                <a:lnTo>
                  <a:pt x="12792" y="25884"/>
                </a:lnTo>
                <a:lnTo>
                  <a:pt x="12912" y="25704"/>
                </a:lnTo>
                <a:lnTo>
                  <a:pt x="13092" y="25464"/>
                </a:lnTo>
                <a:lnTo>
                  <a:pt x="13453" y="25224"/>
                </a:lnTo>
                <a:lnTo>
                  <a:pt x="14354" y="24743"/>
                </a:lnTo>
                <a:lnTo>
                  <a:pt x="14594" y="24924"/>
                </a:lnTo>
                <a:lnTo>
                  <a:pt x="14834" y="24984"/>
                </a:lnTo>
                <a:lnTo>
                  <a:pt x="15134" y="25104"/>
                </a:lnTo>
                <a:lnTo>
                  <a:pt x="15435" y="25104"/>
                </a:lnTo>
                <a:lnTo>
                  <a:pt x="15795" y="25044"/>
                </a:lnTo>
                <a:lnTo>
                  <a:pt x="16155" y="24924"/>
                </a:lnTo>
                <a:lnTo>
                  <a:pt x="16516" y="24803"/>
                </a:lnTo>
                <a:lnTo>
                  <a:pt x="16756" y="24563"/>
                </a:lnTo>
                <a:lnTo>
                  <a:pt x="16996" y="24323"/>
                </a:lnTo>
                <a:lnTo>
                  <a:pt x="17116" y="24083"/>
                </a:lnTo>
                <a:lnTo>
                  <a:pt x="17296" y="24383"/>
                </a:lnTo>
                <a:lnTo>
                  <a:pt x="17537" y="24683"/>
                </a:lnTo>
                <a:lnTo>
                  <a:pt x="17777" y="24984"/>
                </a:lnTo>
                <a:lnTo>
                  <a:pt x="18077" y="25224"/>
                </a:lnTo>
                <a:lnTo>
                  <a:pt x="18437" y="25404"/>
                </a:lnTo>
                <a:lnTo>
                  <a:pt x="18798" y="25524"/>
                </a:lnTo>
                <a:lnTo>
                  <a:pt x="19158" y="25644"/>
                </a:lnTo>
                <a:lnTo>
                  <a:pt x="19939" y="25644"/>
                </a:lnTo>
                <a:lnTo>
                  <a:pt x="20299" y="25584"/>
                </a:lnTo>
                <a:lnTo>
                  <a:pt x="20660" y="25464"/>
                </a:lnTo>
                <a:lnTo>
                  <a:pt x="21020" y="25344"/>
                </a:lnTo>
                <a:lnTo>
                  <a:pt x="21380" y="25104"/>
                </a:lnTo>
                <a:lnTo>
                  <a:pt x="21680" y="24864"/>
                </a:lnTo>
                <a:lnTo>
                  <a:pt x="21981" y="24623"/>
                </a:lnTo>
                <a:lnTo>
                  <a:pt x="22221" y="24263"/>
                </a:lnTo>
                <a:lnTo>
                  <a:pt x="22401" y="23843"/>
                </a:lnTo>
                <a:lnTo>
                  <a:pt x="22581" y="23362"/>
                </a:lnTo>
                <a:lnTo>
                  <a:pt x="22641" y="22882"/>
                </a:lnTo>
                <a:lnTo>
                  <a:pt x="22581" y="22401"/>
                </a:lnTo>
                <a:lnTo>
                  <a:pt x="22461" y="21921"/>
                </a:lnTo>
                <a:lnTo>
                  <a:pt x="22281" y="21440"/>
                </a:lnTo>
                <a:lnTo>
                  <a:pt x="22041" y="21020"/>
                </a:lnTo>
                <a:lnTo>
                  <a:pt x="21680" y="20660"/>
                </a:lnTo>
                <a:lnTo>
                  <a:pt x="21260" y="20359"/>
                </a:lnTo>
                <a:lnTo>
                  <a:pt x="20780" y="20119"/>
                </a:lnTo>
                <a:lnTo>
                  <a:pt x="20840" y="20059"/>
                </a:lnTo>
                <a:lnTo>
                  <a:pt x="20900" y="19639"/>
                </a:lnTo>
                <a:lnTo>
                  <a:pt x="20900" y="19218"/>
                </a:lnTo>
                <a:lnTo>
                  <a:pt x="21260" y="18798"/>
                </a:lnTo>
                <a:lnTo>
                  <a:pt x="21440" y="18618"/>
                </a:lnTo>
                <a:lnTo>
                  <a:pt x="21680" y="18498"/>
                </a:lnTo>
                <a:lnTo>
                  <a:pt x="22041" y="18317"/>
                </a:lnTo>
                <a:lnTo>
                  <a:pt x="22341" y="18257"/>
                </a:lnTo>
                <a:lnTo>
                  <a:pt x="23062" y="18077"/>
                </a:lnTo>
                <a:lnTo>
                  <a:pt x="23182" y="18137"/>
                </a:lnTo>
                <a:lnTo>
                  <a:pt x="23242" y="18137"/>
                </a:lnTo>
                <a:lnTo>
                  <a:pt x="23302" y="18077"/>
                </a:lnTo>
                <a:lnTo>
                  <a:pt x="23903" y="17296"/>
                </a:lnTo>
                <a:lnTo>
                  <a:pt x="24503" y="16576"/>
                </a:lnTo>
                <a:lnTo>
                  <a:pt x="24863" y="16215"/>
                </a:lnTo>
                <a:lnTo>
                  <a:pt x="25224" y="15915"/>
                </a:lnTo>
                <a:lnTo>
                  <a:pt x="25644" y="15675"/>
                </a:lnTo>
                <a:lnTo>
                  <a:pt x="26125" y="15495"/>
                </a:lnTo>
                <a:lnTo>
                  <a:pt x="26665" y="15375"/>
                </a:lnTo>
                <a:lnTo>
                  <a:pt x="27266" y="15375"/>
                </a:lnTo>
                <a:lnTo>
                  <a:pt x="27866" y="15435"/>
                </a:lnTo>
                <a:lnTo>
                  <a:pt x="28167" y="15495"/>
                </a:lnTo>
                <a:lnTo>
                  <a:pt x="28467" y="15495"/>
                </a:lnTo>
                <a:lnTo>
                  <a:pt x="28647" y="15435"/>
                </a:lnTo>
                <a:lnTo>
                  <a:pt x="28707" y="15555"/>
                </a:lnTo>
                <a:lnTo>
                  <a:pt x="28827" y="15675"/>
                </a:lnTo>
                <a:lnTo>
                  <a:pt x="29067" y="15675"/>
                </a:lnTo>
                <a:lnTo>
                  <a:pt x="29188" y="15615"/>
                </a:lnTo>
                <a:lnTo>
                  <a:pt x="29248" y="15375"/>
                </a:lnTo>
                <a:lnTo>
                  <a:pt x="29308" y="14954"/>
                </a:lnTo>
                <a:lnTo>
                  <a:pt x="29248" y="14534"/>
                </a:lnTo>
                <a:lnTo>
                  <a:pt x="29248" y="14053"/>
                </a:lnTo>
                <a:lnTo>
                  <a:pt x="29308" y="13633"/>
                </a:lnTo>
                <a:lnTo>
                  <a:pt x="29428" y="13153"/>
                </a:lnTo>
                <a:lnTo>
                  <a:pt x="29608" y="12732"/>
                </a:lnTo>
                <a:lnTo>
                  <a:pt x="29908" y="12312"/>
                </a:lnTo>
                <a:lnTo>
                  <a:pt x="30209" y="12011"/>
                </a:lnTo>
                <a:lnTo>
                  <a:pt x="30509" y="11711"/>
                </a:lnTo>
                <a:lnTo>
                  <a:pt x="30869" y="11471"/>
                </a:lnTo>
                <a:lnTo>
                  <a:pt x="31230" y="11291"/>
                </a:lnTo>
                <a:lnTo>
                  <a:pt x="31650" y="11171"/>
                </a:lnTo>
                <a:lnTo>
                  <a:pt x="32130" y="11051"/>
                </a:lnTo>
                <a:lnTo>
                  <a:pt x="32551" y="10870"/>
                </a:lnTo>
                <a:lnTo>
                  <a:pt x="32731" y="10930"/>
                </a:lnTo>
                <a:lnTo>
                  <a:pt x="32851" y="10930"/>
                </a:lnTo>
                <a:lnTo>
                  <a:pt x="32911" y="10870"/>
                </a:lnTo>
                <a:lnTo>
                  <a:pt x="32911" y="10570"/>
                </a:lnTo>
                <a:lnTo>
                  <a:pt x="32911" y="10330"/>
                </a:lnTo>
                <a:lnTo>
                  <a:pt x="32791" y="9849"/>
                </a:lnTo>
                <a:lnTo>
                  <a:pt x="32731" y="9369"/>
                </a:lnTo>
                <a:lnTo>
                  <a:pt x="32731" y="8889"/>
                </a:lnTo>
                <a:lnTo>
                  <a:pt x="32851" y="8408"/>
                </a:lnTo>
                <a:lnTo>
                  <a:pt x="33091" y="7928"/>
                </a:lnTo>
                <a:lnTo>
                  <a:pt x="33392" y="7627"/>
                </a:lnTo>
                <a:lnTo>
                  <a:pt x="33692" y="7387"/>
                </a:lnTo>
                <a:lnTo>
                  <a:pt x="33992" y="7267"/>
                </a:lnTo>
                <a:lnTo>
                  <a:pt x="34292" y="7147"/>
                </a:lnTo>
                <a:lnTo>
                  <a:pt x="35013" y="6967"/>
                </a:lnTo>
                <a:lnTo>
                  <a:pt x="35734" y="6787"/>
                </a:lnTo>
                <a:lnTo>
                  <a:pt x="35794" y="6726"/>
                </a:lnTo>
                <a:lnTo>
                  <a:pt x="36154" y="6666"/>
                </a:lnTo>
                <a:lnTo>
                  <a:pt x="36214" y="6606"/>
                </a:lnTo>
                <a:lnTo>
                  <a:pt x="36274" y="6546"/>
                </a:lnTo>
                <a:lnTo>
                  <a:pt x="36334" y="6426"/>
                </a:lnTo>
                <a:lnTo>
                  <a:pt x="36274" y="6306"/>
                </a:lnTo>
                <a:lnTo>
                  <a:pt x="36094" y="6126"/>
                </a:lnTo>
                <a:lnTo>
                  <a:pt x="35914" y="5946"/>
                </a:lnTo>
                <a:lnTo>
                  <a:pt x="35674" y="5826"/>
                </a:lnTo>
                <a:lnTo>
                  <a:pt x="35433" y="5645"/>
                </a:lnTo>
                <a:lnTo>
                  <a:pt x="35193" y="5345"/>
                </a:lnTo>
                <a:lnTo>
                  <a:pt x="34953" y="4985"/>
                </a:lnTo>
                <a:lnTo>
                  <a:pt x="34773" y="4564"/>
                </a:lnTo>
                <a:lnTo>
                  <a:pt x="34653" y="4204"/>
                </a:lnTo>
                <a:lnTo>
                  <a:pt x="34593" y="3724"/>
                </a:lnTo>
                <a:lnTo>
                  <a:pt x="34593" y="3243"/>
                </a:lnTo>
                <a:lnTo>
                  <a:pt x="34653" y="2763"/>
                </a:lnTo>
                <a:lnTo>
                  <a:pt x="34773" y="2282"/>
                </a:lnTo>
                <a:lnTo>
                  <a:pt x="35013" y="1381"/>
                </a:lnTo>
                <a:lnTo>
                  <a:pt x="35253" y="421"/>
                </a:lnTo>
                <a:lnTo>
                  <a:pt x="35253" y="360"/>
                </a:lnTo>
                <a:lnTo>
                  <a:pt x="35193" y="300"/>
                </a:lnTo>
                <a:lnTo>
                  <a:pt x="35073" y="180"/>
                </a:lnTo>
                <a:lnTo>
                  <a:pt x="34953" y="120"/>
                </a:lnTo>
                <a:lnTo>
                  <a:pt x="34773" y="120"/>
                </a:lnTo>
                <a:lnTo>
                  <a:pt x="33692" y="541"/>
                </a:lnTo>
                <a:lnTo>
                  <a:pt x="32611" y="901"/>
                </a:lnTo>
                <a:lnTo>
                  <a:pt x="31530" y="1141"/>
                </a:lnTo>
                <a:lnTo>
                  <a:pt x="30929" y="1261"/>
                </a:lnTo>
                <a:lnTo>
                  <a:pt x="30389" y="1321"/>
                </a:lnTo>
                <a:lnTo>
                  <a:pt x="28527" y="1321"/>
                </a:lnTo>
                <a:lnTo>
                  <a:pt x="27866" y="1261"/>
                </a:lnTo>
                <a:lnTo>
                  <a:pt x="27266" y="1141"/>
                </a:lnTo>
                <a:lnTo>
                  <a:pt x="26665" y="901"/>
                </a:lnTo>
                <a:lnTo>
                  <a:pt x="26425" y="781"/>
                </a:lnTo>
                <a:lnTo>
                  <a:pt x="26245" y="601"/>
                </a:lnTo>
                <a:lnTo>
                  <a:pt x="26065" y="360"/>
                </a:lnTo>
                <a:lnTo>
                  <a:pt x="25884" y="120"/>
                </a:lnTo>
                <a:lnTo>
                  <a:pt x="25824" y="60"/>
                </a:lnTo>
                <a:lnTo>
                  <a:pt x="25764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bor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506700" y="422225"/>
            <a:ext cx="8130600" cy="42989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59659" y="575260"/>
            <a:ext cx="7824600" cy="3992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or background imag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506700" y="422225"/>
            <a:ext cx="8130600" cy="4298999"/>
          </a:xfrm>
          <a:prstGeom prst="rect">
            <a:avLst/>
          </a:prstGeom>
          <a:noFill/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659659" y="575260"/>
            <a:ext cx="7824600" cy="39929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531750" y="3582789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03719" y="163437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rot="2077429">
            <a:off x="8263206" y="2349939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106137" y="808111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-2852650">
            <a:off x="1796885" y="655682"/>
            <a:ext cx="411759" cy="1406799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7785253">
            <a:off x="6425387" y="3952045"/>
            <a:ext cx="337852" cy="88435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-1632801">
            <a:off x="2170727" y="741238"/>
            <a:ext cx="277771" cy="995463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 rot="-4824913">
            <a:off x="1699035" y="1481737"/>
            <a:ext cx="639598" cy="900838"/>
          </a:xfrm>
          <a:custGeom>
            <a:pathLst>
              <a:path extrusionOk="0" h="36035" w="25585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601950" y="4013871"/>
            <a:ext cx="480444" cy="367692"/>
          </a:xfrm>
          <a:custGeom>
            <a:pathLst>
              <a:path extrusionOk="0" h="26245" w="34293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7528500" y="1402500"/>
            <a:ext cx="596075" cy="600575"/>
          </a:xfrm>
          <a:custGeom>
            <a:pathLst>
              <a:path extrusionOk="0" h="24023" w="23843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 flipH="1" rot="-2952317">
            <a:off x="1628974" y="3153060"/>
            <a:ext cx="780518" cy="1000351"/>
          </a:xfrm>
          <a:custGeom>
            <a:pathLst>
              <a:path extrusionOk="0" h="48647" w="37957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 flipH="1" rot="4528936">
            <a:off x="6640285" y="3560276"/>
            <a:ext cx="480387" cy="93880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6558267" y="1948110"/>
            <a:ext cx="1413982" cy="399959"/>
          </a:xfrm>
          <a:custGeom>
            <a:pathLst>
              <a:path extrusionOk="0" h="12673" w="44803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1120609" y="2430925"/>
            <a:ext cx="1515140" cy="399987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/>
          <p:nvPr/>
        </p:nvSpPr>
        <p:spPr>
          <a:xfrm rot="4024582">
            <a:off x="6744418" y="2778253"/>
            <a:ext cx="411751" cy="1406772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 flipH="1" rot="2865590">
            <a:off x="6725338" y="2572067"/>
            <a:ext cx="581127" cy="1124675"/>
          </a:xfrm>
          <a:custGeom>
            <a:pathLst>
              <a:path extrusionOk="0" h="44983" w="23243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79C6CC"/>
          </a:solidFill>
          <a:ln cap="flat" cmpd="sng" w="762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2629950" y="1659550"/>
            <a:ext cx="38841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41875" y="2687650"/>
            <a:ext cx="3860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CE2F1C"/>
              </a:buClr>
              <a:buSzPct val="100000"/>
              <a:buNone/>
              <a:defRPr b="1" sz="1200">
                <a:solidFill>
                  <a:srgbClr val="CE2F1C"/>
                </a:solidFill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 flipH="1">
            <a:off x="1266975" y="2217323"/>
            <a:ext cx="400843" cy="42098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050450" y="2524227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514219" y="3582597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rot="2077429">
            <a:off x="8486381" y="155376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8028475" y="663361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2852650">
            <a:off x="6814499" y="655682"/>
            <a:ext cx="411759" cy="1406799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 rot="-7785253">
            <a:off x="2259903" y="3952045"/>
            <a:ext cx="337852" cy="88435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 rot="1632801">
            <a:off x="6574644" y="741238"/>
            <a:ext cx="277771" cy="995463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 rot="4824913">
            <a:off x="6684509" y="1481737"/>
            <a:ext cx="639598" cy="900838"/>
          </a:xfrm>
          <a:custGeom>
            <a:pathLst>
              <a:path extrusionOk="0" h="36035" w="25585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flipH="1">
            <a:off x="1344825" y="1479050"/>
            <a:ext cx="342350" cy="489500"/>
          </a:xfrm>
          <a:custGeom>
            <a:pathLst>
              <a:path extrusionOk="0" h="19580" w="13694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 flipH="1">
            <a:off x="1730907" y="803275"/>
            <a:ext cx="522625" cy="399973"/>
          </a:xfrm>
          <a:custGeom>
            <a:pathLst>
              <a:path extrusionOk="0" h="26245" w="34293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7528500" y="1783500"/>
            <a:ext cx="596075" cy="600575"/>
          </a:xfrm>
          <a:custGeom>
            <a:pathLst>
              <a:path extrusionOk="0" h="24023" w="23843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rot="2952317">
            <a:off x="6613650" y="3153060"/>
            <a:ext cx="780518" cy="1000351"/>
          </a:xfrm>
          <a:custGeom>
            <a:pathLst>
              <a:path extrusionOk="0" h="48647" w="37957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-4528936">
            <a:off x="1902471" y="3560276"/>
            <a:ext cx="480387" cy="93880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6558267" y="2329110"/>
            <a:ext cx="1413982" cy="399959"/>
          </a:xfrm>
          <a:custGeom>
            <a:pathLst>
              <a:path extrusionOk="0" h="12673" w="44803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1120609" y="1745125"/>
            <a:ext cx="1515140" cy="399987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 flipH="1" rot="-4024582">
            <a:off x="1866974" y="2778253"/>
            <a:ext cx="411751" cy="1406772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 rot="-2089101">
            <a:off x="1903585" y="2589254"/>
            <a:ext cx="581098" cy="1124621"/>
          </a:xfrm>
          <a:custGeom>
            <a:pathLst>
              <a:path extrusionOk="0" h="44983" w="23243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509225" y="873600"/>
            <a:ext cx="4125600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635749" y="994500"/>
            <a:ext cx="38723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2792650" y="2161800"/>
            <a:ext cx="3558600" cy="819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3" name="Shape 73"/>
          <p:cNvSpPr/>
          <p:nvPr/>
        </p:nvSpPr>
        <p:spPr>
          <a:xfrm rot="3404055">
            <a:off x="4279974" y="165053"/>
            <a:ext cx="584050" cy="761217"/>
          </a:xfrm>
          <a:custGeom>
            <a:pathLst>
              <a:path extrusionOk="0" h="30450" w="23363">
                <a:moveTo>
                  <a:pt x="14474" y="5166"/>
                </a:moveTo>
                <a:lnTo>
                  <a:pt x="14474" y="5226"/>
                </a:lnTo>
                <a:lnTo>
                  <a:pt x="14474" y="5886"/>
                </a:lnTo>
                <a:lnTo>
                  <a:pt x="14474" y="6607"/>
                </a:lnTo>
                <a:lnTo>
                  <a:pt x="14534" y="7268"/>
                </a:lnTo>
                <a:lnTo>
                  <a:pt x="14594" y="7988"/>
                </a:lnTo>
                <a:lnTo>
                  <a:pt x="14895" y="9310"/>
                </a:lnTo>
                <a:lnTo>
                  <a:pt x="15255" y="10631"/>
                </a:lnTo>
                <a:lnTo>
                  <a:pt x="15675" y="11952"/>
                </a:lnTo>
                <a:lnTo>
                  <a:pt x="16096" y="13273"/>
                </a:lnTo>
                <a:lnTo>
                  <a:pt x="16576" y="14595"/>
                </a:lnTo>
                <a:lnTo>
                  <a:pt x="16997" y="15916"/>
                </a:lnTo>
                <a:lnTo>
                  <a:pt x="16997" y="15976"/>
                </a:lnTo>
                <a:lnTo>
                  <a:pt x="16997" y="16096"/>
                </a:lnTo>
                <a:lnTo>
                  <a:pt x="16816" y="16216"/>
                </a:lnTo>
                <a:lnTo>
                  <a:pt x="16576" y="16216"/>
                </a:lnTo>
                <a:lnTo>
                  <a:pt x="16516" y="16096"/>
                </a:lnTo>
                <a:lnTo>
                  <a:pt x="15976" y="14835"/>
                </a:lnTo>
                <a:lnTo>
                  <a:pt x="15435" y="13514"/>
                </a:lnTo>
                <a:lnTo>
                  <a:pt x="14955" y="12192"/>
                </a:lnTo>
                <a:lnTo>
                  <a:pt x="14594" y="10751"/>
                </a:lnTo>
                <a:lnTo>
                  <a:pt x="14294" y="9370"/>
                </a:lnTo>
                <a:lnTo>
                  <a:pt x="14234" y="8649"/>
                </a:lnTo>
                <a:lnTo>
                  <a:pt x="14174" y="7988"/>
                </a:lnTo>
                <a:lnTo>
                  <a:pt x="14174" y="7268"/>
                </a:lnTo>
                <a:lnTo>
                  <a:pt x="14174" y="6547"/>
                </a:lnTo>
                <a:lnTo>
                  <a:pt x="14294" y="5886"/>
                </a:lnTo>
                <a:lnTo>
                  <a:pt x="14414" y="5166"/>
                </a:lnTo>
                <a:close/>
                <a:moveTo>
                  <a:pt x="20900" y="19099"/>
                </a:moveTo>
                <a:lnTo>
                  <a:pt x="21141" y="19159"/>
                </a:lnTo>
                <a:lnTo>
                  <a:pt x="21261" y="19219"/>
                </a:lnTo>
                <a:lnTo>
                  <a:pt x="21561" y="19399"/>
                </a:lnTo>
                <a:lnTo>
                  <a:pt x="21801" y="19699"/>
                </a:lnTo>
                <a:lnTo>
                  <a:pt x="21861" y="20060"/>
                </a:lnTo>
                <a:lnTo>
                  <a:pt x="21861" y="20240"/>
                </a:lnTo>
                <a:lnTo>
                  <a:pt x="21801" y="20420"/>
                </a:lnTo>
                <a:lnTo>
                  <a:pt x="21561" y="20720"/>
                </a:lnTo>
                <a:lnTo>
                  <a:pt x="21441" y="20841"/>
                </a:lnTo>
                <a:lnTo>
                  <a:pt x="21261" y="20901"/>
                </a:lnTo>
                <a:lnTo>
                  <a:pt x="21080" y="20961"/>
                </a:lnTo>
                <a:lnTo>
                  <a:pt x="20900" y="21021"/>
                </a:lnTo>
                <a:lnTo>
                  <a:pt x="20720" y="20961"/>
                </a:lnTo>
                <a:lnTo>
                  <a:pt x="20540" y="20901"/>
                </a:lnTo>
                <a:lnTo>
                  <a:pt x="20240" y="20720"/>
                </a:lnTo>
                <a:lnTo>
                  <a:pt x="20060" y="20420"/>
                </a:lnTo>
                <a:lnTo>
                  <a:pt x="19999" y="20060"/>
                </a:lnTo>
                <a:lnTo>
                  <a:pt x="19999" y="19880"/>
                </a:lnTo>
                <a:lnTo>
                  <a:pt x="20060" y="19699"/>
                </a:lnTo>
                <a:lnTo>
                  <a:pt x="20240" y="19399"/>
                </a:lnTo>
                <a:lnTo>
                  <a:pt x="20420" y="19279"/>
                </a:lnTo>
                <a:lnTo>
                  <a:pt x="20540" y="19219"/>
                </a:lnTo>
                <a:lnTo>
                  <a:pt x="20720" y="19159"/>
                </a:lnTo>
                <a:lnTo>
                  <a:pt x="20900" y="19099"/>
                </a:lnTo>
                <a:close/>
                <a:moveTo>
                  <a:pt x="17837" y="21982"/>
                </a:moveTo>
                <a:lnTo>
                  <a:pt x="17958" y="22042"/>
                </a:lnTo>
                <a:lnTo>
                  <a:pt x="18018" y="22162"/>
                </a:lnTo>
                <a:lnTo>
                  <a:pt x="18078" y="22222"/>
                </a:lnTo>
                <a:lnTo>
                  <a:pt x="18078" y="22402"/>
                </a:lnTo>
                <a:lnTo>
                  <a:pt x="18018" y="22522"/>
                </a:lnTo>
                <a:lnTo>
                  <a:pt x="17897" y="22642"/>
                </a:lnTo>
                <a:lnTo>
                  <a:pt x="17717" y="22702"/>
                </a:lnTo>
                <a:lnTo>
                  <a:pt x="17597" y="22642"/>
                </a:lnTo>
                <a:lnTo>
                  <a:pt x="17477" y="22522"/>
                </a:lnTo>
                <a:lnTo>
                  <a:pt x="17417" y="22402"/>
                </a:lnTo>
                <a:lnTo>
                  <a:pt x="17417" y="22222"/>
                </a:lnTo>
                <a:lnTo>
                  <a:pt x="17477" y="22162"/>
                </a:lnTo>
                <a:lnTo>
                  <a:pt x="17537" y="22042"/>
                </a:lnTo>
                <a:lnTo>
                  <a:pt x="17657" y="21982"/>
                </a:lnTo>
                <a:close/>
                <a:moveTo>
                  <a:pt x="16336" y="22102"/>
                </a:moveTo>
                <a:lnTo>
                  <a:pt x="16396" y="22222"/>
                </a:lnTo>
                <a:lnTo>
                  <a:pt x="16396" y="22342"/>
                </a:lnTo>
                <a:lnTo>
                  <a:pt x="16276" y="22402"/>
                </a:lnTo>
                <a:lnTo>
                  <a:pt x="14294" y="22943"/>
                </a:lnTo>
                <a:lnTo>
                  <a:pt x="13273" y="23183"/>
                </a:lnTo>
                <a:lnTo>
                  <a:pt x="12312" y="23483"/>
                </a:lnTo>
                <a:lnTo>
                  <a:pt x="11351" y="23903"/>
                </a:lnTo>
                <a:lnTo>
                  <a:pt x="10390" y="24324"/>
                </a:lnTo>
                <a:lnTo>
                  <a:pt x="9490" y="24864"/>
                </a:lnTo>
                <a:lnTo>
                  <a:pt x="8649" y="25465"/>
                </a:lnTo>
                <a:lnTo>
                  <a:pt x="8649" y="25405"/>
                </a:lnTo>
                <a:lnTo>
                  <a:pt x="9009" y="25044"/>
                </a:lnTo>
                <a:lnTo>
                  <a:pt x="9429" y="24624"/>
                </a:lnTo>
                <a:lnTo>
                  <a:pt x="9790" y="24324"/>
                </a:lnTo>
                <a:lnTo>
                  <a:pt x="10210" y="24024"/>
                </a:lnTo>
                <a:lnTo>
                  <a:pt x="11111" y="23483"/>
                </a:lnTo>
                <a:lnTo>
                  <a:pt x="12072" y="23123"/>
                </a:lnTo>
                <a:lnTo>
                  <a:pt x="13093" y="22762"/>
                </a:lnTo>
                <a:lnTo>
                  <a:pt x="14114" y="22522"/>
                </a:lnTo>
                <a:lnTo>
                  <a:pt x="16216" y="22102"/>
                </a:lnTo>
                <a:close/>
                <a:moveTo>
                  <a:pt x="14654" y="1"/>
                </a:moveTo>
                <a:lnTo>
                  <a:pt x="14534" y="121"/>
                </a:lnTo>
                <a:lnTo>
                  <a:pt x="14414" y="241"/>
                </a:lnTo>
                <a:lnTo>
                  <a:pt x="14414" y="301"/>
                </a:lnTo>
                <a:lnTo>
                  <a:pt x="14234" y="481"/>
                </a:lnTo>
                <a:lnTo>
                  <a:pt x="14114" y="662"/>
                </a:lnTo>
                <a:lnTo>
                  <a:pt x="13994" y="1202"/>
                </a:lnTo>
                <a:lnTo>
                  <a:pt x="13693" y="2103"/>
                </a:lnTo>
                <a:lnTo>
                  <a:pt x="13513" y="2583"/>
                </a:lnTo>
                <a:lnTo>
                  <a:pt x="13273" y="3004"/>
                </a:lnTo>
                <a:lnTo>
                  <a:pt x="12973" y="3424"/>
                </a:lnTo>
                <a:lnTo>
                  <a:pt x="12673" y="3845"/>
                </a:lnTo>
                <a:lnTo>
                  <a:pt x="12312" y="4205"/>
                </a:lnTo>
                <a:lnTo>
                  <a:pt x="11892" y="4505"/>
                </a:lnTo>
                <a:lnTo>
                  <a:pt x="11531" y="4745"/>
                </a:lnTo>
                <a:lnTo>
                  <a:pt x="11051" y="4986"/>
                </a:lnTo>
                <a:lnTo>
                  <a:pt x="10571" y="5166"/>
                </a:lnTo>
                <a:lnTo>
                  <a:pt x="10090" y="5346"/>
                </a:lnTo>
                <a:lnTo>
                  <a:pt x="9910" y="5466"/>
                </a:lnTo>
                <a:lnTo>
                  <a:pt x="9730" y="5586"/>
                </a:lnTo>
                <a:lnTo>
                  <a:pt x="9610" y="5766"/>
                </a:lnTo>
                <a:lnTo>
                  <a:pt x="9610" y="6007"/>
                </a:lnTo>
                <a:lnTo>
                  <a:pt x="9610" y="6247"/>
                </a:lnTo>
                <a:lnTo>
                  <a:pt x="9670" y="6427"/>
                </a:lnTo>
                <a:lnTo>
                  <a:pt x="9850" y="6547"/>
                </a:lnTo>
                <a:lnTo>
                  <a:pt x="10030" y="6667"/>
                </a:lnTo>
                <a:lnTo>
                  <a:pt x="10450" y="6787"/>
                </a:lnTo>
                <a:lnTo>
                  <a:pt x="10811" y="7028"/>
                </a:lnTo>
                <a:lnTo>
                  <a:pt x="11111" y="7268"/>
                </a:lnTo>
                <a:lnTo>
                  <a:pt x="11351" y="7568"/>
                </a:lnTo>
                <a:lnTo>
                  <a:pt x="11592" y="7868"/>
                </a:lnTo>
                <a:lnTo>
                  <a:pt x="11712" y="8229"/>
                </a:lnTo>
                <a:lnTo>
                  <a:pt x="11772" y="8589"/>
                </a:lnTo>
                <a:lnTo>
                  <a:pt x="11832" y="8949"/>
                </a:lnTo>
                <a:lnTo>
                  <a:pt x="11772" y="9310"/>
                </a:lnTo>
                <a:lnTo>
                  <a:pt x="11652" y="9670"/>
                </a:lnTo>
                <a:lnTo>
                  <a:pt x="11531" y="9970"/>
                </a:lnTo>
                <a:lnTo>
                  <a:pt x="11291" y="10271"/>
                </a:lnTo>
                <a:lnTo>
                  <a:pt x="11051" y="10511"/>
                </a:lnTo>
                <a:lnTo>
                  <a:pt x="10691" y="10751"/>
                </a:lnTo>
                <a:lnTo>
                  <a:pt x="10330" y="10871"/>
                </a:lnTo>
                <a:lnTo>
                  <a:pt x="9850" y="10991"/>
                </a:lnTo>
                <a:lnTo>
                  <a:pt x="9670" y="10991"/>
                </a:lnTo>
                <a:lnTo>
                  <a:pt x="9429" y="11111"/>
                </a:lnTo>
                <a:lnTo>
                  <a:pt x="9249" y="11292"/>
                </a:lnTo>
                <a:lnTo>
                  <a:pt x="9189" y="11592"/>
                </a:lnTo>
                <a:lnTo>
                  <a:pt x="9189" y="11832"/>
                </a:lnTo>
                <a:lnTo>
                  <a:pt x="9249" y="12132"/>
                </a:lnTo>
                <a:lnTo>
                  <a:pt x="9429" y="12313"/>
                </a:lnTo>
                <a:lnTo>
                  <a:pt x="9610" y="12493"/>
                </a:lnTo>
                <a:lnTo>
                  <a:pt x="10150" y="12493"/>
                </a:lnTo>
                <a:lnTo>
                  <a:pt x="10510" y="12433"/>
                </a:lnTo>
                <a:lnTo>
                  <a:pt x="10871" y="12493"/>
                </a:lnTo>
                <a:lnTo>
                  <a:pt x="11231" y="12553"/>
                </a:lnTo>
                <a:lnTo>
                  <a:pt x="11531" y="12733"/>
                </a:lnTo>
                <a:lnTo>
                  <a:pt x="11772" y="12913"/>
                </a:lnTo>
                <a:lnTo>
                  <a:pt x="11952" y="13153"/>
                </a:lnTo>
                <a:lnTo>
                  <a:pt x="12132" y="13454"/>
                </a:lnTo>
                <a:lnTo>
                  <a:pt x="12252" y="13754"/>
                </a:lnTo>
                <a:lnTo>
                  <a:pt x="12312" y="14054"/>
                </a:lnTo>
                <a:lnTo>
                  <a:pt x="12372" y="14354"/>
                </a:lnTo>
                <a:lnTo>
                  <a:pt x="12312" y="14655"/>
                </a:lnTo>
                <a:lnTo>
                  <a:pt x="12252" y="15015"/>
                </a:lnTo>
                <a:lnTo>
                  <a:pt x="12132" y="15315"/>
                </a:lnTo>
                <a:lnTo>
                  <a:pt x="11892" y="15556"/>
                </a:lnTo>
                <a:lnTo>
                  <a:pt x="11652" y="15796"/>
                </a:lnTo>
                <a:lnTo>
                  <a:pt x="11351" y="16036"/>
                </a:lnTo>
                <a:lnTo>
                  <a:pt x="11111" y="16216"/>
                </a:lnTo>
                <a:lnTo>
                  <a:pt x="10991" y="16516"/>
                </a:lnTo>
                <a:lnTo>
                  <a:pt x="10991" y="16757"/>
                </a:lnTo>
                <a:lnTo>
                  <a:pt x="11051" y="17057"/>
                </a:lnTo>
                <a:lnTo>
                  <a:pt x="11171" y="17297"/>
                </a:lnTo>
                <a:lnTo>
                  <a:pt x="11411" y="17417"/>
                </a:lnTo>
                <a:lnTo>
                  <a:pt x="11652" y="17537"/>
                </a:lnTo>
                <a:lnTo>
                  <a:pt x="11952" y="17477"/>
                </a:lnTo>
                <a:lnTo>
                  <a:pt x="12492" y="17357"/>
                </a:lnTo>
                <a:lnTo>
                  <a:pt x="13033" y="17297"/>
                </a:lnTo>
                <a:lnTo>
                  <a:pt x="13573" y="17237"/>
                </a:lnTo>
                <a:lnTo>
                  <a:pt x="14114" y="17297"/>
                </a:lnTo>
                <a:lnTo>
                  <a:pt x="14654" y="17357"/>
                </a:lnTo>
                <a:lnTo>
                  <a:pt x="15135" y="17537"/>
                </a:lnTo>
                <a:lnTo>
                  <a:pt x="15615" y="17778"/>
                </a:lnTo>
                <a:lnTo>
                  <a:pt x="16096" y="18078"/>
                </a:lnTo>
                <a:lnTo>
                  <a:pt x="16576" y="18558"/>
                </a:lnTo>
                <a:lnTo>
                  <a:pt x="16997" y="19039"/>
                </a:lnTo>
                <a:lnTo>
                  <a:pt x="16096" y="19639"/>
                </a:lnTo>
                <a:lnTo>
                  <a:pt x="15555" y="19940"/>
                </a:lnTo>
                <a:lnTo>
                  <a:pt x="15015" y="20120"/>
                </a:lnTo>
                <a:lnTo>
                  <a:pt x="14594" y="20240"/>
                </a:lnTo>
                <a:lnTo>
                  <a:pt x="14174" y="20240"/>
                </a:lnTo>
                <a:lnTo>
                  <a:pt x="13814" y="20300"/>
                </a:lnTo>
                <a:lnTo>
                  <a:pt x="13393" y="20240"/>
                </a:lnTo>
                <a:lnTo>
                  <a:pt x="12973" y="20180"/>
                </a:lnTo>
                <a:lnTo>
                  <a:pt x="12552" y="20060"/>
                </a:lnTo>
                <a:lnTo>
                  <a:pt x="12192" y="19940"/>
                </a:lnTo>
                <a:lnTo>
                  <a:pt x="11832" y="19760"/>
                </a:lnTo>
                <a:lnTo>
                  <a:pt x="11652" y="19699"/>
                </a:lnTo>
                <a:lnTo>
                  <a:pt x="11471" y="19760"/>
                </a:lnTo>
                <a:lnTo>
                  <a:pt x="11351" y="19880"/>
                </a:lnTo>
                <a:lnTo>
                  <a:pt x="11291" y="20060"/>
                </a:lnTo>
                <a:lnTo>
                  <a:pt x="11231" y="20480"/>
                </a:lnTo>
                <a:lnTo>
                  <a:pt x="11051" y="20901"/>
                </a:lnTo>
                <a:lnTo>
                  <a:pt x="10871" y="21261"/>
                </a:lnTo>
                <a:lnTo>
                  <a:pt x="10631" y="21561"/>
                </a:lnTo>
                <a:lnTo>
                  <a:pt x="10330" y="21801"/>
                </a:lnTo>
                <a:lnTo>
                  <a:pt x="10030" y="22042"/>
                </a:lnTo>
                <a:lnTo>
                  <a:pt x="9730" y="22222"/>
                </a:lnTo>
                <a:lnTo>
                  <a:pt x="9369" y="22342"/>
                </a:lnTo>
                <a:lnTo>
                  <a:pt x="8949" y="22402"/>
                </a:lnTo>
                <a:lnTo>
                  <a:pt x="8589" y="22462"/>
                </a:lnTo>
                <a:lnTo>
                  <a:pt x="8228" y="22402"/>
                </a:lnTo>
                <a:lnTo>
                  <a:pt x="7808" y="22342"/>
                </a:lnTo>
                <a:lnTo>
                  <a:pt x="7448" y="22222"/>
                </a:lnTo>
                <a:lnTo>
                  <a:pt x="7087" y="22042"/>
                </a:lnTo>
                <a:lnTo>
                  <a:pt x="6727" y="21801"/>
                </a:lnTo>
                <a:lnTo>
                  <a:pt x="6427" y="21501"/>
                </a:lnTo>
                <a:lnTo>
                  <a:pt x="6307" y="21381"/>
                </a:lnTo>
                <a:lnTo>
                  <a:pt x="6006" y="21381"/>
                </a:lnTo>
                <a:lnTo>
                  <a:pt x="5826" y="21441"/>
                </a:lnTo>
                <a:lnTo>
                  <a:pt x="5706" y="21501"/>
                </a:lnTo>
                <a:lnTo>
                  <a:pt x="5646" y="21681"/>
                </a:lnTo>
                <a:lnTo>
                  <a:pt x="5586" y="21801"/>
                </a:lnTo>
                <a:lnTo>
                  <a:pt x="5586" y="21982"/>
                </a:lnTo>
                <a:lnTo>
                  <a:pt x="5706" y="22522"/>
                </a:lnTo>
                <a:lnTo>
                  <a:pt x="5706" y="23063"/>
                </a:lnTo>
                <a:lnTo>
                  <a:pt x="5706" y="23603"/>
                </a:lnTo>
                <a:lnTo>
                  <a:pt x="5586" y="24144"/>
                </a:lnTo>
                <a:lnTo>
                  <a:pt x="5406" y="24684"/>
                </a:lnTo>
                <a:lnTo>
                  <a:pt x="5165" y="25165"/>
                </a:lnTo>
                <a:lnTo>
                  <a:pt x="4865" y="25585"/>
                </a:lnTo>
                <a:lnTo>
                  <a:pt x="4505" y="26005"/>
                </a:lnTo>
                <a:lnTo>
                  <a:pt x="4205" y="26246"/>
                </a:lnTo>
                <a:lnTo>
                  <a:pt x="3904" y="26486"/>
                </a:lnTo>
                <a:lnTo>
                  <a:pt x="3604" y="26606"/>
                </a:lnTo>
                <a:lnTo>
                  <a:pt x="3244" y="26786"/>
                </a:lnTo>
                <a:lnTo>
                  <a:pt x="2643" y="26906"/>
                </a:lnTo>
                <a:lnTo>
                  <a:pt x="1982" y="27026"/>
                </a:lnTo>
                <a:lnTo>
                  <a:pt x="1622" y="26966"/>
                </a:lnTo>
                <a:lnTo>
                  <a:pt x="1202" y="26906"/>
                </a:lnTo>
                <a:lnTo>
                  <a:pt x="841" y="26966"/>
                </a:lnTo>
                <a:lnTo>
                  <a:pt x="481" y="27086"/>
                </a:lnTo>
                <a:lnTo>
                  <a:pt x="301" y="27146"/>
                </a:lnTo>
                <a:lnTo>
                  <a:pt x="181" y="27267"/>
                </a:lnTo>
                <a:lnTo>
                  <a:pt x="61" y="27387"/>
                </a:lnTo>
                <a:lnTo>
                  <a:pt x="1" y="27567"/>
                </a:lnTo>
                <a:lnTo>
                  <a:pt x="61" y="27747"/>
                </a:lnTo>
                <a:lnTo>
                  <a:pt x="241" y="27867"/>
                </a:lnTo>
                <a:lnTo>
                  <a:pt x="601" y="27927"/>
                </a:lnTo>
                <a:lnTo>
                  <a:pt x="961" y="28047"/>
                </a:lnTo>
                <a:lnTo>
                  <a:pt x="1322" y="28107"/>
                </a:lnTo>
                <a:lnTo>
                  <a:pt x="1742" y="28167"/>
                </a:lnTo>
                <a:lnTo>
                  <a:pt x="2103" y="28167"/>
                </a:lnTo>
                <a:lnTo>
                  <a:pt x="2463" y="28227"/>
                </a:lnTo>
                <a:lnTo>
                  <a:pt x="2763" y="28348"/>
                </a:lnTo>
                <a:lnTo>
                  <a:pt x="3364" y="28708"/>
                </a:lnTo>
                <a:lnTo>
                  <a:pt x="3904" y="29128"/>
                </a:lnTo>
                <a:lnTo>
                  <a:pt x="4325" y="29609"/>
                </a:lnTo>
                <a:lnTo>
                  <a:pt x="4685" y="30209"/>
                </a:lnTo>
                <a:lnTo>
                  <a:pt x="4805" y="30329"/>
                </a:lnTo>
                <a:lnTo>
                  <a:pt x="4925" y="30450"/>
                </a:lnTo>
                <a:lnTo>
                  <a:pt x="5346" y="30450"/>
                </a:lnTo>
                <a:lnTo>
                  <a:pt x="5466" y="30329"/>
                </a:lnTo>
                <a:lnTo>
                  <a:pt x="5586" y="30209"/>
                </a:lnTo>
                <a:lnTo>
                  <a:pt x="5646" y="30089"/>
                </a:lnTo>
                <a:lnTo>
                  <a:pt x="5826" y="29729"/>
                </a:lnTo>
                <a:lnTo>
                  <a:pt x="6006" y="29369"/>
                </a:lnTo>
                <a:lnTo>
                  <a:pt x="6246" y="29068"/>
                </a:lnTo>
                <a:lnTo>
                  <a:pt x="6547" y="28888"/>
                </a:lnTo>
                <a:lnTo>
                  <a:pt x="6847" y="28708"/>
                </a:lnTo>
                <a:lnTo>
                  <a:pt x="7147" y="28528"/>
                </a:lnTo>
                <a:lnTo>
                  <a:pt x="7508" y="28468"/>
                </a:lnTo>
                <a:lnTo>
                  <a:pt x="8168" y="28468"/>
                </a:lnTo>
                <a:lnTo>
                  <a:pt x="8529" y="28528"/>
                </a:lnTo>
                <a:lnTo>
                  <a:pt x="8829" y="28648"/>
                </a:lnTo>
                <a:lnTo>
                  <a:pt x="9129" y="28828"/>
                </a:lnTo>
                <a:lnTo>
                  <a:pt x="9429" y="29068"/>
                </a:lnTo>
                <a:lnTo>
                  <a:pt x="9670" y="29369"/>
                </a:lnTo>
                <a:lnTo>
                  <a:pt x="9910" y="29669"/>
                </a:lnTo>
                <a:lnTo>
                  <a:pt x="10090" y="30029"/>
                </a:lnTo>
                <a:lnTo>
                  <a:pt x="10150" y="30209"/>
                </a:lnTo>
                <a:lnTo>
                  <a:pt x="10270" y="30329"/>
                </a:lnTo>
                <a:lnTo>
                  <a:pt x="10450" y="30390"/>
                </a:lnTo>
                <a:lnTo>
                  <a:pt x="10631" y="30390"/>
                </a:lnTo>
                <a:lnTo>
                  <a:pt x="10811" y="30329"/>
                </a:lnTo>
                <a:lnTo>
                  <a:pt x="10931" y="30269"/>
                </a:lnTo>
                <a:lnTo>
                  <a:pt x="11051" y="30089"/>
                </a:lnTo>
                <a:lnTo>
                  <a:pt x="11051" y="29909"/>
                </a:lnTo>
                <a:lnTo>
                  <a:pt x="10991" y="29248"/>
                </a:lnTo>
                <a:lnTo>
                  <a:pt x="10931" y="28588"/>
                </a:lnTo>
                <a:lnTo>
                  <a:pt x="11051" y="27927"/>
                </a:lnTo>
                <a:lnTo>
                  <a:pt x="11111" y="27627"/>
                </a:lnTo>
                <a:lnTo>
                  <a:pt x="11231" y="27327"/>
                </a:lnTo>
                <a:lnTo>
                  <a:pt x="11411" y="27026"/>
                </a:lnTo>
                <a:lnTo>
                  <a:pt x="11652" y="26726"/>
                </a:lnTo>
                <a:lnTo>
                  <a:pt x="11952" y="26486"/>
                </a:lnTo>
                <a:lnTo>
                  <a:pt x="12252" y="26366"/>
                </a:lnTo>
                <a:lnTo>
                  <a:pt x="12552" y="26306"/>
                </a:lnTo>
                <a:lnTo>
                  <a:pt x="12913" y="26306"/>
                </a:lnTo>
                <a:lnTo>
                  <a:pt x="13213" y="26486"/>
                </a:lnTo>
                <a:lnTo>
                  <a:pt x="13513" y="26786"/>
                </a:lnTo>
                <a:lnTo>
                  <a:pt x="13633" y="26906"/>
                </a:lnTo>
                <a:lnTo>
                  <a:pt x="13754" y="26966"/>
                </a:lnTo>
                <a:lnTo>
                  <a:pt x="13994" y="26966"/>
                </a:lnTo>
                <a:lnTo>
                  <a:pt x="14114" y="26906"/>
                </a:lnTo>
                <a:lnTo>
                  <a:pt x="14174" y="26786"/>
                </a:lnTo>
                <a:lnTo>
                  <a:pt x="14234" y="26666"/>
                </a:lnTo>
                <a:lnTo>
                  <a:pt x="14234" y="26486"/>
                </a:lnTo>
                <a:lnTo>
                  <a:pt x="14174" y="26065"/>
                </a:lnTo>
                <a:lnTo>
                  <a:pt x="14234" y="25645"/>
                </a:lnTo>
                <a:lnTo>
                  <a:pt x="14294" y="25225"/>
                </a:lnTo>
                <a:lnTo>
                  <a:pt x="14414" y="24864"/>
                </a:lnTo>
                <a:lnTo>
                  <a:pt x="14594" y="24504"/>
                </a:lnTo>
                <a:lnTo>
                  <a:pt x="14835" y="24144"/>
                </a:lnTo>
                <a:lnTo>
                  <a:pt x="15135" y="23843"/>
                </a:lnTo>
                <a:lnTo>
                  <a:pt x="15435" y="23603"/>
                </a:lnTo>
                <a:lnTo>
                  <a:pt x="15495" y="23843"/>
                </a:lnTo>
                <a:lnTo>
                  <a:pt x="15675" y="24264"/>
                </a:lnTo>
                <a:lnTo>
                  <a:pt x="15976" y="24684"/>
                </a:lnTo>
                <a:lnTo>
                  <a:pt x="16276" y="24864"/>
                </a:lnTo>
                <a:lnTo>
                  <a:pt x="16576" y="25044"/>
                </a:lnTo>
                <a:lnTo>
                  <a:pt x="16937" y="25165"/>
                </a:lnTo>
                <a:lnTo>
                  <a:pt x="17297" y="25225"/>
                </a:lnTo>
                <a:lnTo>
                  <a:pt x="17717" y="25165"/>
                </a:lnTo>
                <a:lnTo>
                  <a:pt x="18018" y="25044"/>
                </a:lnTo>
                <a:lnTo>
                  <a:pt x="18378" y="24924"/>
                </a:lnTo>
                <a:lnTo>
                  <a:pt x="18618" y="24684"/>
                </a:lnTo>
                <a:lnTo>
                  <a:pt x="18858" y="24384"/>
                </a:lnTo>
                <a:lnTo>
                  <a:pt x="19039" y="24024"/>
                </a:lnTo>
                <a:lnTo>
                  <a:pt x="19159" y="23723"/>
                </a:lnTo>
                <a:lnTo>
                  <a:pt x="19219" y="23303"/>
                </a:lnTo>
                <a:lnTo>
                  <a:pt x="19579" y="23483"/>
                </a:lnTo>
                <a:lnTo>
                  <a:pt x="19999" y="23603"/>
                </a:lnTo>
                <a:lnTo>
                  <a:pt x="20360" y="23663"/>
                </a:lnTo>
                <a:lnTo>
                  <a:pt x="20720" y="23723"/>
                </a:lnTo>
                <a:lnTo>
                  <a:pt x="21080" y="23663"/>
                </a:lnTo>
                <a:lnTo>
                  <a:pt x="21441" y="23603"/>
                </a:lnTo>
                <a:lnTo>
                  <a:pt x="21741" y="23423"/>
                </a:lnTo>
                <a:lnTo>
                  <a:pt x="22101" y="23303"/>
                </a:lnTo>
                <a:lnTo>
                  <a:pt x="22402" y="23063"/>
                </a:lnTo>
                <a:lnTo>
                  <a:pt x="22642" y="22822"/>
                </a:lnTo>
                <a:lnTo>
                  <a:pt x="22882" y="22582"/>
                </a:lnTo>
                <a:lnTo>
                  <a:pt x="23062" y="22222"/>
                </a:lnTo>
                <a:lnTo>
                  <a:pt x="23243" y="21922"/>
                </a:lnTo>
                <a:lnTo>
                  <a:pt x="23303" y="21561"/>
                </a:lnTo>
                <a:lnTo>
                  <a:pt x="23363" y="21201"/>
                </a:lnTo>
                <a:lnTo>
                  <a:pt x="23363" y="20841"/>
                </a:lnTo>
                <a:lnTo>
                  <a:pt x="23303" y="20480"/>
                </a:lnTo>
                <a:lnTo>
                  <a:pt x="23243" y="20180"/>
                </a:lnTo>
                <a:lnTo>
                  <a:pt x="23062" y="19760"/>
                </a:lnTo>
                <a:lnTo>
                  <a:pt x="22822" y="19399"/>
                </a:lnTo>
                <a:lnTo>
                  <a:pt x="22582" y="19099"/>
                </a:lnTo>
                <a:lnTo>
                  <a:pt x="22222" y="18799"/>
                </a:lnTo>
                <a:lnTo>
                  <a:pt x="21801" y="18498"/>
                </a:lnTo>
                <a:lnTo>
                  <a:pt x="21501" y="18378"/>
                </a:lnTo>
                <a:lnTo>
                  <a:pt x="21201" y="18258"/>
                </a:lnTo>
                <a:lnTo>
                  <a:pt x="20900" y="18198"/>
                </a:lnTo>
                <a:lnTo>
                  <a:pt x="20240" y="18198"/>
                </a:lnTo>
                <a:lnTo>
                  <a:pt x="19879" y="18258"/>
                </a:lnTo>
                <a:lnTo>
                  <a:pt x="19579" y="18378"/>
                </a:lnTo>
                <a:lnTo>
                  <a:pt x="19279" y="18558"/>
                </a:lnTo>
                <a:lnTo>
                  <a:pt x="19219" y="18018"/>
                </a:lnTo>
                <a:lnTo>
                  <a:pt x="19099" y="17537"/>
                </a:lnTo>
                <a:lnTo>
                  <a:pt x="18918" y="17057"/>
                </a:lnTo>
                <a:lnTo>
                  <a:pt x="18858" y="16516"/>
                </a:lnTo>
                <a:lnTo>
                  <a:pt x="18918" y="15796"/>
                </a:lnTo>
                <a:lnTo>
                  <a:pt x="19099" y="15135"/>
                </a:lnTo>
                <a:lnTo>
                  <a:pt x="19399" y="14535"/>
                </a:lnTo>
                <a:lnTo>
                  <a:pt x="19819" y="13994"/>
                </a:lnTo>
                <a:lnTo>
                  <a:pt x="19939" y="13814"/>
                </a:lnTo>
                <a:lnTo>
                  <a:pt x="19999" y="13574"/>
                </a:lnTo>
                <a:lnTo>
                  <a:pt x="19939" y="13394"/>
                </a:lnTo>
                <a:lnTo>
                  <a:pt x="19819" y="13213"/>
                </a:lnTo>
                <a:lnTo>
                  <a:pt x="19159" y="12613"/>
                </a:lnTo>
                <a:lnTo>
                  <a:pt x="18558" y="11892"/>
                </a:lnTo>
                <a:lnTo>
                  <a:pt x="18318" y="11532"/>
                </a:lnTo>
                <a:lnTo>
                  <a:pt x="18078" y="11111"/>
                </a:lnTo>
                <a:lnTo>
                  <a:pt x="17958" y="10691"/>
                </a:lnTo>
                <a:lnTo>
                  <a:pt x="17837" y="10271"/>
                </a:lnTo>
                <a:lnTo>
                  <a:pt x="17777" y="9790"/>
                </a:lnTo>
                <a:lnTo>
                  <a:pt x="17837" y="9430"/>
                </a:lnTo>
                <a:lnTo>
                  <a:pt x="17958" y="9009"/>
                </a:lnTo>
                <a:lnTo>
                  <a:pt x="18138" y="8709"/>
                </a:lnTo>
                <a:lnTo>
                  <a:pt x="18378" y="8409"/>
                </a:lnTo>
                <a:lnTo>
                  <a:pt x="18678" y="8109"/>
                </a:lnTo>
                <a:lnTo>
                  <a:pt x="19039" y="7928"/>
                </a:lnTo>
                <a:lnTo>
                  <a:pt x="19459" y="7808"/>
                </a:lnTo>
                <a:lnTo>
                  <a:pt x="19579" y="7748"/>
                </a:lnTo>
                <a:lnTo>
                  <a:pt x="19699" y="7628"/>
                </a:lnTo>
                <a:lnTo>
                  <a:pt x="19759" y="7508"/>
                </a:lnTo>
                <a:lnTo>
                  <a:pt x="19759" y="7388"/>
                </a:lnTo>
                <a:lnTo>
                  <a:pt x="19759" y="7208"/>
                </a:lnTo>
                <a:lnTo>
                  <a:pt x="19699" y="7088"/>
                </a:lnTo>
                <a:lnTo>
                  <a:pt x="19639" y="7028"/>
                </a:lnTo>
                <a:lnTo>
                  <a:pt x="19459" y="6967"/>
                </a:lnTo>
                <a:lnTo>
                  <a:pt x="18978" y="6847"/>
                </a:lnTo>
                <a:lnTo>
                  <a:pt x="18438" y="6667"/>
                </a:lnTo>
                <a:lnTo>
                  <a:pt x="17958" y="6427"/>
                </a:lnTo>
                <a:lnTo>
                  <a:pt x="17537" y="6187"/>
                </a:lnTo>
                <a:lnTo>
                  <a:pt x="17057" y="5826"/>
                </a:lnTo>
                <a:lnTo>
                  <a:pt x="16696" y="5466"/>
                </a:lnTo>
                <a:lnTo>
                  <a:pt x="16336" y="5106"/>
                </a:lnTo>
                <a:lnTo>
                  <a:pt x="16036" y="4685"/>
                </a:lnTo>
                <a:lnTo>
                  <a:pt x="15735" y="4205"/>
                </a:lnTo>
                <a:lnTo>
                  <a:pt x="15555" y="3664"/>
                </a:lnTo>
                <a:lnTo>
                  <a:pt x="15435" y="3184"/>
                </a:lnTo>
                <a:lnTo>
                  <a:pt x="15315" y="2643"/>
                </a:lnTo>
                <a:lnTo>
                  <a:pt x="15315" y="1622"/>
                </a:lnTo>
                <a:lnTo>
                  <a:pt x="15375" y="481"/>
                </a:lnTo>
                <a:lnTo>
                  <a:pt x="15315" y="361"/>
                </a:lnTo>
                <a:lnTo>
                  <a:pt x="15255" y="181"/>
                </a:lnTo>
                <a:lnTo>
                  <a:pt x="15135" y="61"/>
                </a:lnTo>
                <a:lnTo>
                  <a:pt x="1495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 rot="-7484905">
            <a:off x="1212369" y="1114531"/>
            <a:ext cx="277787" cy="995520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-5563591">
            <a:off x="1124665" y="807291"/>
            <a:ext cx="453130" cy="118610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3731686">
            <a:off x="7719892" y="3183655"/>
            <a:ext cx="337873" cy="884411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 rot="3048944">
            <a:off x="7635907" y="2626857"/>
            <a:ext cx="327671" cy="675686"/>
          </a:xfrm>
          <a:custGeom>
            <a:pathLst>
              <a:path extrusionOk="0" h="37897" w="18378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rot="-4571370">
            <a:off x="1004019" y="1708694"/>
            <a:ext cx="450421" cy="88024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 flipH="1" rot="4552656">
            <a:off x="7731168" y="3452553"/>
            <a:ext cx="558563" cy="1091576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3025" y="3000800"/>
            <a:ext cx="1335503" cy="352564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8313175" y="2788528"/>
            <a:ext cx="383790" cy="40307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417125" y="921750"/>
            <a:ext cx="1250725" cy="367875"/>
          </a:xfrm>
          <a:custGeom>
            <a:pathLst>
              <a:path extrusionOk="0" h="14715" w="50029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956724">
            <a:off x="842609" y="556784"/>
            <a:ext cx="533116" cy="525935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484725" y="231352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333269" y="158612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2077429">
            <a:off x="8570831" y="405061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8040525" y="2193086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i="1"/>
            </a:lvl1pPr>
            <a:lvl2pPr lvl="1">
              <a:spcBef>
                <a:spcPts val="0"/>
              </a:spcBef>
              <a:defRPr i="1"/>
            </a:lvl2pPr>
            <a:lvl3pPr lvl="2">
              <a:spcBef>
                <a:spcPts val="0"/>
              </a:spcBef>
              <a:defRPr i="1"/>
            </a:lvl3pPr>
            <a:lvl4pPr lvl="3">
              <a:spcBef>
                <a:spcPts val="0"/>
              </a:spcBef>
              <a:defRPr i="1"/>
            </a:lvl4pPr>
            <a:lvl5pPr lvl="4">
              <a:spcBef>
                <a:spcPts val="0"/>
              </a:spcBef>
              <a:defRPr i="1"/>
            </a:lvl5pPr>
            <a:lvl6pPr lvl="5">
              <a:spcBef>
                <a:spcPts val="0"/>
              </a:spcBef>
              <a:defRPr i="1"/>
            </a:lvl6pPr>
            <a:lvl7pPr lvl="6">
              <a:spcBef>
                <a:spcPts val="0"/>
              </a:spcBef>
              <a:defRPr i="1"/>
            </a:lvl7pPr>
            <a:lvl8pPr lvl="7">
              <a:spcBef>
                <a:spcPts val="0"/>
              </a:spcBef>
              <a:defRPr i="1"/>
            </a:lvl8pPr>
            <a:lvl9pPr lvl="8">
              <a:spcBef>
                <a:spcPts val="0"/>
              </a:spcBef>
              <a:defRPr i="1"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857787" y="1433925"/>
            <a:ext cx="5428499" cy="2394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 flipH="1" rot="3731686">
            <a:off x="7719892" y="3183655"/>
            <a:ext cx="337873" cy="884411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 rot="3048944">
            <a:off x="7635907" y="2626857"/>
            <a:ext cx="327671" cy="675686"/>
          </a:xfrm>
          <a:custGeom>
            <a:pathLst>
              <a:path extrusionOk="0" h="37897" w="18378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flipH="1" rot="4552656">
            <a:off x="7731168" y="3452553"/>
            <a:ext cx="558563" cy="1091576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7413025" y="3000800"/>
            <a:ext cx="1335503" cy="352564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8313175" y="2788528"/>
            <a:ext cx="383790" cy="40307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 rot="2077429">
            <a:off x="8570831" y="405061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8040525" y="2193086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 rot="-7484905">
            <a:off x="1212369" y="1114531"/>
            <a:ext cx="277787" cy="995520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 flipH="1" rot="-5563591">
            <a:off x="1124665" y="807291"/>
            <a:ext cx="453130" cy="118610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 rot="-4571370">
            <a:off x="1004019" y="1708694"/>
            <a:ext cx="450421" cy="88024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 flipH="1">
            <a:off x="417125" y="921750"/>
            <a:ext cx="1250725" cy="367875"/>
          </a:xfrm>
          <a:custGeom>
            <a:pathLst>
              <a:path extrusionOk="0" h="14715" w="50029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956724">
            <a:off x="842609" y="556784"/>
            <a:ext cx="533116" cy="525935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484725" y="231352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33269" y="158612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821450" y="1423479"/>
            <a:ext cx="2669999" cy="2581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652398" y="1423479"/>
            <a:ext cx="2669999" cy="2581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 flipH="1" rot="3731686">
            <a:off x="7719892" y="3183655"/>
            <a:ext cx="337873" cy="884411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3048944">
            <a:off x="7635907" y="2626857"/>
            <a:ext cx="327671" cy="675686"/>
          </a:xfrm>
          <a:custGeom>
            <a:pathLst>
              <a:path extrusionOk="0" h="37897" w="18378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4552656">
            <a:off x="7731168" y="3452553"/>
            <a:ext cx="558563" cy="1091576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7413025" y="3000800"/>
            <a:ext cx="1335503" cy="352564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313175" y="2788528"/>
            <a:ext cx="383790" cy="40307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 rot="2077429">
            <a:off x="8570831" y="405061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8040525" y="2193086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 rot="-7484905">
            <a:off x="1212369" y="1114531"/>
            <a:ext cx="277787" cy="995520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 flipH="1" rot="-5563591">
            <a:off x="1124665" y="807291"/>
            <a:ext cx="453130" cy="118610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 rot="-4571370">
            <a:off x="1004019" y="1708694"/>
            <a:ext cx="450421" cy="88024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 flipH="1">
            <a:off x="417125" y="921750"/>
            <a:ext cx="1250725" cy="367875"/>
          </a:xfrm>
          <a:custGeom>
            <a:pathLst>
              <a:path extrusionOk="0" h="14715" w="50029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 rot="956724">
            <a:off x="842609" y="556784"/>
            <a:ext cx="533116" cy="525935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1484725" y="231352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33269" y="158612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51250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641061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3" name="Shape 133"/>
          <p:cNvSpPr txBox="1"/>
          <p:nvPr>
            <p:ph idx="3" type="body"/>
          </p:nvPr>
        </p:nvSpPr>
        <p:spPr>
          <a:xfrm>
            <a:off x="5530873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 flipH="1" rot="3731686">
            <a:off x="7719892" y="3183655"/>
            <a:ext cx="337873" cy="884411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rot="3048944">
            <a:off x="7635907" y="2626857"/>
            <a:ext cx="327671" cy="675686"/>
          </a:xfrm>
          <a:custGeom>
            <a:pathLst>
              <a:path extrusionOk="0" h="37897" w="18378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4552656">
            <a:off x="7731168" y="3452553"/>
            <a:ext cx="558563" cy="1091576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413025" y="3000800"/>
            <a:ext cx="1335503" cy="352564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8313175" y="2788528"/>
            <a:ext cx="383790" cy="40307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/>
        </p:nvSpPr>
        <p:spPr>
          <a:xfrm rot="2077429">
            <a:off x="8570831" y="405061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040525" y="2193086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 rot="-7484905">
            <a:off x="1212369" y="1114531"/>
            <a:ext cx="277787" cy="995520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 flipH="1" rot="-5563591">
            <a:off x="1124665" y="807291"/>
            <a:ext cx="453130" cy="118610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 rot="-4571370">
            <a:off x="1004019" y="1708694"/>
            <a:ext cx="450421" cy="88024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 flipH="1">
            <a:off x="417125" y="921750"/>
            <a:ext cx="1250725" cy="367875"/>
          </a:xfrm>
          <a:custGeom>
            <a:pathLst>
              <a:path extrusionOk="0" h="14715" w="50029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956724">
            <a:off x="842609" y="556784"/>
            <a:ext cx="533116" cy="525935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484725" y="231352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33269" y="158612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 flipH="1" rot="3731686">
            <a:off x="7719892" y="3183655"/>
            <a:ext cx="337873" cy="884411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 rot="3048944">
            <a:off x="7635907" y="2626857"/>
            <a:ext cx="327671" cy="675686"/>
          </a:xfrm>
          <a:custGeom>
            <a:pathLst>
              <a:path extrusionOk="0" h="37897" w="18378">
                <a:moveTo>
                  <a:pt x="4505" y="1"/>
                </a:moveTo>
                <a:lnTo>
                  <a:pt x="4024" y="121"/>
                </a:lnTo>
                <a:lnTo>
                  <a:pt x="3784" y="181"/>
                </a:lnTo>
                <a:lnTo>
                  <a:pt x="3604" y="301"/>
                </a:lnTo>
                <a:lnTo>
                  <a:pt x="3424" y="481"/>
                </a:lnTo>
                <a:lnTo>
                  <a:pt x="3243" y="661"/>
                </a:lnTo>
                <a:lnTo>
                  <a:pt x="3123" y="842"/>
                </a:lnTo>
                <a:lnTo>
                  <a:pt x="3003" y="1082"/>
                </a:lnTo>
                <a:lnTo>
                  <a:pt x="2943" y="1622"/>
                </a:lnTo>
                <a:lnTo>
                  <a:pt x="2883" y="2163"/>
                </a:lnTo>
                <a:lnTo>
                  <a:pt x="2883" y="2763"/>
                </a:lnTo>
                <a:lnTo>
                  <a:pt x="2943" y="3304"/>
                </a:lnTo>
                <a:lnTo>
                  <a:pt x="3063" y="3844"/>
                </a:lnTo>
                <a:lnTo>
                  <a:pt x="3243" y="4325"/>
                </a:lnTo>
                <a:lnTo>
                  <a:pt x="3424" y="4865"/>
                </a:lnTo>
                <a:lnTo>
                  <a:pt x="3664" y="5346"/>
                </a:lnTo>
                <a:lnTo>
                  <a:pt x="4144" y="6247"/>
                </a:lnTo>
                <a:lnTo>
                  <a:pt x="4445" y="6607"/>
                </a:lnTo>
                <a:lnTo>
                  <a:pt x="4745" y="7027"/>
                </a:lnTo>
                <a:lnTo>
                  <a:pt x="5105" y="7268"/>
                </a:lnTo>
                <a:lnTo>
                  <a:pt x="5466" y="7568"/>
                </a:lnTo>
                <a:lnTo>
                  <a:pt x="6246" y="8048"/>
                </a:lnTo>
                <a:lnTo>
                  <a:pt x="6787" y="10210"/>
                </a:lnTo>
                <a:lnTo>
                  <a:pt x="5766" y="9370"/>
                </a:lnTo>
                <a:lnTo>
                  <a:pt x="4685" y="8589"/>
                </a:lnTo>
                <a:lnTo>
                  <a:pt x="3484" y="7568"/>
                </a:lnTo>
                <a:lnTo>
                  <a:pt x="2883" y="7027"/>
                </a:lnTo>
                <a:lnTo>
                  <a:pt x="2283" y="6547"/>
                </a:lnTo>
                <a:lnTo>
                  <a:pt x="1982" y="6367"/>
                </a:lnTo>
                <a:lnTo>
                  <a:pt x="1682" y="6307"/>
                </a:lnTo>
                <a:lnTo>
                  <a:pt x="1442" y="6247"/>
                </a:lnTo>
                <a:lnTo>
                  <a:pt x="1141" y="6307"/>
                </a:lnTo>
                <a:lnTo>
                  <a:pt x="901" y="6427"/>
                </a:lnTo>
                <a:lnTo>
                  <a:pt x="661" y="6607"/>
                </a:lnTo>
                <a:lnTo>
                  <a:pt x="421" y="6787"/>
                </a:lnTo>
                <a:lnTo>
                  <a:pt x="301" y="7027"/>
                </a:lnTo>
                <a:lnTo>
                  <a:pt x="120" y="7328"/>
                </a:lnTo>
                <a:lnTo>
                  <a:pt x="60" y="7568"/>
                </a:lnTo>
                <a:lnTo>
                  <a:pt x="0" y="7868"/>
                </a:lnTo>
                <a:lnTo>
                  <a:pt x="60" y="8168"/>
                </a:lnTo>
                <a:lnTo>
                  <a:pt x="120" y="8469"/>
                </a:lnTo>
                <a:lnTo>
                  <a:pt x="241" y="8709"/>
                </a:lnTo>
                <a:lnTo>
                  <a:pt x="481" y="8949"/>
                </a:lnTo>
                <a:lnTo>
                  <a:pt x="721" y="9189"/>
                </a:lnTo>
                <a:lnTo>
                  <a:pt x="1382" y="9550"/>
                </a:lnTo>
                <a:lnTo>
                  <a:pt x="2042" y="9850"/>
                </a:lnTo>
                <a:lnTo>
                  <a:pt x="3364" y="10511"/>
                </a:lnTo>
                <a:lnTo>
                  <a:pt x="4625" y="11231"/>
                </a:lnTo>
                <a:lnTo>
                  <a:pt x="5946" y="11892"/>
                </a:lnTo>
                <a:lnTo>
                  <a:pt x="6246" y="11952"/>
                </a:lnTo>
                <a:lnTo>
                  <a:pt x="6607" y="11892"/>
                </a:lnTo>
                <a:lnTo>
                  <a:pt x="6847" y="11772"/>
                </a:lnTo>
                <a:lnTo>
                  <a:pt x="7087" y="11592"/>
                </a:lnTo>
                <a:lnTo>
                  <a:pt x="7507" y="13153"/>
                </a:lnTo>
                <a:lnTo>
                  <a:pt x="7808" y="14715"/>
                </a:lnTo>
                <a:lnTo>
                  <a:pt x="7868" y="15075"/>
                </a:lnTo>
                <a:lnTo>
                  <a:pt x="6667" y="14294"/>
                </a:lnTo>
                <a:lnTo>
                  <a:pt x="6066" y="13874"/>
                </a:lnTo>
                <a:lnTo>
                  <a:pt x="5466" y="13513"/>
                </a:lnTo>
                <a:lnTo>
                  <a:pt x="4805" y="13213"/>
                </a:lnTo>
                <a:lnTo>
                  <a:pt x="4144" y="12973"/>
                </a:lnTo>
                <a:lnTo>
                  <a:pt x="3424" y="12733"/>
                </a:lnTo>
                <a:lnTo>
                  <a:pt x="2703" y="12613"/>
                </a:lnTo>
                <a:lnTo>
                  <a:pt x="2403" y="12613"/>
                </a:lnTo>
                <a:lnTo>
                  <a:pt x="2162" y="12673"/>
                </a:lnTo>
                <a:lnTo>
                  <a:pt x="1922" y="12793"/>
                </a:lnTo>
                <a:lnTo>
                  <a:pt x="1742" y="12913"/>
                </a:lnTo>
                <a:lnTo>
                  <a:pt x="1562" y="13093"/>
                </a:lnTo>
                <a:lnTo>
                  <a:pt x="1442" y="13333"/>
                </a:lnTo>
                <a:lnTo>
                  <a:pt x="1382" y="13573"/>
                </a:lnTo>
                <a:lnTo>
                  <a:pt x="1322" y="13814"/>
                </a:lnTo>
                <a:lnTo>
                  <a:pt x="1322" y="14054"/>
                </a:lnTo>
                <a:lnTo>
                  <a:pt x="1322" y="14354"/>
                </a:lnTo>
                <a:lnTo>
                  <a:pt x="1382" y="14594"/>
                </a:lnTo>
                <a:lnTo>
                  <a:pt x="1502" y="14835"/>
                </a:lnTo>
                <a:lnTo>
                  <a:pt x="1682" y="15075"/>
                </a:lnTo>
                <a:lnTo>
                  <a:pt x="1862" y="15255"/>
                </a:lnTo>
                <a:lnTo>
                  <a:pt x="2042" y="15375"/>
                </a:lnTo>
                <a:lnTo>
                  <a:pt x="2343" y="15495"/>
                </a:lnTo>
                <a:lnTo>
                  <a:pt x="3003" y="15675"/>
                </a:lnTo>
                <a:lnTo>
                  <a:pt x="3724" y="15856"/>
                </a:lnTo>
                <a:lnTo>
                  <a:pt x="5105" y="15976"/>
                </a:lnTo>
                <a:lnTo>
                  <a:pt x="6547" y="16156"/>
                </a:lnTo>
                <a:lnTo>
                  <a:pt x="7267" y="16276"/>
                </a:lnTo>
                <a:lnTo>
                  <a:pt x="7928" y="16456"/>
                </a:lnTo>
                <a:lnTo>
                  <a:pt x="8168" y="16456"/>
                </a:lnTo>
                <a:lnTo>
                  <a:pt x="8588" y="19459"/>
                </a:lnTo>
                <a:lnTo>
                  <a:pt x="8949" y="22522"/>
                </a:lnTo>
                <a:lnTo>
                  <a:pt x="8949" y="22642"/>
                </a:lnTo>
                <a:lnTo>
                  <a:pt x="8408" y="22101"/>
                </a:lnTo>
                <a:lnTo>
                  <a:pt x="7748" y="21681"/>
                </a:lnTo>
                <a:lnTo>
                  <a:pt x="7147" y="21201"/>
                </a:lnTo>
                <a:lnTo>
                  <a:pt x="6667" y="20780"/>
                </a:lnTo>
                <a:lnTo>
                  <a:pt x="6186" y="20420"/>
                </a:lnTo>
                <a:lnTo>
                  <a:pt x="5646" y="20000"/>
                </a:lnTo>
                <a:lnTo>
                  <a:pt x="5105" y="19639"/>
                </a:lnTo>
                <a:lnTo>
                  <a:pt x="4445" y="19339"/>
                </a:lnTo>
                <a:lnTo>
                  <a:pt x="3784" y="19099"/>
                </a:lnTo>
                <a:lnTo>
                  <a:pt x="3484" y="19039"/>
                </a:lnTo>
                <a:lnTo>
                  <a:pt x="3123" y="18979"/>
                </a:lnTo>
                <a:lnTo>
                  <a:pt x="2823" y="18979"/>
                </a:lnTo>
                <a:lnTo>
                  <a:pt x="2523" y="19039"/>
                </a:lnTo>
                <a:lnTo>
                  <a:pt x="2222" y="19159"/>
                </a:lnTo>
                <a:lnTo>
                  <a:pt x="1982" y="19339"/>
                </a:lnTo>
                <a:lnTo>
                  <a:pt x="1622" y="19639"/>
                </a:lnTo>
                <a:lnTo>
                  <a:pt x="1382" y="20000"/>
                </a:lnTo>
                <a:lnTo>
                  <a:pt x="1322" y="20180"/>
                </a:lnTo>
                <a:lnTo>
                  <a:pt x="1262" y="20420"/>
                </a:lnTo>
                <a:lnTo>
                  <a:pt x="1262" y="20660"/>
                </a:lnTo>
                <a:lnTo>
                  <a:pt x="1322" y="20840"/>
                </a:lnTo>
                <a:lnTo>
                  <a:pt x="1442" y="21141"/>
                </a:lnTo>
                <a:lnTo>
                  <a:pt x="1562" y="21381"/>
                </a:lnTo>
                <a:lnTo>
                  <a:pt x="1742" y="21621"/>
                </a:lnTo>
                <a:lnTo>
                  <a:pt x="1982" y="21861"/>
                </a:lnTo>
                <a:lnTo>
                  <a:pt x="2463" y="22162"/>
                </a:lnTo>
                <a:lnTo>
                  <a:pt x="3003" y="22462"/>
                </a:lnTo>
                <a:lnTo>
                  <a:pt x="3544" y="22642"/>
                </a:lnTo>
                <a:lnTo>
                  <a:pt x="4204" y="22822"/>
                </a:lnTo>
                <a:lnTo>
                  <a:pt x="5345" y="23062"/>
                </a:lnTo>
                <a:lnTo>
                  <a:pt x="6006" y="23183"/>
                </a:lnTo>
                <a:lnTo>
                  <a:pt x="6607" y="23363"/>
                </a:lnTo>
                <a:lnTo>
                  <a:pt x="7207" y="23603"/>
                </a:lnTo>
                <a:lnTo>
                  <a:pt x="7808" y="23843"/>
                </a:lnTo>
                <a:lnTo>
                  <a:pt x="8468" y="24143"/>
                </a:lnTo>
                <a:lnTo>
                  <a:pt x="8769" y="24264"/>
                </a:lnTo>
                <a:lnTo>
                  <a:pt x="9069" y="24264"/>
                </a:lnTo>
                <a:lnTo>
                  <a:pt x="9129" y="25825"/>
                </a:lnTo>
                <a:lnTo>
                  <a:pt x="9129" y="27447"/>
                </a:lnTo>
                <a:lnTo>
                  <a:pt x="9069" y="30569"/>
                </a:lnTo>
                <a:lnTo>
                  <a:pt x="8408" y="30089"/>
                </a:lnTo>
                <a:lnTo>
                  <a:pt x="7748" y="29609"/>
                </a:lnTo>
                <a:lnTo>
                  <a:pt x="7027" y="29188"/>
                </a:lnTo>
                <a:lnTo>
                  <a:pt x="6366" y="28708"/>
                </a:lnTo>
                <a:lnTo>
                  <a:pt x="5946" y="28407"/>
                </a:lnTo>
                <a:lnTo>
                  <a:pt x="5526" y="28167"/>
                </a:lnTo>
                <a:lnTo>
                  <a:pt x="4565" y="27747"/>
                </a:lnTo>
                <a:lnTo>
                  <a:pt x="3604" y="27386"/>
                </a:lnTo>
                <a:lnTo>
                  <a:pt x="2643" y="27146"/>
                </a:lnTo>
                <a:lnTo>
                  <a:pt x="2222" y="27026"/>
                </a:lnTo>
                <a:lnTo>
                  <a:pt x="1802" y="27086"/>
                </a:lnTo>
                <a:lnTo>
                  <a:pt x="1442" y="27146"/>
                </a:lnTo>
                <a:lnTo>
                  <a:pt x="1141" y="27326"/>
                </a:lnTo>
                <a:lnTo>
                  <a:pt x="901" y="27567"/>
                </a:lnTo>
                <a:lnTo>
                  <a:pt x="721" y="27867"/>
                </a:lnTo>
                <a:lnTo>
                  <a:pt x="601" y="28167"/>
                </a:lnTo>
                <a:lnTo>
                  <a:pt x="481" y="28528"/>
                </a:lnTo>
                <a:lnTo>
                  <a:pt x="481" y="28888"/>
                </a:lnTo>
                <a:lnTo>
                  <a:pt x="481" y="29188"/>
                </a:lnTo>
                <a:lnTo>
                  <a:pt x="601" y="29548"/>
                </a:lnTo>
                <a:lnTo>
                  <a:pt x="781" y="29849"/>
                </a:lnTo>
                <a:lnTo>
                  <a:pt x="1021" y="30149"/>
                </a:lnTo>
                <a:lnTo>
                  <a:pt x="1322" y="30389"/>
                </a:lnTo>
                <a:lnTo>
                  <a:pt x="1682" y="30509"/>
                </a:lnTo>
                <a:lnTo>
                  <a:pt x="2162" y="30630"/>
                </a:lnTo>
                <a:lnTo>
                  <a:pt x="3964" y="30870"/>
                </a:lnTo>
                <a:lnTo>
                  <a:pt x="4865" y="30990"/>
                </a:lnTo>
                <a:lnTo>
                  <a:pt x="5766" y="31050"/>
                </a:lnTo>
                <a:lnTo>
                  <a:pt x="6246" y="31050"/>
                </a:lnTo>
                <a:lnTo>
                  <a:pt x="6667" y="31170"/>
                </a:lnTo>
                <a:lnTo>
                  <a:pt x="7447" y="31530"/>
                </a:lnTo>
                <a:lnTo>
                  <a:pt x="7868" y="31650"/>
                </a:lnTo>
                <a:lnTo>
                  <a:pt x="8228" y="31711"/>
                </a:lnTo>
                <a:lnTo>
                  <a:pt x="9009" y="31831"/>
                </a:lnTo>
                <a:lnTo>
                  <a:pt x="8709" y="37356"/>
                </a:lnTo>
                <a:lnTo>
                  <a:pt x="8709" y="37596"/>
                </a:lnTo>
                <a:lnTo>
                  <a:pt x="8829" y="37716"/>
                </a:lnTo>
                <a:lnTo>
                  <a:pt x="8949" y="37836"/>
                </a:lnTo>
                <a:lnTo>
                  <a:pt x="9129" y="37896"/>
                </a:lnTo>
                <a:lnTo>
                  <a:pt x="9309" y="37896"/>
                </a:lnTo>
                <a:lnTo>
                  <a:pt x="9489" y="37836"/>
                </a:lnTo>
                <a:lnTo>
                  <a:pt x="9609" y="37716"/>
                </a:lnTo>
                <a:lnTo>
                  <a:pt x="9730" y="37536"/>
                </a:lnTo>
                <a:lnTo>
                  <a:pt x="9970" y="36095"/>
                </a:lnTo>
                <a:lnTo>
                  <a:pt x="10210" y="34713"/>
                </a:lnTo>
                <a:lnTo>
                  <a:pt x="10330" y="33272"/>
                </a:lnTo>
                <a:lnTo>
                  <a:pt x="10450" y="31831"/>
                </a:lnTo>
                <a:lnTo>
                  <a:pt x="10690" y="31711"/>
                </a:lnTo>
                <a:lnTo>
                  <a:pt x="11051" y="31410"/>
                </a:lnTo>
                <a:lnTo>
                  <a:pt x="11411" y="31170"/>
                </a:lnTo>
                <a:lnTo>
                  <a:pt x="12252" y="30810"/>
                </a:lnTo>
                <a:lnTo>
                  <a:pt x="13934" y="30089"/>
                </a:lnTo>
                <a:lnTo>
                  <a:pt x="14714" y="29729"/>
                </a:lnTo>
                <a:lnTo>
                  <a:pt x="15495" y="29368"/>
                </a:lnTo>
                <a:lnTo>
                  <a:pt x="16276" y="28948"/>
                </a:lnTo>
                <a:lnTo>
                  <a:pt x="17056" y="28588"/>
                </a:lnTo>
                <a:lnTo>
                  <a:pt x="17537" y="28407"/>
                </a:lnTo>
                <a:lnTo>
                  <a:pt x="17837" y="28107"/>
                </a:lnTo>
                <a:lnTo>
                  <a:pt x="18138" y="27807"/>
                </a:lnTo>
                <a:lnTo>
                  <a:pt x="18258" y="27447"/>
                </a:lnTo>
                <a:lnTo>
                  <a:pt x="18378" y="27086"/>
                </a:lnTo>
                <a:lnTo>
                  <a:pt x="18378" y="26726"/>
                </a:lnTo>
                <a:lnTo>
                  <a:pt x="18378" y="26365"/>
                </a:lnTo>
                <a:lnTo>
                  <a:pt x="18258" y="26005"/>
                </a:lnTo>
                <a:lnTo>
                  <a:pt x="18077" y="25705"/>
                </a:lnTo>
                <a:lnTo>
                  <a:pt x="17837" y="25405"/>
                </a:lnTo>
                <a:lnTo>
                  <a:pt x="17597" y="25164"/>
                </a:lnTo>
                <a:lnTo>
                  <a:pt x="17237" y="24984"/>
                </a:lnTo>
                <a:lnTo>
                  <a:pt x="16876" y="24924"/>
                </a:lnTo>
                <a:lnTo>
                  <a:pt x="16516" y="24864"/>
                </a:lnTo>
                <a:lnTo>
                  <a:pt x="16096" y="24924"/>
                </a:lnTo>
                <a:lnTo>
                  <a:pt x="15615" y="25104"/>
                </a:lnTo>
                <a:lnTo>
                  <a:pt x="14714" y="25585"/>
                </a:lnTo>
                <a:lnTo>
                  <a:pt x="13753" y="26065"/>
                </a:lnTo>
                <a:lnTo>
                  <a:pt x="12913" y="26666"/>
                </a:lnTo>
                <a:lnTo>
                  <a:pt x="12492" y="26966"/>
                </a:lnTo>
                <a:lnTo>
                  <a:pt x="12132" y="27326"/>
                </a:lnTo>
                <a:lnTo>
                  <a:pt x="11651" y="27807"/>
                </a:lnTo>
                <a:lnTo>
                  <a:pt x="11231" y="28347"/>
                </a:lnTo>
                <a:lnTo>
                  <a:pt x="10510" y="29488"/>
                </a:lnTo>
                <a:lnTo>
                  <a:pt x="10510" y="26906"/>
                </a:lnTo>
                <a:lnTo>
                  <a:pt x="10390" y="24324"/>
                </a:lnTo>
                <a:lnTo>
                  <a:pt x="10570" y="24203"/>
                </a:lnTo>
                <a:lnTo>
                  <a:pt x="10751" y="24083"/>
                </a:lnTo>
                <a:lnTo>
                  <a:pt x="11471" y="23183"/>
                </a:lnTo>
                <a:lnTo>
                  <a:pt x="12192" y="22282"/>
                </a:lnTo>
                <a:lnTo>
                  <a:pt x="12612" y="21861"/>
                </a:lnTo>
                <a:lnTo>
                  <a:pt x="13093" y="21441"/>
                </a:lnTo>
                <a:lnTo>
                  <a:pt x="14054" y="20660"/>
                </a:lnTo>
                <a:lnTo>
                  <a:pt x="14955" y="19939"/>
                </a:lnTo>
                <a:lnTo>
                  <a:pt x="15435" y="19519"/>
                </a:lnTo>
                <a:lnTo>
                  <a:pt x="15855" y="19099"/>
                </a:lnTo>
                <a:lnTo>
                  <a:pt x="16216" y="18678"/>
                </a:lnTo>
                <a:lnTo>
                  <a:pt x="16516" y="18198"/>
                </a:lnTo>
                <a:lnTo>
                  <a:pt x="16696" y="17657"/>
                </a:lnTo>
                <a:lnTo>
                  <a:pt x="16696" y="17357"/>
                </a:lnTo>
                <a:lnTo>
                  <a:pt x="16696" y="17057"/>
                </a:lnTo>
                <a:lnTo>
                  <a:pt x="16636" y="16696"/>
                </a:lnTo>
                <a:lnTo>
                  <a:pt x="16516" y="16396"/>
                </a:lnTo>
                <a:lnTo>
                  <a:pt x="16336" y="16096"/>
                </a:lnTo>
                <a:lnTo>
                  <a:pt x="16096" y="15916"/>
                </a:lnTo>
                <a:lnTo>
                  <a:pt x="15855" y="15736"/>
                </a:lnTo>
                <a:lnTo>
                  <a:pt x="15555" y="15615"/>
                </a:lnTo>
                <a:lnTo>
                  <a:pt x="14834" y="15615"/>
                </a:lnTo>
                <a:lnTo>
                  <a:pt x="14534" y="15675"/>
                </a:lnTo>
                <a:lnTo>
                  <a:pt x="14294" y="15796"/>
                </a:lnTo>
                <a:lnTo>
                  <a:pt x="13813" y="16096"/>
                </a:lnTo>
                <a:lnTo>
                  <a:pt x="13393" y="16516"/>
                </a:lnTo>
                <a:lnTo>
                  <a:pt x="13033" y="16937"/>
                </a:lnTo>
                <a:lnTo>
                  <a:pt x="12732" y="17477"/>
                </a:lnTo>
                <a:lnTo>
                  <a:pt x="12492" y="18018"/>
                </a:lnTo>
                <a:lnTo>
                  <a:pt x="12012" y="19039"/>
                </a:lnTo>
                <a:lnTo>
                  <a:pt x="11531" y="20120"/>
                </a:lnTo>
                <a:lnTo>
                  <a:pt x="11291" y="20600"/>
                </a:lnTo>
                <a:lnTo>
                  <a:pt x="10991" y="21081"/>
                </a:lnTo>
                <a:lnTo>
                  <a:pt x="10210" y="22162"/>
                </a:lnTo>
                <a:lnTo>
                  <a:pt x="10210" y="22041"/>
                </a:lnTo>
                <a:lnTo>
                  <a:pt x="9910" y="19699"/>
                </a:lnTo>
                <a:lnTo>
                  <a:pt x="9549" y="17297"/>
                </a:lnTo>
                <a:lnTo>
                  <a:pt x="9850" y="17117"/>
                </a:lnTo>
                <a:lnTo>
                  <a:pt x="10150" y="16817"/>
                </a:lnTo>
                <a:lnTo>
                  <a:pt x="10630" y="16156"/>
                </a:lnTo>
                <a:lnTo>
                  <a:pt x="11111" y="15435"/>
                </a:lnTo>
                <a:lnTo>
                  <a:pt x="11531" y="14775"/>
                </a:lnTo>
                <a:lnTo>
                  <a:pt x="12072" y="13994"/>
                </a:lnTo>
                <a:lnTo>
                  <a:pt x="12732" y="13213"/>
                </a:lnTo>
                <a:lnTo>
                  <a:pt x="13393" y="12492"/>
                </a:lnTo>
                <a:lnTo>
                  <a:pt x="14054" y="11772"/>
                </a:lnTo>
                <a:lnTo>
                  <a:pt x="14294" y="11532"/>
                </a:lnTo>
                <a:lnTo>
                  <a:pt x="14414" y="11291"/>
                </a:lnTo>
                <a:lnTo>
                  <a:pt x="14474" y="10991"/>
                </a:lnTo>
                <a:lnTo>
                  <a:pt x="14534" y="10751"/>
                </a:lnTo>
                <a:lnTo>
                  <a:pt x="14474" y="10451"/>
                </a:lnTo>
                <a:lnTo>
                  <a:pt x="14354" y="10210"/>
                </a:lnTo>
                <a:lnTo>
                  <a:pt x="14234" y="9970"/>
                </a:lnTo>
                <a:lnTo>
                  <a:pt x="14054" y="9790"/>
                </a:lnTo>
                <a:lnTo>
                  <a:pt x="13813" y="9610"/>
                </a:lnTo>
                <a:lnTo>
                  <a:pt x="13573" y="9430"/>
                </a:lnTo>
                <a:lnTo>
                  <a:pt x="13333" y="9370"/>
                </a:lnTo>
                <a:lnTo>
                  <a:pt x="13093" y="9309"/>
                </a:lnTo>
                <a:lnTo>
                  <a:pt x="12792" y="9309"/>
                </a:lnTo>
                <a:lnTo>
                  <a:pt x="12552" y="9370"/>
                </a:lnTo>
                <a:lnTo>
                  <a:pt x="12252" y="9490"/>
                </a:lnTo>
                <a:lnTo>
                  <a:pt x="12012" y="9730"/>
                </a:lnTo>
                <a:lnTo>
                  <a:pt x="11231" y="10571"/>
                </a:lnTo>
                <a:lnTo>
                  <a:pt x="10510" y="11471"/>
                </a:lnTo>
                <a:lnTo>
                  <a:pt x="9850" y="12492"/>
                </a:lnTo>
                <a:lnTo>
                  <a:pt x="9309" y="13513"/>
                </a:lnTo>
                <a:lnTo>
                  <a:pt x="8949" y="14294"/>
                </a:lnTo>
                <a:lnTo>
                  <a:pt x="8288" y="11532"/>
                </a:lnTo>
                <a:lnTo>
                  <a:pt x="8468" y="11471"/>
                </a:lnTo>
                <a:lnTo>
                  <a:pt x="8588" y="11411"/>
                </a:lnTo>
                <a:lnTo>
                  <a:pt x="9489" y="10330"/>
                </a:lnTo>
                <a:lnTo>
                  <a:pt x="9970" y="9790"/>
                </a:lnTo>
                <a:lnTo>
                  <a:pt x="10450" y="9249"/>
                </a:lnTo>
                <a:lnTo>
                  <a:pt x="12552" y="7328"/>
                </a:lnTo>
                <a:lnTo>
                  <a:pt x="13213" y="6607"/>
                </a:lnTo>
                <a:lnTo>
                  <a:pt x="13573" y="6187"/>
                </a:lnTo>
                <a:lnTo>
                  <a:pt x="13873" y="5706"/>
                </a:lnTo>
                <a:lnTo>
                  <a:pt x="14054" y="5226"/>
                </a:lnTo>
                <a:lnTo>
                  <a:pt x="14114" y="4985"/>
                </a:lnTo>
                <a:lnTo>
                  <a:pt x="14114" y="4745"/>
                </a:lnTo>
                <a:lnTo>
                  <a:pt x="14114" y="4505"/>
                </a:lnTo>
                <a:lnTo>
                  <a:pt x="13994" y="4265"/>
                </a:lnTo>
                <a:lnTo>
                  <a:pt x="13873" y="4085"/>
                </a:lnTo>
                <a:lnTo>
                  <a:pt x="13633" y="3904"/>
                </a:lnTo>
                <a:lnTo>
                  <a:pt x="13393" y="3724"/>
                </a:lnTo>
                <a:lnTo>
                  <a:pt x="13093" y="3664"/>
                </a:lnTo>
                <a:lnTo>
                  <a:pt x="12853" y="3604"/>
                </a:lnTo>
                <a:lnTo>
                  <a:pt x="12612" y="3664"/>
                </a:lnTo>
                <a:lnTo>
                  <a:pt x="12312" y="3724"/>
                </a:lnTo>
                <a:lnTo>
                  <a:pt x="12072" y="3844"/>
                </a:lnTo>
                <a:lnTo>
                  <a:pt x="11591" y="4145"/>
                </a:lnTo>
                <a:lnTo>
                  <a:pt x="11111" y="4565"/>
                </a:lnTo>
                <a:lnTo>
                  <a:pt x="10690" y="5045"/>
                </a:lnTo>
                <a:lnTo>
                  <a:pt x="10030" y="5886"/>
                </a:lnTo>
                <a:lnTo>
                  <a:pt x="9309" y="7087"/>
                </a:lnTo>
                <a:lnTo>
                  <a:pt x="8949" y="7748"/>
                </a:lnTo>
                <a:lnTo>
                  <a:pt x="8649" y="8349"/>
                </a:lnTo>
                <a:lnTo>
                  <a:pt x="8288" y="9249"/>
                </a:lnTo>
                <a:lnTo>
                  <a:pt x="7868" y="10090"/>
                </a:lnTo>
                <a:lnTo>
                  <a:pt x="7507" y="9129"/>
                </a:lnTo>
                <a:lnTo>
                  <a:pt x="7147" y="8168"/>
                </a:lnTo>
                <a:lnTo>
                  <a:pt x="7267" y="8108"/>
                </a:lnTo>
                <a:lnTo>
                  <a:pt x="7327" y="7928"/>
                </a:lnTo>
                <a:lnTo>
                  <a:pt x="7327" y="7508"/>
                </a:lnTo>
                <a:lnTo>
                  <a:pt x="7267" y="6967"/>
                </a:lnTo>
                <a:lnTo>
                  <a:pt x="7087" y="6367"/>
                </a:lnTo>
                <a:lnTo>
                  <a:pt x="6667" y="5106"/>
                </a:lnTo>
                <a:lnTo>
                  <a:pt x="6366" y="4205"/>
                </a:lnTo>
                <a:lnTo>
                  <a:pt x="6246" y="3424"/>
                </a:lnTo>
                <a:lnTo>
                  <a:pt x="6186" y="2643"/>
                </a:lnTo>
                <a:lnTo>
                  <a:pt x="6066" y="1862"/>
                </a:lnTo>
                <a:lnTo>
                  <a:pt x="5946" y="1082"/>
                </a:lnTo>
                <a:lnTo>
                  <a:pt x="5886" y="842"/>
                </a:lnTo>
                <a:lnTo>
                  <a:pt x="5766" y="601"/>
                </a:lnTo>
                <a:lnTo>
                  <a:pt x="5586" y="421"/>
                </a:lnTo>
                <a:lnTo>
                  <a:pt x="5405" y="301"/>
                </a:lnTo>
                <a:lnTo>
                  <a:pt x="5225" y="181"/>
                </a:lnTo>
                <a:lnTo>
                  <a:pt x="4985" y="61"/>
                </a:lnTo>
                <a:lnTo>
                  <a:pt x="450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 flipH="1" rot="4552656">
            <a:off x="7731168" y="3452553"/>
            <a:ext cx="558563" cy="1091576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7413025" y="3000800"/>
            <a:ext cx="1335503" cy="352564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313175" y="2788528"/>
            <a:ext cx="383790" cy="403073"/>
          </a:xfrm>
          <a:custGeom>
            <a:pathLst>
              <a:path extrusionOk="0" h="21321" w="20301">
                <a:moveTo>
                  <a:pt x="5106" y="1922"/>
                </a:moveTo>
                <a:lnTo>
                  <a:pt x="5286" y="2042"/>
                </a:lnTo>
                <a:lnTo>
                  <a:pt x="5526" y="2162"/>
                </a:lnTo>
                <a:lnTo>
                  <a:pt x="5646" y="2282"/>
                </a:lnTo>
                <a:lnTo>
                  <a:pt x="5826" y="2462"/>
                </a:lnTo>
                <a:lnTo>
                  <a:pt x="5886" y="2703"/>
                </a:lnTo>
                <a:lnTo>
                  <a:pt x="5947" y="2883"/>
                </a:lnTo>
                <a:lnTo>
                  <a:pt x="5947" y="3123"/>
                </a:lnTo>
                <a:lnTo>
                  <a:pt x="5947" y="3363"/>
                </a:lnTo>
                <a:lnTo>
                  <a:pt x="5886" y="3543"/>
                </a:lnTo>
                <a:lnTo>
                  <a:pt x="5826" y="3784"/>
                </a:lnTo>
                <a:lnTo>
                  <a:pt x="5646" y="3964"/>
                </a:lnTo>
                <a:lnTo>
                  <a:pt x="5526" y="4084"/>
                </a:lnTo>
                <a:lnTo>
                  <a:pt x="5286" y="4204"/>
                </a:lnTo>
                <a:lnTo>
                  <a:pt x="5106" y="4324"/>
                </a:lnTo>
                <a:lnTo>
                  <a:pt x="4505" y="4324"/>
                </a:lnTo>
                <a:lnTo>
                  <a:pt x="4325" y="4204"/>
                </a:lnTo>
                <a:lnTo>
                  <a:pt x="4085" y="4084"/>
                </a:lnTo>
                <a:lnTo>
                  <a:pt x="3965" y="3964"/>
                </a:lnTo>
                <a:lnTo>
                  <a:pt x="3784" y="3784"/>
                </a:lnTo>
                <a:lnTo>
                  <a:pt x="3724" y="3543"/>
                </a:lnTo>
                <a:lnTo>
                  <a:pt x="3664" y="3363"/>
                </a:lnTo>
                <a:lnTo>
                  <a:pt x="3664" y="3123"/>
                </a:lnTo>
                <a:lnTo>
                  <a:pt x="3664" y="2883"/>
                </a:lnTo>
                <a:lnTo>
                  <a:pt x="3724" y="2703"/>
                </a:lnTo>
                <a:lnTo>
                  <a:pt x="3784" y="2462"/>
                </a:lnTo>
                <a:lnTo>
                  <a:pt x="3965" y="2282"/>
                </a:lnTo>
                <a:lnTo>
                  <a:pt x="4085" y="2162"/>
                </a:lnTo>
                <a:lnTo>
                  <a:pt x="4325" y="2042"/>
                </a:lnTo>
                <a:lnTo>
                  <a:pt x="4505" y="1922"/>
                </a:lnTo>
                <a:close/>
                <a:moveTo>
                  <a:pt x="5766" y="0"/>
                </a:moveTo>
                <a:lnTo>
                  <a:pt x="4986" y="60"/>
                </a:lnTo>
                <a:lnTo>
                  <a:pt x="4205" y="120"/>
                </a:lnTo>
                <a:lnTo>
                  <a:pt x="3364" y="360"/>
                </a:lnTo>
                <a:lnTo>
                  <a:pt x="2583" y="601"/>
                </a:lnTo>
                <a:lnTo>
                  <a:pt x="1863" y="1021"/>
                </a:lnTo>
                <a:lnTo>
                  <a:pt x="1562" y="1261"/>
                </a:lnTo>
                <a:lnTo>
                  <a:pt x="1262" y="1502"/>
                </a:lnTo>
                <a:lnTo>
                  <a:pt x="1022" y="1742"/>
                </a:lnTo>
                <a:lnTo>
                  <a:pt x="842" y="2042"/>
                </a:lnTo>
                <a:lnTo>
                  <a:pt x="601" y="2102"/>
                </a:lnTo>
                <a:lnTo>
                  <a:pt x="361" y="2162"/>
                </a:lnTo>
                <a:lnTo>
                  <a:pt x="121" y="2282"/>
                </a:lnTo>
                <a:lnTo>
                  <a:pt x="1" y="2522"/>
                </a:lnTo>
                <a:lnTo>
                  <a:pt x="1" y="2763"/>
                </a:lnTo>
                <a:lnTo>
                  <a:pt x="61" y="2883"/>
                </a:lnTo>
                <a:lnTo>
                  <a:pt x="121" y="2943"/>
                </a:lnTo>
                <a:lnTo>
                  <a:pt x="541" y="3243"/>
                </a:lnTo>
                <a:lnTo>
                  <a:pt x="902" y="3543"/>
                </a:lnTo>
                <a:lnTo>
                  <a:pt x="1322" y="3784"/>
                </a:lnTo>
                <a:lnTo>
                  <a:pt x="1622" y="4144"/>
                </a:lnTo>
                <a:lnTo>
                  <a:pt x="1983" y="4745"/>
                </a:lnTo>
                <a:lnTo>
                  <a:pt x="2163" y="5285"/>
                </a:lnTo>
                <a:lnTo>
                  <a:pt x="2283" y="5946"/>
                </a:lnTo>
                <a:lnTo>
                  <a:pt x="2403" y="6546"/>
                </a:lnTo>
                <a:lnTo>
                  <a:pt x="2583" y="8708"/>
                </a:lnTo>
                <a:lnTo>
                  <a:pt x="2764" y="9729"/>
                </a:lnTo>
                <a:lnTo>
                  <a:pt x="2884" y="10270"/>
                </a:lnTo>
                <a:lnTo>
                  <a:pt x="3064" y="10810"/>
                </a:lnTo>
                <a:lnTo>
                  <a:pt x="3484" y="11651"/>
                </a:lnTo>
                <a:lnTo>
                  <a:pt x="3965" y="12492"/>
                </a:lnTo>
                <a:lnTo>
                  <a:pt x="4505" y="13273"/>
                </a:lnTo>
                <a:lnTo>
                  <a:pt x="5106" y="13993"/>
                </a:lnTo>
                <a:lnTo>
                  <a:pt x="5826" y="14714"/>
                </a:lnTo>
                <a:lnTo>
                  <a:pt x="6547" y="15315"/>
                </a:lnTo>
                <a:lnTo>
                  <a:pt x="7388" y="15795"/>
                </a:lnTo>
                <a:lnTo>
                  <a:pt x="8169" y="16215"/>
                </a:lnTo>
                <a:lnTo>
                  <a:pt x="8769" y="16456"/>
                </a:lnTo>
                <a:lnTo>
                  <a:pt x="9370" y="16636"/>
                </a:lnTo>
                <a:lnTo>
                  <a:pt x="9850" y="17717"/>
                </a:lnTo>
                <a:lnTo>
                  <a:pt x="10090" y="18317"/>
                </a:lnTo>
                <a:lnTo>
                  <a:pt x="10271" y="18918"/>
                </a:lnTo>
                <a:lnTo>
                  <a:pt x="10331" y="19518"/>
                </a:lnTo>
                <a:lnTo>
                  <a:pt x="10331" y="20119"/>
                </a:lnTo>
                <a:lnTo>
                  <a:pt x="10391" y="20419"/>
                </a:lnTo>
                <a:lnTo>
                  <a:pt x="10451" y="20720"/>
                </a:lnTo>
                <a:lnTo>
                  <a:pt x="10571" y="20960"/>
                </a:lnTo>
                <a:lnTo>
                  <a:pt x="10751" y="21200"/>
                </a:lnTo>
                <a:lnTo>
                  <a:pt x="10871" y="21320"/>
                </a:lnTo>
                <a:lnTo>
                  <a:pt x="11051" y="21320"/>
                </a:lnTo>
                <a:lnTo>
                  <a:pt x="11232" y="21260"/>
                </a:lnTo>
                <a:lnTo>
                  <a:pt x="11352" y="21200"/>
                </a:lnTo>
                <a:lnTo>
                  <a:pt x="11592" y="20960"/>
                </a:lnTo>
                <a:lnTo>
                  <a:pt x="11712" y="20599"/>
                </a:lnTo>
                <a:lnTo>
                  <a:pt x="11772" y="20239"/>
                </a:lnTo>
                <a:lnTo>
                  <a:pt x="11772" y="19879"/>
                </a:lnTo>
                <a:lnTo>
                  <a:pt x="11652" y="19098"/>
                </a:lnTo>
                <a:lnTo>
                  <a:pt x="11472" y="18377"/>
                </a:lnTo>
                <a:lnTo>
                  <a:pt x="11232" y="17597"/>
                </a:lnTo>
                <a:lnTo>
                  <a:pt x="10931" y="16876"/>
                </a:lnTo>
                <a:lnTo>
                  <a:pt x="11592" y="16876"/>
                </a:lnTo>
                <a:lnTo>
                  <a:pt x="12192" y="16816"/>
                </a:lnTo>
                <a:lnTo>
                  <a:pt x="12853" y="16756"/>
                </a:lnTo>
                <a:lnTo>
                  <a:pt x="13454" y="16636"/>
                </a:lnTo>
                <a:lnTo>
                  <a:pt x="13754" y="17296"/>
                </a:lnTo>
                <a:lnTo>
                  <a:pt x="13994" y="18017"/>
                </a:lnTo>
                <a:lnTo>
                  <a:pt x="14114" y="18678"/>
                </a:lnTo>
                <a:lnTo>
                  <a:pt x="14174" y="19338"/>
                </a:lnTo>
                <a:lnTo>
                  <a:pt x="14234" y="20660"/>
                </a:lnTo>
                <a:lnTo>
                  <a:pt x="14294" y="20900"/>
                </a:lnTo>
                <a:lnTo>
                  <a:pt x="14415" y="21080"/>
                </a:lnTo>
                <a:lnTo>
                  <a:pt x="14595" y="21200"/>
                </a:lnTo>
                <a:lnTo>
                  <a:pt x="14835" y="21320"/>
                </a:lnTo>
                <a:lnTo>
                  <a:pt x="15015" y="21320"/>
                </a:lnTo>
                <a:lnTo>
                  <a:pt x="15255" y="21200"/>
                </a:lnTo>
                <a:lnTo>
                  <a:pt x="15435" y="21080"/>
                </a:lnTo>
                <a:lnTo>
                  <a:pt x="15556" y="20840"/>
                </a:lnTo>
                <a:lnTo>
                  <a:pt x="15616" y="20359"/>
                </a:lnTo>
                <a:lnTo>
                  <a:pt x="15676" y="19759"/>
                </a:lnTo>
                <a:lnTo>
                  <a:pt x="15676" y="19158"/>
                </a:lnTo>
                <a:lnTo>
                  <a:pt x="15616" y="18498"/>
                </a:lnTo>
                <a:lnTo>
                  <a:pt x="15496" y="17897"/>
                </a:lnTo>
                <a:lnTo>
                  <a:pt x="15255" y="17296"/>
                </a:lnTo>
                <a:lnTo>
                  <a:pt x="15015" y="16696"/>
                </a:lnTo>
                <a:lnTo>
                  <a:pt x="14715" y="16215"/>
                </a:lnTo>
                <a:lnTo>
                  <a:pt x="15496" y="15855"/>
                </a:lnTo>
                <a:lnTo>
                  <a:pt x="16396" y="15375"/>
                </a:lnTo>
                <a:lnTo>
                  <a:pt x="17177" y="14774"/>
                </a:lnTo>
                <a:lnTo>
                  <a:pt x="17958" y="14113"/>
                </a:lnTo>
                <a:lnTo>
                  <a:pt x="18618" y="13393"/>
                </a:lnTo>
                <a:lnTo>
                  <a:pt x="19159" y="12672"/>
                </a:lnTo>
                <a:lnTo>
                  <a:pt x="19399" y="12312"/>
                </a:lnTo>
                <a:lnTo>
                  <a:pt x="19579" y="11891"/>
                </a:lnTo>
                <a:lnTo>
                  <a:pt x="19639" y="11831"/>
                </a:lnTo>
                <a:lnTo>
                  <a:pt x="19880" y="11471"/>
                </a:lnTo>
                <a:lnTo>
                  <a:pt x="20060" y="11111"/>
                </a:lnTo>
                <a:lnTo>
                  <a:pt x="20180" y="10690"/>
                </a:lnTo>
                <a:lnTo>
                  <a:pt x="20300" y="10330"/>
                </a:lnTo>
                <a:lnTo>
                  <a:pt x="20300" y="9909"/>
                </a:lnTo>
                <a:lnTo>
                  <a:pt x="20300" y="9489"/>
                </a:lnTo>
                <a:lnTo>
                  <a:pt x="20240" y="9069"/>
                </a:lnTo>
                <a:lnTo>
                  <a:pt x="20120" y="8708"/>
                </a:lnTo>
                <a:lnTo>
                  <a:pt x="20000" y="8288"/>
                </a:lnTo>
                <a:lnTo>
                  <a:pt x="19760" y="7928"/>
                </a:lnTo>
                <a:lnTo>
                  <a:pt x="19579" y="7627"/>
                </a:lnTo>
                <a:lnTo>
                  <a:pt x="19279" y="7327"/>
                </a:lnTo>
                <a:lnTo>
                  <a:pt x="18979" y="7027"/>
                </a:lnTo>
                <a:lnTo>
                  <a:pt x="18618" y="6787"/>
                </a:lnTo>
                <a:lnTo>
                  <a:pt x="18258" y="6606"/>
                </a:lnTo>
                <a:lnTo>
                  <a:pt x="17838" y="6486"/>
                </a:lnTo>
                <a:lnTo>
                  <a:pt x="17477" y="6486"/>
                </a:lnTo>
                <a:lnTo>
                  <a:pt x="17177" y="6606"/>
                </a:lnTo>
                <a:lnTo>
                  <a:pt x="16997" y="6787"/>
                </a:lnTo>
                <a:lnTo>
                  <a:pt x="16877" y="7027"/>
                </a:lnTo>
                <a:lnTo>
                  <a:pt x="16877" y="7327"/>
                </a:lnTo>
                <a:lnTo>
                  <a:pt x="16937" y="7627"/>
                </a:lnTo>
                <a:lnTo>
                  <a:pt x="17117" y="7868"/>
                </a:lnTo>
                <a:lnTo>
                  <a:pt x="17417" y="8048"/>
                </a:lnTo>
                <a:lnTo>
                  <a:pt x="17778" y="8228"/>
                </a:lnTo>
                <a:lnTo>
                  <a:pt x="18078" y="8468"/>
                </a:lnTo>
                <a:lnTo>
                  <a:pt x="18318" y="8828"/>
                </a:lnTo>
                <a:lnTo>
                  <a:pt x="18438" y="9249"/>
                </a:lnTo>
                <a:lnTo>
                  <a:pt x="18498" y="9609"/>
                </a:lnTo>
                <a:lnTo>
                  <a:pt x="18438" y="10030"/>
                </a:lnTo>
                <a:lnTo>
                  <a:pt x="18318" y="10450"/>
                </a:lnTo>
                <a:lnTo>
                  <a:pt x="18078" y="10810"/>
                </a:lnTo>
                <a:lnTo>
                  <a:pt x="17718" y="11111"/>
                </a:lnTo>
                <a:lnTo>
                  <a:pt x="17357" y="11351"/>
                </a:lnTo>
                <a:lnTo>
                  <a:pt x="16877" y="11531"/>
                </a:lnTo>
                <a:lnTo>
                  <a:pt x="16396" y="11591"/>
                </a:lnTo>
                <a:lnTo>
                  <a:pt x="15916" y="11591"/>
                </a:lnTo>
                <a:lnTo>
                  <a:pt x="15435" y="11471"/>
                </a:lnTo>
                <a:lnTo>
                  <a:pt x="15015" y="11291"/>
                </a:lnTo>
                <a:lnTo>
                  <a:pt x="14595" y="11111"/>
                </a:lnTo>
                <a:lnTo>
                  <a:pt x="14174" y="10750"/>
                </a:lnTo>
                <a:lnTo>
                  <a:pt x="13814" y="10390"/>
                </a:lnTo>
                <a:lnTo>
                  <a:pt x="13454" y="9970"/>
                </a:lnTo>
                <a:lnTo>
                  <a:pt x="13213" y="9549"/>
                </a:lnTo>
                <a:lnTo>
                  <a:pt x="13033" y="9069"/>
                </a:lnTo>
                <a:lnTo>
                  <a:pt x="12853" y="8588"/>
                </a:lnTo>
                <a:lnTo>
                  <a:pt x="12553" y="7627"/>
                </a:lnTo>
                <a:lnTo>
                  <a:pt x="12192" y="5525"/>
                </a:lnTo>
                <a:lnTo>
                  <a:pt x="11952" y="4504"/>
                </a:lnTo>
                <a:lnTo>
                  <a:pt x="11772" y="4024"/>
                </a:lnTo>
                <a:lnTo>
                  <a:pt x="11532" y="3604"/>
                </a:lnTo>
                <a:lnTo>
                  <a:pt x="11111" y="2883"/>
                </a:lnTo>
                <a:lnTo>
                  <a:pt x="10631" y="2222"/>
                </a:lnTo>
                <a:lnTo>
                  <a:pt x="10090" y="1682"/>
                </a:lnTo>
                <a:lnTo>
                  <a:pt x="9430" y="1201"/>
                </a:lnTo>
                <a:lnTo>
                  <a:pt x="8769" y="781"/>
                </a:lnTo>
                <a:lnTo>
                  <a:pt x="7988" y="421"/>
                </a:lnTo>
                <a:lnTo>
                  <a:pt x="7208" y="180"/>
                </a:lnTo>
                <a:lnTo>
                  <a:pt x="6427" y="60"/>
                </a:lnTo>
                <a:lnTo>
                  <a:pt x="576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 rot="2077429">
            <a:off x="8570831" y="4050614"/>
            <a:ext cx="349010" cy="340078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040525" y="2193086"/>
            <a:ext cx="318248" cy="331140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 rot="-7484905">
            <a:off x="1212369" y="1114531"/>
            <a:ext cx="277787" cy="995520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 flipH="1" rot="-5563591">
            <a:off x="1124665" y="807291"/>
            <a:ext cx="453130" cy="1186106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 rot="-4571370">
            <a:off x="1004019" y="1708694"/>
            <a:ext cx="450421" cy="880240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 flipH="1">
            <a:off x="417125" y="921750"/>
            <a:ext cx="1250725" cy="367875"/>
          </a:xfrm>
          <a:custGeom>
            <a:pathLst>
              <a:path extrusionOk="0" h="14715" w="50029">
                <a:moveTo>
                  <a:pt x="42281" y="1"/>
                </a:moveTo>
                <a:lnTo>
                  <a:pt x="41620" y="121"/>
                </a:lnTo>
                <a:lnTo>
                  <a:pt x="40960" y="301"/>
                </a:lnTo>
                <a:lnTo>
                  <a:pt x="39698" y="721"/>
                </a:lnTo>
                <a:lnTo>
                  <a:pt x="36756" y="1742"/>
                </a:lnTo>
                <a:lnTo>
                  <a:pt x="34413" y="2523"/>
                </a:lnTo>
                <a:lnTo>
                  <a:pt x="33272" y="2943"/>
                </a:lnTo>
                <a:lnTo>
                  <a:pt x="32131" y="3424"/>
                </a:lnTo>
                <a:lnTo>
                  <a:pt x="30149" y="3604"/>
                </a:lnTo>
                <a:lnTo>
                  <a:pt x="28227" y="3784"/>
                </a:lnTo>
                <a:lnTo>
                  <a:pt x="26246" y="4024"/>
                </a:lnTo>
                <a:lnTo>
                  <a:pt x="24324" y="4325"/>
                </a:lnTo>
                <a:lnTo>
                  <a:pt x="22702" y="4625"/>
                </a:lnTo>
                <a:lnTo>
                  <a:pt x="21141" y="4925"/>
                </a:lnTo>
                <a:lnTo>
                  <a:pt x="19579" y="5286"/>
                </a:lnTo>
                <a:lnTo>
                  <a:pt x="18018" y="5706"/>
                </a:lnTo>
                <a:lnTo>
                  <a:pt x="16456" y="6126"/>
                </a:lnTo>
                <a:lnTo>
                  <a:pt x="14895" y="6547"/>
                </a:lnTo>
                <a:lnTo>
                  <a:pt x="11832" y="7568"/>
                </a:lnTo>
                <a:lnTo>
                  <a:pt x="10331" y="8168"/>
                </a:lnTo>
                <a:lnTo>
                  <a:pt x="8829" y="8769"/>
                </a:lnTo>
                <a:lnTo>
                  <a:pt x="5826" y="10090"/>
                </a:lnTo>
                <a:lnTo>
                  <a:pt x="4385" y="10751"/>
                </a:lnTo>
                <a:lnTo>
                  <a:pt x="2884" y="11411"/>
                </a:lnTo>
                <a:lnTo>
                  <a:pt x="2163" y="11832"/>
                </a:lnTo>
                <a:lnTo>
                  <a:pt x="1442" y="12252"/>
                </a:lnTo>
                <a:lnTo>
                  <a:pt x="782" y="12733"/>
                </a:lnTo>
                <a:lnTo>
                  <a:pt x="241" y="13273"/>
                </a:lnTo>
                <a:lnTo>
                  <a:pt x="61" y="13513"/>
                </a:lnTo>
                <a:lnTo>
                  <a:pt x="1" y="13754"/>
                </a:lnTo>
                <a:lnTo>
                  <a:pt x="1" y="14054"/>
                </a:lnTo>
                <a:lnTo>
                  <a:pt x="121" y="14294"/>
                </a:lnTo>
                <a:lnTo>
                  <a:pt x="301" y="14474"/>
                </a:lnTo>
                <a:lnTo>
                  <a:pt x="481" y="14594"/>
                </a:lnTo>
                <a:lnTo>
                  <a:pt x="782" y="14715"/>
                </a:lnTo>
                <a:lnTo>
                  <a:pt x="1082" y="14654"/>
                </a:lnTo>
                <a:lnTo>
                  <a:pt x="1742" y="14474"/>
                </a:lnTo>
                <a:lnTo>
                  <a:pt x="2463" y="14174"/>
                </a:lnTo>
                <a:lnTo>
                  <a:pt x="3184" y="13874"/>
                </a:lnTo>
                <a:lnTo>
                  <a:pt x="3844" y="13513"/>
                </a:lnTo>
                <a:lnTo>
                  <a:pt x="5226" y="12733"/>
                </a:lnTo>
                <a:lnTo>
                  <a:pt x="6547" y="12072"/>
                </a:lnTo>
                <a:lnTo>
                  <a:pt x="7988" y="11411"/>
                </a:lnTo>
                <a:lnTo>
                  <a:pt x="9430" y="10751"/>
                </a:lnTo>
                <a:lnTo>
                  <a:pt x="12433" y="9610"/>
                </a:lnTo>
                <a:lnTo>
                  <a:pt x="14294" y="8949"/>
                </a:lnTo>
                <a:lnTo>
                  <a:pt x="14895" y="8889"/>
                </a:lnTo>
                <a:lnTo>
                  <a:pt x="16216" y="8769"/>
                </a:lnTo>
                <a:lnTo>
                  <a:pt x="17597" y="8769"/>
                </a:lnTo>
                <a:lnTo>
                  <a:pt x="18979" y="8889"/>
                </a:lnTo>
                <a:lnTo>
                  <a:pt x="20420" y="9069"/>
                </a:lnTo>
                <a:lnTo>
                  <a:pt x="21801" y="9309"/>
                </a:lnTo>
                <a:lnTo>
                  <a:pt x="23243" y="9670"/>
                </a:lnTo>
                <a:lnTo>
                  <a:pt x="29008" y="10991"/>
                </a:lnTo>
                <a:lnTo>
                  <a:pt x="29308" y="11592"/>
                </a:lnTo>
                <a:lnTo>
                  <a:pt x="29669" y="12192"/>
                </a:lnTo>
                <a:lnTo>
                  <a:pt x="30450" y="13273"/>
                </a:lnTo>
                <a:lnTo>
                  <a:pt x="30810" y="13754"/>
                </a:lnTo>
                <a:lnTo>
                  <a:pt x="31170" y="14174"/>
                </a:lnTo>
                <a:lnTo>
                  <a:pt x="31350" y="14414"/>
                </a:lnTo>
                <a:lnTo>
                  <a:pt x="31591" y="14534"/>
                </a:lnTo>
                <a:lnTo>
                  <a:pt x="31831" y="14654"/>
                </a:lnTo>
                <a:lnTo>
                  <a:pt x="32131" y="14715"/>
                </a:lnTo>
                <a:lnTo>
                  <a:pt x="32311" y="14715"/>
                </a:lnTo>
                <a:lnTo>
                  <a:pt x="32492" y="14594"/>
                </a:lnTo>
                <a:lnTo>
                  <a:pt x="32612" y="14474"/>
                </a:lnTo>
                <a:lnTo>
                  <a:pt x="32672" y="14294"/>
                </a:lnTo>
                <a:lnTo>
                  <a:pt x="32732" y="13994"/>
                </a:lnTo>
                <a:lnTo>
                  <a:pt x="32672" y="13694"/>
                </a:lnTo>
                <a:lnTo>
                  <a:pt x="32612" y="13393"/>
                </a:lnTo>
                <a:lnTo>
                  <a:pt x="32492" y="13153"/>
                </a:lnTo>
                <a:lnTo>
                  <a:pt x="32131" y="12673"/>
                </a:lnTo>
                <a:lnTo>
                  <a:pt x="31771" y="12192"/>
                </a:lnTo>
                <a:lnTo>
                  <a:pt x="31230" y="11471"/>
                </a:lnTo>
                <a:lnTo>
                  <a:pt x="31230" y="11471"/>
                </a:lnTo>
                <a:lnTo>
                  <a:pt x="31951" y="11652"/>
                </a:lnTo>
                <a:lnTo>
                  <a:pt x="32672" y="11832"/>
                </a:lnTo>
                <a:lnTo>
                  <a:pt x="33332" y="11952"/>
                </a:lnTo>
                <a:lnTo>
                  <a:pt x="33693" y="12012"/>
                </a:lnTo>
                <a:lnTo>
                  <a:pt x="34353" y="12012"/>
                </a:lnTo>
                <a:lnTo>
                  <a:pt x="34714" y="11952"/>
                </a:lnTo>
                <a:lnTo>
                  <a:pt x="34834" y="11832"/>
                </a:lnTo>
                <a:lnTo>
                  <a:pt x="34954" y="11772"/>
                </a:lnTo>
                <a:lnTo>
                  <a:pt x="35074" y="11592"/>
                </a:lnTo>
                <a:lnTo>
                  <a:pt x="35134" y="11471"/>
                </a:lnTo>
                <a:lnTo>
                  <a:pt x="35194" y="11291"/>
                </a:lnTo>
                <a:lnTo>
                  <a:pt x="35134" y="11171"/>
                </a:lnTo>
                <a:lnTo>
                  <a:pt x="35074" y="10991"/>
                </a:lnTo>
                <a:lnTo>
                  <a:pt x="34954" y="10871"/>
                </a:lnTo>
                <a:lnTo>
                  <a:pt x="34714" y="10631"/>
                </a:lnTo>
                <a:lnTo>
                  <a:pt x="34413" y="10451"/>
                </a:lnTo>
                <a:lnTo>
                  <a:pt x="34113" y="10330"/>
                </a:lnTo>
                <a:lnTo>
                  <a:pt x="33813" y="10210"/>
                </a:lnTo>
                <a:lnTo>
                  <a:pt x="33152" y="10030"/>
                </a:lnTo>
                <a:lnTo>
                  <a:pt x="32431" y="9910"/>
                </a:lnTo>
                <a:lnTo>
                  <a:pt x="29188" y="9189"/>
                </a:lnTo>
                <a:lnTo>
                  <a:pt x="25945" y="8409"/>
                </a:lnTo>
                <a:lnTo>
                  <a:pt x="22642" y="7748"/>
                </a:lnTo>
                <a:lnTo>
                  <a:pt x="21321" y="7448"/>
                </a:lnTo>
                <a:lnTo>
                  <a:pt x="19940" y="7268"/>
                </a:lnTo>
                <a:lnTo>
                  <a:pt x="22282" y="6667"/>
                </a:lnTo>
                <a:lnTo>
                  <a:pt x="24624" y="6187"/>
                </a:lnTo>
                <a:lnTo>
                  <a:pt x="26186" y="5886"/>
                </a:lnTo>
                <a:lnTo>
                  <a:pt x="27747" y="5646"/>
                </a:lnTo>
                <a:lnTo>
                  <a:pt x="30870" y="5226"/>
                </a:lnTo>
                <a:lnTo>
                  <a:pt x="33993" y="4985"/>
                </a:lnTo>
                <a:lnTo>
                  <a:pt x="37176" y="4805"/>
                </a:lnTo>
                <a:lnTo>
                  <a:pt x="40299" y="4805"/>
                </a:lnTo>
                <a:lnTo>
                  <a:pt x="43482" y="4865"/>
                </a:lnTo>
                <a:lnTo>
                  <a:pt x="46665" y="5045"/>
                </a:lnTo>
                <a:lnTo>
                  <a:pt x="49788" y="5286"/>
                </a:lnTo>
                <a:lnTo>
                  <a:pt x="49908" y="5226"/>
                </a:lnTo>
                <a:lnTo>
                  <a:pt x="49968" y="5226"/>
                </a:lnTo>
                <a:lnTo>
                  <a:pt x="50028" y="5045"/>
                </a:lnTo>
                <a:lnTo>
                  <a:pt x="49968" y="4925"/>
                </a:lnTo>
                <a:lnTo>
                  <a:pt x="49908" y="4865"/>
                </a:lnTo>
                <a:lnTo>
                  <a:pt x="49848" y="4805"/>
                </a:lnTo>
                <a:lnTo>
                  <a:pt x="48046" y="4445"/>
                </a:lnTo>
                <a:lnTo>
                  <a:pt x="46244" y="4085"/>
                </a:lnTo>
                <a:lnTo>
                  <a:pt x="44443" y="3844"/>
                </a:lnTo>
                <a:lnTo>
                  <a:pt x="42581" y="3604"/>
                </a:lnTo>
                <a:lnTo>
                  <a:pt x="40779" y="3424"/>
                </a:lnTo>
                <a:lnTo>
                  <a:pt x="38918" y="3364"/>
                </a:lnTo>
                <a:lnTo>
                  <a:pt x="37056" y="3304"/>
                </a:lnTo>
                <a:lnTo>
                  <a:pt x="35194" y="3304"/>
                </a:lnTo>
                <a:lnTo>
                  <a:pt x="37236" y="2643"/>
                </a:lnTo>
                <a:lnTo>
                  <a:pt x="39939" y="1742"/>
                </a:lnTo>
                <a:lnTo>
                  <a:pt x="41260" y="1322"/>
                </a:lnTo>
                <a:lnTo>
                  <a:pt x="41920" y="1082"/>
                </a:lnTo>
                <a:lnTo>
                  <a:pt x="42461" y="721"/>
                </a:lnTo>
                <a:lnTo>
                  <a:pt x="42581" y="601"/>
                </a:lnTo>
                <a:lnTo>
                  <a:pt x="42641" y="541"/>
                </a:lnTo>
                <a:lnTo>
                  <a:pt x="42641" y="301"/>
                </a:lnTo>
                <a:lnTo>
                  <a:pt x="42581" y="181"/>
                </a:lnTo>
                <a:lnTo>
                  <a:pt x="42521" y="121"/>
                </a:lnTo>
                <a:lnTo>
                  <a:pt x="42401" y="61"/>
                </a:lnTo>
                <a:lnTo>
                  <a:pt x="4228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 rot="956724">
            <a:off x="842609" y="556784"/>
            <a:ext cx="533116" cy="525935"/>
          </a:xfrm>
          <a:custGeom>
            <a:pathLst>
              <a:path extrusionOk="0" h="26366" w="26726">
                <a:moveTo>
                  <a:pt x="23843" y="11952"/>
                </a:moveTo>
                <a:lnTo>
                  <a:pt x="24023" y="12012"/>
                </a:lnTo>
                <a:lnTo>
                  <a:pt x="24324" y="12253"/>
                </a:lnTo>
                <a:lnTo>
                  <a:pt x="24504" y="12553"/>
                </a:lnTo>
                <a:lnTo>
                  <a:pt x="24624" y="12913"/>
                </a:lnTo>
                <a:lnTo>
                  <a:pt x="24624" y="13093"/>
                </a:lnTo>
                <a:lnTo>
                  <a:pt x="24564" y="13273"/>
                </a:lnTo>
                <a:lnTo>
                  <a:pt x="24444" y="13394"/>
                </a:lnTo>
                <a:lnTo>
                  <a:pt x="24324" y="13574"/>
                </a:lnTo>
                <a:lnTo>
                  <a:pt x="24023" y="13754"/>
                </a:lnTo>
                <a:lnTo>
                  <a:pt x="23843" y="13814"/>
                </a:lnTo>
                <a:lnTo>
                  <a:pt x="23483" y="13814"/>
                </a:lnTo>
                <a:lnTo>
                  <a:pt x="23303" y="13754"/>
                </a:lnTo>
                <a:lnTo>
                  <a:pt x="23002" y="13574"/>
                </a:lnTo>
                <a:lnTo>
                  <a:pt x="22822" y="13273"/>
                </a:lnTo>
                <a:lnTo>
                  <a:pt x="22702" y="12913"/>
                </a:lnTo>
                <a:lnTo>
                  <a:pt x="22762" y="12733"/>
                </a:lnTo>
                <a:lnTo>
                  <a:pt x="22822" y="12553"/>
                </a:lnTo>
                <a:lnTo>
                  <a:pt x="22882" y="12373"/>
                </a:lnTo>
                <a:lnTo>
                  <a:pt x="23002" y="12253"/>
                </a:lnTo>
                <a:lnTo>
                  <a:pt x="23303" y="12012"/>
                </a:lnTo>
                <a:lnTo>
                  <a:pt x="23483" y="11952"/>
                </a:lnTo>
                <a:close/>
                <a:moveTo>
                  <a:pt x="9129" y="1"/>
                </a:moveTo>
                <a:lnTo>
                  <a:pt x="8589" y="61"/>
                </a:lnTo>
                <a:lnTo>
                  <a:pt x="8048" y="121"/>
                </a:lnTo>
                <a:lnTo>
                  <a:pt x="7568" y="241"/>
                </a:lnTo>
                <a:lnTo>
                  <a:pt x="7027" y="421"/>
                </a:lnTo>
                <a:lnTo>
                  <a:pt x="6547" y="662"/>
                </a:lnTo>
                <a:lnTo>
                  <a:pt x="6006" y="962"/>
                </a:lnTo>
                <a:lnTo>
                  <a:pt x="5586" y="1322"/>
                </a:lnTo>
                <a:lnTo>
                  <a:pt x="5165" y="1743"/>
                </a:lnTo>
                <a:lnTo>
                  <a:pt x="4805" y="2163"/>
                </a:lnTo>
                <a:lnTo>
                  <a:pt x="4625" y="2523"/>
                </a:lnTo>
                <a:lnTo>
                  <a:pt x="4505" y="3004"/>
                </a:lnTo>
                <a:lnTo>
                  <a:pt x="4445" y="3484"/>
                </a:lnTo>
                <a:lnTo>
                  <a:pt x="4445" y="3544"/>
                </a:lnTo>
                <a:lnTo>
                  <a:pt x="4505" y="3604"/>
                </a:lnTo>
                <a:lnTo>
                  <a:pt x="4745" y="3604"/>
                </a:lnTo>
                <a:lnTo>
                  <a:pt x="5045" y="3664"/>
                </a:lnTo>
                <a:lnTo>
                  <a:pt x="5406" y="3785"/>
                </a:lnTo>
                <a:lnTo>
                  <a:pt x="5826" y="3965"/>
                </a:lnTo>
                <a:lnTo>
                  <a:pt x="6126" y="4205"/>
                </a:lnTo>
                <a:lnTo>
                  <a:pt x="6246" y="4385"/>
                </a:lnTo>
                <a:lnTo>
                  <a:pt x="6367" y="4625"/>
                </a:lnTo>
                <a:lnTo>
                  <a:pt x="6427" y="4866"/>
                </a:lnTo>
                <a:lnTo>
                  <a:pt x="6427" y="5166"/>
                </a:lnTo>
                <a:lnTo>
                  <a:pt x="6427" y="5406"/>
                </a:lnTo>
                <a:lnTo>
                  <a:pt x="6367" y="5586"/>
                </a:lnTo>
                <a:lnTo>
                  <a:pt x="6186" y="6007"/>
                </a:lnTo>
                <a:lnTo>
                  <a:pt x="5886" y="6367"/>
                </a:lnTo>
                <a:lnTo>
                  <a:pt x="5526" y="6667"/>
                </a:lnTo>
                <a:lnTo>
                  <a:pt x="4925" y="7088"/>
                </a:lnTo>
                <a:lnTo>
                  <a:pt x="4204" y="7508"/>
                </a:lnTo>
                <a:lnTo>
                  <a:pt x="3544" y="7868"/>
                </a:lnTo>
                <a:lnTo>
                  <a:pt x="2883" y="8289"/>
                </a:lnTo>
                <a:lnTo>
                  <a:pt x="2343" y="8769"/>
                </a:lnTo>
                <a:lnTo>
                  <a:pt x="1862" y="9310"/>
                </a:lnTo>
                <a:lnTo>
                  <a:pt x="1382" y="9850"/>
                </a:lnTo>
                <a:lnTo>
                  <a:pt x="1021" y="10451"/>
                </a:lnTo>
                <a:lnTo>
                  <a:pt x="721" y="11051"/>
                </a:lnTo>
                <a:lnTo>
                  <a:pt x="421" y="11712"/>
                </a:lnTo>
                <a:lnTo>
                  <a:pt x="241" y="12433"/>
                </a:lnTo>
                <a:lnTo>
                  <a:pt x="61" y="13093"/>
                </a:lnTo>
                <a:lnTo>
                  <a:pt x="1" y="13814"/>
                </a:lnTo>
                <a:lnTo>
                  <a:pt x="1" y="14475"/>
                </a:lnTo>
                <a:lnTo>
                  <a:pt x="61" y="15195"/>
                </a:lnTo>
                <a:lnTo>
                  <a:pt x="181" y="15856"/>
                </a:lnTo>
                <a:lnTo>
                  <a:pt x="361" y="16517"/>
                </a:lnTo>
                <a:lnTo>
                  <a:pt x="601" y="17177"/>
                </a:lnTo>
                <a:lnTo>
                  <a:pt x="901" y="17778"/>
                </a:lnTo>
                <a:lnTo>
                  <a:pt x="1322" y="18378"/>
                </a:lnTo>
                <a:lnTo>
                  <a:pt x="1802" y="19039"/>
                </a:lnTo>
                <a:lnTo>
                  <a:pt x="2463" y="19700"/>
                </a:lnTo>
                <a:lnTo>
                  <a:pt x="3184" y="20300"/>
                </a:lnTo>
                <a:lnTo>
                  <a:pt x="3544" y="20600"/>
                </a:lnTo>
                <a:lnTo>
                  <a:pt x="3964" y="20841"/>
                </a:lnTo>
                <a:lnTo>
                  <a:pt x="4084" y="21862"/>
                </a:lnTo>
                <a:lnTo>
                  <a:pt x="4144" y="22342"/>
                </a:lnTo>
                <a:lnTo>
                  <a:pt x="4325" y="22762"/>
                </a:lnTo>
                <a:lnTo>
                  <a:pt x="4505" y="23183"/>
                </a:lnTo>
                <a:lnTo>
                  <a:pt x="4745" y="23543"/>
                </a:lnTo>
                <a:lnTo>
                  <a:pt x="5045" y="23843"/>
                </a:lnTo>
                <a:lnTo>
                  <a:pt x="5346" y="24084"/>
                </a:lnTo>
                <a:lnTo>
                  <a:pt x="5646" y="24204"/>
                </a:lnTo>
                <a:lnTo>
                  <a:pt x="6607" y="25105"/>
                </a:lnTo>
                <a:lnTo>
                  <a:pt x="7388" y="25885"/>
                </a:lnTo>
                <a:lnTo>
                  <a:pt x="7808" y="26186"/>
                </a:lnTo>
                <a:lnTo>
                  <a:pt x="7988" y="26306"/>
                </a:lnTo>
                <a:lnTo>
                  <a:pt x="8288" y="26366"/>
                </a:lnTo>
                <a:lnTo>
                  <a:pt x="8529" y="26366"/>
                </a:lnTo>
                <a:lnTo>
                  <a:pt x="8709" y="26246"/>
                </a:lnTo>
                <a:lnTo>
                  <a:pt x="8829" y="26066"/>
                </a:lnTo>
                <a:lnTo>
                  <a:pt x="8829" y="25825"/>
                </a:lnTo>
                <a:lnTo>
                  <a:pt x="8769" y="25585"/>
                </a:lnTo>
                <a:lnTo>
                  <a:pt x="8649" y="25345"/>
                </a:lnTo>
                <a:lnTo>
                  <a:pt x="8348" y="24924"/>
                </a:lnTo>
                <a:lnTo>
                  <a:pt x="7628" y="24084"/>
                </a:lnTo>
                <a:lnTo>
                  <a:pt x="7267" y="23723"/>
                </a:lnTo>
                <a:lnTo>
                  <a:pt x="7568" y="23363"/>
                </a:lnTo>
                <a:lnTo>
                  <a:pt x="7688" y="23183"/>
                </a:lnTo>
                <a:lnTo>
                  <a:pt x="7808" y="23063"/>
                </a:lnTo>
                <a:lnTo>
                  <a:pt x="8168" y="22943"/>
                </a:lnTo>
                <a:lnTo>
                  <a:pt x="8589" y="22883"/>
                </a:lnTo>
                <a:lnTo>
                  <a:pt x="9369" y="22822"/>
                </a:lnTo>
                <a:lnTo>
                  <a:pt x="10030" y="22702"/>
                </a:lnTo>
                <a:lnTo>
                  <a:pt x="10691" y="22522"/>
                </a:lnTo>
                <a:lnTo>
                  <a:pt x="11231" y="22282"/>
                </a:lnTo>
                <a:lnTo>
                  <a:pt x="11832" y="21922"/>
                </a:lnTo>
                <a:lnTo>
                  <a:pt x="12432" y="21381"/>
                </a:lnTo>
                <a:lnTo>
                  <a:pt x="12793" y="21081"/>
                </a:lnTo>
                <a:lnTo>
                  <a:pt x="13153" y="20901"/>
                </a:lnTo>
                <a:lnTo>
                  <a:pt x="13633" y="20781"/>
                </a:lnTo>
                <a:lnTo>
                  <a:pt x="14054" y="20841"/>
                </a:lnTo>
                <a:lnTo>
                  <a:pt x="14474" y="21021"/>
                </a:lnTo>
                <a:lnTo>
                  <a:pt x="14774" y="21261"/>
                </a:lnTo>
                <a:lnTo>
                  <a:pt x="15075" y="21561"/>
                </a:lnTo>
                <a:lnTo>
                  <a:pt x="15315" y="21982"/>
                </a:lnTo>
                <a:lnTo>
                  <a:pt x="15795" y="22883"/>
                </a:lnTo>
                <a:lnTo>
                  <a:pt x="16216" y="23903"/>
                </a:lnTo>
                <a:lnTo>
                  <a:pt x="16396" y="24324"/>
                </a:lnTo>
                <a:lnTo>
                  <a:pt x="16636" y="24744"/>
                </a:lnTo>
                <a:lnTo>
                  <a:pt x="16937" y="25105"/>
                </a:lnTo>
                <a:lnTo>
                  <a:pt x="17237" y="25405"/>
                </a:lnTo>
                <a:lnTo>
                  <a:pt x="17597" y="25585"/>
                </a:lnTo>
                <a:lnTo>
                  <a:pt x="18018" y="25705"/>
                </a:lnTo>
                <a:lnTo>
                  <a:pt x="18318" y="25645"/>
                </a:lnTo>
                <a:lnTo>
                  <a:pt x="18558" y="25525"/>
                </a:lnTo>
                <a:lnTo>
                  <a:pt x="18798" y="25345"/>
                </a:lnTo>
                <a:lnTo>
                  <a:pt x="18798" y="25165"/>
                </a:lnTo>
                <a:lnTo>
                  <a:pt x="18858" y="25045"/>
                </a:lnTo>
                <a:lnTo>
                  <a:pt x="18798" y="24804"/>
                </a:lnTo>
                <a:lnTo>
                  <a:pt x="18618" y="24564"/>
                </a:lnTo>
                <a:lnTo>
                  <a:pt x="18258" y="24144"/>
                </a:lnTo>
                <a:lnTo>
                  <a:pt x="18018" y="23964"/>
                </a:lnTo>
                <a:lnTo>
                  <a:pt x="17897" y="23723"/>
                </a:lnTo>
                <a:lnTo>
                  <a:pt x="17777" y="23423"/>
                </a:lnTo>
                <a:lnTo>
                  <a:pt x="17837" y="23063"/>
                </a:lnTo>
                <a:lnTo>
                  <a:pt x="17897" y="22642"/>
                </a:lnTo>
                <a:lnTo>
                  <a:pt x="17957" y="22162"/>
                </a:lnTo>
                <a:lnTo>
                  <a:pt x="17957" y="21201"/>
                </a:lnTo>
                <a:lnTo>
                  <a:pt x="18618" y="22102"/>
                </a:lnTo>
                <a:lnTo>
                  <a:pt x="18978" y="22522"/>
                </a:lnTo>
                <a:lnTo>
                  <a:pt x="19399" y="22943"/>
                </a:lnTo>
                <a:lnTo>
                  <a:pt x="19819" y="23243"/>
                </a:lnTo>
                <a:lnTo>
                  <a:pt x="20360" y="23483"/>
                </a:lnTo>
                <a:lnTo>
                  <a:pt x="20660" y="23483"/>
                </a:lnTo>
                <a:lnTo>
                  <a:pt x="20960" y="23543"/>
                </a:lnTo>
                <a:lnTo>
                  <a:pt x="21261" y="23483"/>
                </a:lnTo>
                <a:lnTo>
                  <a:pt x="21621" y="23423"/>
                </a:lnTo>
                <a:lnTo>
                  <a:pt x="21741" y="23363"/>
                </a:lnTo>
                <a:lnTo>
                  <a:pt x="21861" y="23243"/>
                </a:lnTo>
                <a:lnTo>
                  <a:pt x="21861" y="23063"/>
                </a:lnTo>
                <a:lnTo>
                  <a:pt x="21801" y="22883"/>
                </a:lnTo>
                <a:lnTo>
                  <a:pt x="21501" y="22582"/>
                </a:lnTo>
                <a:lnTo>
                  <a:pt x="21201" y="22402"/>
                </a:lnTo>
                <a:lnTo>
                  <a:pt x="20840" y="22162"/>
                </a:lnTo>
                <a:lnTo>
                  <a:pt x="20480" y="21982"/>
                </a:lnTo>
                <a:lnTo>
                  <a:pt x="20240" y="21741"/>
                </a:lnTo>
                <a:lnTo>
                  <a:pt x="20120" y="21501"/>
                </a:lnTo>
                <a:lnTo>
                  <a:pt x="19939" y="21201"/>
                </a:lnTo>
                <a:lnTo>
                  <a:pt x="19879" y="20901"/>
                </a:lnTo>
                <a:lnTo>
                  <a:pt x="19759" y="20300"/>
                </a:lnTo>
                <a:lnTo>
                  <a:pt x="19639" y="19700"/>
                </a:lnTo>
                <a:lnTo>
                  <a:pt x="19699" y="19399"/>
                </a:lnTo>
                <a:lnTo>
                  <a:pt x="19879" y="18979"/>
                </a:lnTo>
                <a:lnTo>
                  <a:pt x="20180" y="18438"/>
                </a:lnTo>
                <a:lnTo>
                  <a:pt x="20660" y="17898"/>
                </a:lnTo>
                <a:lnTo>
                  <a:pt x="21140" y="17417"/>
                </a:lnTo>
                <a:lnTo>
                  <a:pt x="21801" y="16997"/>
                </a:lnTo>
                <a:lnTo>
                  <a:pt x="22101" y="16817"/>
                </a:lnTo>
                <a:lnTo>
                  <a:pt x="22462" y="16697"/>
                </a:lnTo>
                <a:lnTo>
                  <a:pt x="22882" y="16577"/>
                </a:lnTo>
                <a:lnTo>
                  <a:pt x="23242" y="16577"/>
                </a:lnTo>
                <a:lnTo>
                  <a:pt x="23663" y="16517"/>
                </a:lnTo>
                <a:lnTo>
                  <a:pt x="24083" y="16396"/>
                </a:lnTo>
                <a:lnTo>
                  <a:pt x="24504" y="16276"/>
                </a:lnTo>
                <a:lnTo>
                  <a:pt x="24924" y="16096"/>
                </a:lnTo>
                <a:lnTo>
                  <a:pt x="25284" y="15916"/>
                </a:lnTo>
                <a:lnTo>
                  <a:pt x="25585" y="15676"/>
                </a:lnTo>
                <a:lnTo>
                  <a:pt x="25885" y="15436"/>
                </a:lnTo>
                <a:lnTo>
                  <a:pt x="26185" y="15135"/>
                </a:lnTo>
                <a:lnTo>
                  <a:pt x="26365" y="14895"/>
                </a:lnTo>
                <a:lnTo>
                  <a:pt x="26546" y="14595"/>
                </a:lnTo>
                <a:lnTo>
                  <a:pt x="26666" y="14354"/>
                </a:lnTo>
                <a:lnTo>
                  <a:pt x="26726" y="14054"/>
                </a:lnTo>
                <a:lnTo>
                  <a:pt x="26666" y="13814"/>
                </a:lnTo>
                <a:lnTo>
                  <a:pt x="26546" y="13574"/>
                </a:lnTo>
                <a:lnTo>
                  <a:pt x="26365" y="13394"/>
                </a:lnTo>
                <a:lnTo>
                  <a:pt x="26125" y="13213"/>
                </a:lnTo>
                <a:lnTo>
                  <a:pt x="25945" y="13093"/>
                </a:lnTo>
                <a:lnTo>
                  <a:pt x="25825" y="12973"/>
                </a:lnTo>
                <a:lnTo>
                  <a:pt x="25765" y="12793"/>
                </a:lnTo>
                <a:lnTo>
                  <a:pt x="25705" y="12613"/>
                </a:lnTo>
                <a:lnTo>
                  <a:pt x="25645" y="12192"/>
                </a:lnTo>
                <a:lnTo>
                  <a:pt x="25585" y="11712"/>
                </a:lnTo>
                <a:lnTo>
                  <a:pt x="25525" y="11232"/>
                </a:lnTo>
                <a:lnTo>
                  <a:pt x="25344" y="10751"/>
                </a:lnTo>
                <a:lnTo>
                  <a:pt x="25224" y="10511"/>
                </a:lnTo>
                <a:lnTo>
                  <a:pt x="24984" y="10271"/>
                </a:lnTo>
                <a:lnTo>
                  <a:pt x="24744" y="10030"/>
                </a:lnTo>
                <a:lnTo>
                  <a:pt x="24444" y="9850"/>
                </a:lnTo>
                <a:lnTo>
                  <a:pt x="23783" y="9490"/>
                </a:lnTo>
                <a:lnTo>
                  <a:pt x="23122" y="9250"/>
                </a:lnTo>
                <a:lnTo>
                  <a:pt x="22462" y="9130"/>
                </a:lnTo>
                <a:lnTo>
                  <a:pt x="21681" y="9190"/>
                </a:lnTo>
                <a:lnTo>
                  <a:pt x="21261" y="8649"/>
                </a:lnTo>
                <a:lnTo>
                  <a:pt x="20900" y="8169"/>
                </a:lnTo>
                <a:lnTo>
                  <a:pt x="20360" y="7748"/>
                </a:lnTo>
                <a:lnTo>
                  <a:pt x="19759" y="7268"/>
                </a:lnTo>
                <a:lnTo>
                  <a:pt x="19099" y="6968"/>
                </a:lnTo>
                <a:lnTo>
                  <a:pt x="18738" y="6787"/>
                </a:lnTo>
                <a:lnTo>
                  <a:pt x="18378" y="6727"/>
                </a:lnTo>
                <a:lnTo>
                  <a:pt x="17957" y="6667"/>
                </a:lnTo>
                <a:lnTo>
                  <a:pt x="17597" y="6727"/>
                </a:lnTo>
                <a:lnTo>
                  <a:pt x="17477" y="6727"/>
                </a:lnTo>
                <a:lnTo>
                  <a:pt x="17417" y="6847"/>
                </a:lnTo>
                <a:lnTo>
                  <a:pt x="17477" y="7028"/>
                </a:lnTo>
                <a:lnTo>
                  <a:pt x="17537" y="7148"/>
                </a:lnTo>
                <a:lnTo>
                  <a:pt x="17777" y="7508"/>
                </a:lnTo>
                <a:lnTo>
                  <a:pt x="18018" y="7808"/>
                </a:lnTo>
                <a:lnTo>
                  <a:pt x="18078" y="7928"/>
                </a:lnTo>
                <a:lnTo>
                  <a:pt x="18138" y="8169"/>
                </a:lnTo>
                <a:lnTo>
                  <a:pt x="18138" y="8829"/>
                </a:lnTo>
                <a:lnTo>
                  <a:pt x="18198" y="9490"/>
                </a:lnTo>
                <a:lnTo>
                  <a:pt x="18258" y="9730"/>
                </a:lnTo>
                <a:lnTo>
                  <a:pt x="18318" y="9910"/>
                </a:lnTo>
                <a:lnTo>
                  <a:pt x="18498" y="10211"/>
                </a:lnTo>
                <a:lnTo>
                  <a:pt x="18078" y="10511"/>
                </a:lnTo>
                <a:lnTo>
                  <a:pt x="17717" y="10871"/>
                </a:lnTo>
                <a:lnTo>
                  <a:pt x="17357" y="11232"/>
                </a:lnTo>
                <a:lnTo>
                  <a:pt x="17117" y="11652"/>
                </a:lnTo>
                <a:lnTo>
                  <a:pt x="16156" y="11952"/>
                </a:lnTo>
                <a:lnTo>
                  <a:pt x="15135" y="12132"/>
                </a:lnTo>
                <a:lnTo>
                  <a:pt x="14114" y="12192"/>
                </a:lnTo>
                <a:lnTo>
                  <a:pt x="12973" y="12132"/>
                </a:lnTo>
                <a:lnTo>
                  <a:pt x="12192" y="12072"/>
                </a:lnTo>
                <a:lnTo>
                  <a:pt x="11411" y="12072"/>
                </a:lnTo>
                <a:lnTo>
                  <a:pt x="10631" y="12132"/>
                </a:lnTo>
                <a:lnTo>
                  <a:pt x="9910" y="12192"/>
                </a:lnTo>
                <a:lnTo>
                  <a:pt x="9189" y="12373"/>
                </a:lnTo>
                <a:lnTo>
                  <a:pt x="8469" y="12673"/>
                </a:lnTo>
                <a:lnTo>
                  <a:pt x="7748" y="13033"/>
                </a:lnTo>
                <a:lnTo>
                  <a:pt x="7087" y="13454"/>
                </a:lnTo>
                <a:lnTo>
                  <a:pt x="6547" y="13934"/>
                </a:lnTo>
                <a:lnTo>
                  <a:pt x="6066" y="14415"/>
                </a:lnTo>
                <a:lnTo>
                  <a:pt x="5586" y="14955"/>
                </a:lnTo>
                <a:lnTo>
                  <a:pt x="5225" y="15556"/>
                </a:lnTo>
                <a:lnTo>
                  <a:pt x="4865" y="16216"/>
                </a:lnTo>
                <a:lnTo>
                  <a:pt x="4565" y="16877"/>
                </a:lnTo>
                <a:lnTo>
                  <a:pt x="4325" y="17537"/>
                </a:lnTo>
                <a:lnTo>
                  <a:pt x="4144" y="18198"/>
                </a:lnTo>
                <a:lnTo>
                  <a:pt x="4084" y="18739"/>
                </a:lnTo>
                <a:lnTo>
                  <a:pt x="3724" y="18498"/>
                </a:lnTo>
                <a:lnTo>
                  <a:pt x="3604" y="18018"/>
                </a:lnTo>
                <a:lnTo>
                  <a:pt x="3484" y="17598"/>
                </a:lnTo>
                <a:lnTo>
                  <a:pt x="3424" y="17057"/>
                </a:lnTo>
                <a:lnTo>
                  <a:pt x="3364" y="16577"/>
                </a:lnTo>
                <a:lnTo>
                  <a:pt x="3424" y="16096"/>
                </a:lnTo>
                <a:lnTo>
                  <a:pt x="3424" y="15616"/>
                </a:lnTo>
                <a:lnTo>
                  <a:pt x="3544" y="15195"/>
                </a:lnTo>
                <a:lnTo>
                  <a:pt x="3724" y="14715"/>
                </a:lnTo>
                <a:lnTo>
                  <a:pt x="4024" y="14114"/>
                </a:lnTo>
                <a:lnTo>
                  <a:pt x="4385" y="13574"/>
                </a:lnTo>
                <a:lnTo>
                  <a:pt x="4805" y="13093"/>
                </a:lnTo>
                <a:lnTo>
                  <a:pt x="5286" y="12733"/>
                </a:lnTo>
                <a:lnTo>
                  <a:pt x="5886" y="12373"/>
                </a:lnTo>
                <a:lnTo>
                  <a:pt x="6427" y="12132"/>
                </a:lnTo>
                <a:lnTo>
                  <a:pt x="7087" y="11892"/>
                </a:lnTo>
                <a:lnTo>
                  <a:pt x="7688" y="11712"/>
                </a:lnTo>
                <a:lnTo>
                  <a:pt x="9790" y="11111"/>
                </a:lnTo>
                <a:lnTo>
                  <a:pt x="10751" y="10751"/>
                </a:lnTo>
                <a:lnTo>
                  <a:pt x="11712" y="10331"/>
                </a:lnTo>
                <a:lnTo>
                  <a:pt x="12132" y="10090"/>
                </a:lnTo>
                <a:lnTo>
                  <a:pt x="12552" y="9790"/>
                </a:lnTo>
                <a:lnTo>
                  <a:pt x="12913" y="9490"/>
                </a:lnTo>
                <a:lnTo>
                  <a:pt x="13273" y="9130"/>
                </a:lnTo>
                <a:lnTo>
                  <a:pt x="13633" y="8769"/>
                </a:lnTo>
                <a:lnTo>
                  <a:pt x="13874" y="8289"/>
                </a:lnTo>
                <a:lnTo>
                  <a:pt x="14174" y="7808"/>
                </a:lnTo>
                <a:lnTo>
                  <a:pt x="14354" y="7268"/>
                </a:lnTo>
                <a:lnTo>
                  <a:pt x="14534" y="6727"/>
                </a:lnTo>
                <a:lnTo>
                  <a:pt x="14594" y="6247"/>
                </a:lnTo>
                <a:lnTo>
                  <a:pt x="14654" y="5706"/>
                </a:lnTo>
                <a:lnTo>
                  <a:pt x="14654" y="5166"/>
                </a:lnTo>
                <a:lnTo>
                  <a:pt x="14594" y="4685"/>
                </a:lnTo>
                <a:lnTo>
                  <a:pt x="14474" y="4205"/>
                </a:lnTo>
                <a:lnTo>
                  <a:pt x="14294" y="3664"/>
                </a:lnTo>
                <a:lnTo>
                  <a:pt x="14114" y="3244"/>
                </a:lnTo>
                <a:lnTo>
                  <a:pt x="13874" y="2764"/>
                </a:lnTo>
                <a:lnTo>
                  <a:pt x="13573" y="2343"/>
                </a:lnTo>
                <a:lnTo>
                  <a:pt x="13273" y="1923"/>
                </a:lnTo>
                <a:lnTo>
                  <a:pt x="12913" y="1562"/>
                </a:lnTo>
                <a:lnTo>
                  <a:pt x="12552" y="1202"/>
                </a:lnTo>
                <a:lnTo>
                  <a:pt x="12132" y="902"/>
                </a:lnTo>
                <a:lnTo>
                  <a:pt x="11652" y="662"/>
                </a:lnTo>
                <a:lnTo>
                  <a:pt x="11171" y="421"/>
                </a:lnTo>
                <a:lnTo>
                  <a:pt x="10691" y="241"/>
                </a:lnTo>
                <a:lnTo>
                  <a:pt x="10150" y="121"/>
                </a:lnTo>
                <a:lnTo>
                  <a:pt x="9610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484725" y="231352"/>
            <a:ext cx="326326" cy="324373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33269" y="1586122"/>
            <a:ext cx="279325" cy="272177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519975" y="873600"/>
            <a:ext cx="6104099" cy="3396299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CE2F1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1634809" y="994500"/>
            <a:ext cx="5874299" cy="31544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9C6CC"/>
            </a:solidFill>
            <a:prstDash val="dot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556175" y="3764400"/>
            <a:ext cx="6031800" cy="464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Clr>
                <a:srgbClr val="CE2F1C"/>
              </a:buClr>
              <a:buSzPct val="100000"/>
              <a:buNone/>
              <a:defRPr sz="1200">
                <a:solidFill>
                  <a:srgbClr val="CE2F1C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 rot="2077193">
            <a:off x="1498055" y="3023638"/>
            <a:ext cx="277319" cy="270222"/>
          </a:xfrm>
          <a:custGeom>
            <a:pathLst>
              <a:path extrusionOk="0" h="20600" w="21141">
                <a:moveTo>
                  <a:pt x="10630" y="1"/>
                </a:moveTo>
                <a:lnTo>
                  <a:pt x="10570" y="121"/>
                </a:lnTo>
                <a:lnTo>
                  <a:pt x="10450" y="601"/>
                </a:lnTo>
                <a:lnTo>
                  <a:pt x="10330" y="1142"/>
                </a:lnTo>
                <a:lnTo>
                  <a:pt x="10270" y="2163"/>
                </a:lnTo>
                <a:lnTo>
                  <a:pt x="10210" y="4265"/>
                </a:lnTo>
                <a:lnTo>
                  <a:pt x="9850" y="3904"/>
                </a:lnTo>
                <a:lnTo>
                  <a:pt x="9489" y="3544"/>
                </a:lnTo>
                <a:lnTo>
                  <a:pt x="8889" y="2943"/>
                </a:lnTo>
                <a:lnTo>
                  <a:pt x="8588" y="2643"/>
                </a:lnTo>
                <a:lnTo>
                  <a:pt x="8228" y="2403"/>
                </a:lnTo>
                <a:lnTo>
                  <a:pt x="8108" y="2403"/>
                </a:lnTo>
                <a:lnTo>
                  <a:pt x="8048" y="2523"/>
                </a:lnTo>
                <a:lnTo>
                  <a:pt x="8048" y="2583"/>
                </a:lnTo>
                <a:lnTo>
                  <a:pt x="8288" y="2943"/>
                </a:lnTo>
                <a:lnTo>
                  <a:pt x="8588" y="3244"/>
                </a:lnTo>
                <a:lnTo>
                  <a:pt x="9189" y="3844"/>
                </a:lnTo>
                <a:lnTo>
                  <a:pt x="9669" y="4325"/>
                </a:lnTo>
                <a:lnTo>
                  <a:pt x="9910" y="4565"/>
                </a:lnTo>
                <a:lnTo>
                  <a:pt x="10210" y="4745"/>
                </a:lnTo>
                <a:lnTo>
                  <a:pt x="10210" y="4925"/>
                </a:lnTo>
                <a:lnTo>
                  <a:pt x="10030" y="9550"/>
                </a:lnTo>
                <a:lnTo>
                  <a:pt x="5165" y="7388"/>
                </a:lnTo>
                <a:lnTo>
                  <a:pt x="3784" y="6787"/>
                </a:lnTo>
                <a:lnTo>
                  <a:pt x="3784" y="6367"/>
                </a:lnTo>
                <a:lnTo>
                  <a:pt x="3784" y="5946"/>
                </a:lnTo>
                <a:lnTo>
                  <a:pt x="3844" y="5406"/>
                </a:lnTo>
                <a:lnTo>
                  <a:pt x="3784" y="4805"/>
                </a:lnTo>
                <a:lnTo>
                  <a:pt x="3784" y="4565"/>
                </a:lnTo>
                <a:lnTo>
                  <a:pt x="3724" y="4385"/>
                </a:lnTo>
                <a:lnTo>
                  <a:pt x="3544" y="3964"/>
                </a:lnTo>
                <a:lnTo>
                  <a:pt x="3424" y="3904"/>
                </a:lnTo>
                <a:lnTo>
                  <a:pt x="3363" y="3964"/>
                </a:lnTo>
                <a:lnTo>
                  <a:pt x="3183" y="4325"/>
                </a:lnTo>
                <a:lnTo>
                  <a:pt x="3063" y="4685"/>
                </a:lnTo>
                <a:lnTo>
                  <a:pt x="3003" y="5346"/>
                </a:lnTo>
                <a:lnTo>
                  <a:pt x="3003" y="5946"/>
                </a:lnTo>
                <a:lnTo>
                  <a:pt x="2943" y="6427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6"/>
                </a:lnTo>
                <a:lnTo>
                  <a:pt x="961" y="5706"/>
                </a:lnTo>
                <a:lnTo>
                  <a:pt x="721" y="5766"/>
                </a:lnTo>
                <a:lnTo>
                  <a:pt x="541" y="5826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07"/>
                </a:lnTo>
                <a:lnTo>
                  <a:pt x="901" y="6487"/>
                </a:lnTo>
                <a:lnTo>
                  <a:pt x="1141" y="6667"/>
                </a:lnTo>
                <a:lnTo>
                  <a:pt x="1562" y="6847"/>
                </a:lnTo>
                <a:lnTo>
                  <a:pt x="2042" y="7087"/>
                </a:lnTo>
                <a:lnTo>
                  <a:pt x="2703" y="7388"/>
                </a:lnTo>
                <a:lnTo>
                  <a:pt x="1982" y="7688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9"/>
                </a:lnTo>
                <a:lnTo>
                  <a:pt x="0" y="8709"/>
                </a:lnTo>
                <a:lnTo>
                  <a:pt x="0" y="8769"/>
                </a:lnTo>
                <a:lnTo>
                  <a:pt x="60" y="8829"/>
                </a:lnTo>
                <a:lnTo>
                  <a:pt x="421" y="8829"/>
                </a:lnTo>
                <a:lnTo>
                  <a:pt x="781" y="8709"/>
                </a:lnTo>
                <a:lnTo>
                  <a:pt x="1442" y="8469"/>
                </a:lnTo>
                <a:lnTo>
                  <a:pt x="2282" y="8108"/>
                </a:lnTo>
                <a:lnTo>
                  <a:pt x="3063" y="7688"/>
                </a:lnTo>
                <a:lnTo>
                  <a:pt x="3123" y="7628"/>
                </a:lnTo>
                <a:lnTo>
                  <a:pt x="5105" y="8529"/>
                </a:lnTo>
                <a:lnTo>
                  <a:pt x="9369" y="10510"/>
                </a:lnTo>
                <a:lnTo>
                  <a:pt x="6306" y="13693"/>
                </a:lnTo>
                <a:lnTo>
                  <a:pt x="4865" y="15135"/>
                </a:lnTo>
                <a:lnTo>
                  <a:pt x="4745" y="15015"/>
                </a:lnTo>
                <a:lnTo>
                  <a:pt x="4625" y="14895"/>
                </a:lnTo>
                <a:lnTo>
                  <a:pt x="4264" y="14835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5"/>
                </a:lnTo>
                <a:lnTo>
                  <a:pt x="2102" y="14955"/>
                </a:lnTo>
                <a:lnTo>
                  <a:pt x="2042" y="15015"/>
                </a:lnTo>
                <a:lnTo>
                  <a:pt x="2102" y="15135"/>
                </a:lnTo>
                <a:lnTo>
                  <a:pt x="2222" y="15255"/>
                </a:lnTo>
                <a:lnTo>
                  <a:pt x="2343" y="15375"/>
                </a:lnTo>
                <a:lnTo>
                  <a:pt x="2643" y="1549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7"/>
                </a:lnTo>
                <a:lnTo>
                  <a:pt x="4444" y="16696"/>
                </a:lnTo>
                <a:lnTo>
                  <a:pt x="4505" y="17237"/>
                </a:lnTo>
                <a:lnTo>
                  <a:pt x="4565" y="18258"/>
                </a:lnTo>
                <a:lnTo>
                  <a:pt x="4625" y="18798"/>
                </a:lnTo>
                <a:lnTo>
                  <a:pt x="4745" y="19339"/>
                </a:lnTo>
                <a:lnTo>
                  <a:pt x="4865" y="19459"/>
                </a:lnTo>
                <a:lnTo>
                  <a:pt x="4985" y="19519"/>
                </a:lnTo>
                <a:lnTo>
                  <a:pt x="5105" y="19459"/>
                </a:lnTo>
                <a:lnTo>
                  <a:pt x="5225" y="19339"/>
                </a:lnTo>
                <a:lnTo>
                  <a:pt x="5225" y="18798"/>
                </a:lnTo>
                <a:lnTo>
                  <a:pt x="5225" y="18258"/>
                </a:lnTo>
                <a:lnTo>
                  <a:pt x="5225" y="17237"/>
                </a:lnTo>
                <a:lnTo>
                  <a:pt x="5225" y="16576"/>
                </a:lnTo>
                <a:lnTo>
                  <a:pt x="5165" y="15976"/>
                </a:lnTo>
                <a:lnTo>
                  <a:pt x="6727" y="14414"/>
                </a:lnTo>
                <a:lnTo>
                  <a:pt x="9910" y="11171"/>
                </a:lnTo>
                <a:lnTo>
                  <a:pt x="9790" y="14895"/>
                </a:lnTo>
                <a:lnTo>
                  <a:pt x="9669" y="16636"/>
                </a:lnTo>
                <a:lnTo>
                  <a:pt x="9369" y="16816"/>
                </a:lnTo>
                <a:lnTo>
                  <a:pt x="9069" y="17117"/>
                </a:lnTo>
                <a:lnTo>
                  <a:pt x="8588" y="17717"/>
                </a:lnTo>
                <a:lnTo>
                  <a:pt x="7928" y="18378"/>
                </a:lnTo>
                <a:lnTo>
                  <a:pt x="7567" y="18738"/>
                </a:lnTo>
                <a:lnTo>
                  <a:pt x="7327" y="19099"/>
                </a:lnTo>
                <a:lnTo>
                  <a:pt x="7267" y="19219"/>
                </a:lnTo>
                <a:lnTo>
                  <a:pt x="7327" y="19279"/>
                </a:lnTo>
                <a:lnTo>
                  <a:pt x="7447" y="19279"/>
                </a:lnTo>
                <a:lnTo>
                  <a:pt x="7808" y="18978"/>
                </a:lnTo>
                <a:lnTo>
                  <a:pt x="8168" y="18678"/>
                </a:lnTo>
                <a:lnTo>
                  <a:pt x="8829" y="18018"/>
                </a:lnTo>
                <a:lnTo>
                  <a:pt x="9249" y="17657"/>
                </a:lnTo>
                <a:lnTo>
                  <a:pt x="9669" y="17297"/>
                </a:lnTo>
                <a:lnTo>
                  <a:pt x="9609" y="18738"/>
                </a:lnTo>
                <a:lnTo>
                  <a:pt x="9669" y="19399"/>
                </a:lnTo>
                <a:lnTo>
                  <a:pt x="9669" y="20120"/>
                </a:lnTo>
                <a:lnTo>
                  <a:pt x="9729" y="20300"/>
                </a:lnTo>
                <a:lnTo>
                  <a:pt x="9850" y="20420"/>
                </a:lnTo>
                <a:lnTo>
                  <a:pt x="9970" y="20540"/>
                </a:lnTo>
                <a:lnTo>
                  <a:pt x="10150" y="20600"/>
                </a:lnTo>
                <a:lnTo>
                  <a:pt x="10330" y="20600"/>
                </a:lnTo>
                <a:lnTo>
                  <a:pt x="10450" y="20540"/>
                </a:lnTo>
                <a:lnTo>
                  <a:pt x="10570" y="20420"/>
                </a:lnTo>
                <a:lnTo>
                  <a:pt x="10630" y="20240"/>
                </a:lnTo>
                <a:lnTo>
                  <a:pt x="10750" y="19159"/>
                </a:lnTo>
                <a:lnTo>
                  <a:pt x="10811" y="18018"/>
                </a:lnTo>
                <a:lnTo>
                  <a:pt x="11111" y="18258"/>
                </a:lnTo>
                <a:lnTo>
                  <a:pt x="11651" y="18798"/>
                </a:lnTo>
                <a:lnTo>
                  <a:pt x="11952" y="19099"/>
                </a:lnTo>
                <a:lnTo>
                  <a:pt x="12252" y="19279"/>
                </a:lnTo>
                <a:lnTo>
                  <a:pt x="12672" y="19279"/>
                </a:lnTo>
                <a:lnTo>
                  <a:pt x="12792" y="19159"/>
                </a:lnTo>
                <a:lnTo>
                  <a:pt x="12852" y="19099"/>
                </a:lnTo>
                <a:lnTo>
                  <a:pt x="12912" y="18978"/>
                </a:lnTo>
                <a:lnTo>
                  <a:pt x="12912" y="18798"/>
                </a:lnTo>
                <a:lnTo>
                  <a:pt x="12852" y="18678"/>
                </a:lnTo>
                <a:lnTo>
                  <a:pt x="12612" y="18318"/>
                </a:lnTo>
                <a:lnTo>
                  <a:pt x="12312" y="18078"/>
                </a:lnTo>
                <a:lnTo>
                  <a:pt x="11711" y="17537"/>
                </a:lnTo>
                <a:lnTo>
                  <a:pt x="11291" y="17177"/>
                </a:lnTo>
                <a:lnTo>
                  <a:pt x="10811" y="16816"/>
                </a:lnTo>
                <a:lnTo>
                  <a:pt x="10811" y="15375"/>
                </a:lnTo>
                <a:lnTo>
                  <a:pt x="10931" y="11231"/>
                </a:lnTo>
                <a:lnTo>
                  <a:pt x="11171" y="11351"/>
                </a:lnTo>
                <a:lnTo>
                  <a:pt x="16576" y="13874"/>
                </a:lnTo>
                <a:lnTo>
                  <a:pt x="16636" y="14714"/>
                </a:lnTo>
                <a:lnTo>
                  <a:pt x="16756" y="15675"/>
                </a:lnTo>
                <a:lnTo>
                  <a:pt x="16876" y="16096"/>
                </a:lnTo>
                <a:lnTo>
                  <a:pt x="17056" y="16516"/>
                </a:lnTo>
                <a:lnTo>
                  <a:pt x="17237" y="16876"/>
                </a:lnTo>
                <a:lnTo>
                  <a:pt x="17477" y="17237"/>
                </a:lnTo>
                <a:lnTo>
                  <a:pt x="17597" y="17297"/>
                </a:lnTo>
                <a:lnTo>
                  <a:pt x="17657" y="17297"/>
                </a:lnTo>
                <a:lnTo>
                  <a:pt x="17777" y="17237"/>
                </a:lnTo>
                <a:lnTo>
                  <a:pt x="17777" y="17117"/>
                </a:lnTo>
                <a:lnTo>
                  <a:pt x="17777" y="16756"/>
                </a:lnTo>
                <a:lnTo>
                  <a:pt x="17717" y="16456"/>
                </a:lnTo>
                <a:lnTo>
                  <a:pt x="17597" y="15735"/>
                </a:lnTo>
                <a:lnTo>
                  <a:pt x="17357" y="15015"/>
                </a:lnTo>
                <a:lnTo>
                  <a:pt x="17237" y="14354"/>
                </a:lnTo>
                <a:lnTo>
                  <a:pt x="17237" y="14174"/>
                </a:lnTo>
                <a:lnTo>
                  <a:pt x="17297" y="14174"/>
                </a:lnTo>
                <a:lnTo>
                  <a:pt x="20360" y="1555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35"/>
                </a:lnTo>
                <a:lnTo>
                  <a:pt x="21080" y="15255"/>
                </a:lnTo>
                <a:lnTo>
                  <a:pt x="21080" y="15015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153"/>
                </a:lnTo>
                <a:lnTo>
                  <a:pt x="18918" y="12853"/>
                </a:lnTo>
                <a:lnTo>
                  <a:pt x="19999" y="12612"/>
                </a:lnTo>
                <a:lnTo>
                  <a:pt x="21080" y="12312"/>
                </a:lnTo>
                <a:lnTo>
                  <a:pt x="21140" y="12312"/>
                </a:lnTo>
                <a:lnTo>
                  <a:pt x="21080" y="12252"/>
                </a:lnTo>
                <a:lnTo>
                  <a:pt x="20119" y="1219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3"/>
                </a:lnTo>
                <a:lnTo>
                  <a:pt x="11351" y="10150"/>
                </a:lnTo>
                <a:lnTo>
                  <a:pt x="11051" y="10030"/>
                </a:lnTo>
                <a:lnTo>
                  <a:pt x="12792" y="8108"/>
                </a:lnTo>
                <a:lnTo>
                  <a:pt x="14534" y="6186"/>
                </a:lnTo>
                <a:lnTo>
                  <a:pt x="15555" y="5105"/>
                </a:lnTo>
                <a:lnTo>
                  <a:pt x="16876" y="5286"/>
                </a:lnTo>
                <a:lnTo>
                  <a:pt x="17177" y="5346"/>
                </a:lnTo>
                <a:lnTo>
                  <a:pt x="17477" y="5346"/>
                </a:lnTo>
                <a:lnTo>
                  <a:pt x="17717" y="5286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5"/>
                </a:lnTo>
                <a:lnTo>
                  <a:pt x="17537" y="4625"/>
                </a:lnTo>
                <a:lnTo>
                  <a:pt x="17237" y="4505"/>
                </a:lnTo>
                <a:lnTo>
                  <a:pt x="16936" y="4505"/>
                </a:lnTo>
                <a:lnTo>
                  <a:pt x="16156" y="4385"/>
                </a:lnTo>
                <a:lnTo>
                  <a:pt x="16396" y="4084"/>
                </a:lnTo>
                <a:lnTo>
                  <a:pt x="17116" y="3304"/>
                </a:lnTo>
                <a:lnTo>
                  <a:pt x="17417" y="2823"/>
                </a:lnTo>
                <a:lnTo>
                  <a:pt x="17537" y="2583"/>
                </a:lnTo>
                <a:lnTo>
                  <a:pt x="17597" y="2343"/>
                </a:lnTo>
                <a:lnTo>
                  <a:pt x="17597" y="2223"/>
                </a:lnTo>
                <a:lnTo>
                  <a:pt x="17477" y="2223"/>
                </a:lnTo>
                <a:lnTo>
                  <a:pt x="17056" y="2463"/>
                </a:lnTo>
                <a:lnTo>
                  <a:pt x="16696" y="2703"/>
                </a:lnTo>
                <a:lnTo>
                  <a:pt x="16035" y="3424"/>
                </a:lnTo>
                <a:lnTo>
                  <a:pt x="15375" y="4145"/>
                </a:lnTo>
                <a:lnTo>
                  <a:pt x="15255" y="3484"/>
                </a:lnTo>
                <a:lnTo>
                  <a:pt x="15255" y="2943"/>
                </a:lnTo>
                <a:lnTo>
                  <a:pt x="15195" y="2643"/>
                </a:lnTo>
                <a:lnTo>
                  <a:pt x="15135" y="2403"/>
                </a:lnTo>
                <a:lnTo>
                  <a:pt x="15014" y="2223"/>
                </a:lnTo>
                <a:lnTo>
                  <a:pt x="14894" y="2163"/>
                </a:lnTo>
                <a:lnTo>
                  <a:pt x="14714" y="2163"/>
                </a:lnTo>
                <a:lnTo>
                  <a:pt x="14534" y="2283"/>
                </a:lnTo>
                <a:lnTo>
                  <a:pt x="14474" y="2583"/>
                </a:lnTo>
                <a:lnTo>
                  <a:pt x="14354" y="2883"/>
                </a:lnTo>
                <a:lnTo>
                  <a:pt x="14354" y="3184"/>
                </a:lnTo>
                <a:lnTo>
                  <a:pt x="14354" y="3544"/>
                </a:lnTo>
                <a:lnTo>
                  <a:pt x="14414" y="3904"/>
                </a:lnTo>
                <a:lnTo>
                  <a:pt x="14474" y="4205"/>
                </a:lnTo>
                <a:lnTo>
                  <a:pt x="14594" y="4505"/>
                </a:lnTo>
                <a:lnTo>
                  <a:pt x="14774" y="4745"/>
                </a:lnTo>
                <a:lnTo>
                  <a:pt x="14114" y="5466"/>
                </a:lnTo>
                <a:lnTo>
                  <a:pt x="10931" y="8829"/>
                </a:lnTo>
                <a:lnTo>
                  <a:pt x="10991" y="4925"/>
                </a:lnTo>
                <a:lnTo>
                  <a:pt x="11051" y="4565"/>
                </a:lnTo>
                <a:lnTo>
                  <a:pt x="11351" y="4205"/>
                </a:lnTo>
                <a:lnTo>
                  <a:pt x="11591" y="3844"/>
                </a:lnTo>
                <a:lnTo>
                  <a:pt x="12612" y="2523"/>
                </a:lnTo>
                <a:lnTo>
                  <a:pt x="12612" y="2403"/>
                </a:lnTo>
                <a:lnTo>
                  <a:pt x="12552" y="2343"/>
                </a:lnTo>
                <a:lnTo>
                  <a:pt x="12432" y="2283"/>
                </a:lnTo>
                <a:lnTo>
                  <a:pt x="12312" y="2343"/>
                </a:lnTo>
                <a:lnTo>
                  <a:pt x="11111" y="3604"/>
                </a:lnTo>
                <a:lnTo>
                  <a:pt x="11051" y="3724"/>
                </a:lnTo>
                <a:lnTo>
                  <a:pt x="11111" y="2763"/>
                </a:lnTo>
                <a:lnTo>
                  <a:pt x="11111" y="1862"/>
                </a:lnTo>
                <a:lnTo>
                  <a:pt x="11051" y="1022"/>
                </a:lnTo>
                <a:lnTo>
                  <a:pt x="10931" y="121"/>
                </a:lnTo>
                <a:lnTo>
                  <a:pt x="10871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134205" y="2316151"/>
            <a:ext cx="252892" cy="263137"/>
          </a:xfrm>
          <a:custGeom>
            <a:pathLst>
              <a:path extrusionOk="0" h="20060" w="19279">
                <a:moveTo>
                  <a:pt x="6727" y="5405"/>
                </a:moveTo>
                <a:lnTo>
                  <a:pt x="7447" y="5946"/>
                </a:lnTo>
                <a:lnTo>
                  <a:pt x="8108" y="6366"/>
                </a:lnTo>
                <a:lnTo>
                  <a:pt x="8528" y="6546"/>
                </a:lnTo>
                <a:lnTo>
                  <a:pt x="8889" y="6666"/>
                </a:lnTo>
                <a:lnTo>
                  <a:pt x="8949" y="8949"/>
                </a:lnTo>
                <a:lnTo>
                  <a:pt x="8949" y="8949"/>
                </a:lnTo>
                <a:lnTo>
                  <a:pt x="6546" y="7567"/>
                </a:lnTo>
                <a:lnTo>
                  <a:pt x="6546" y="7507"/>
                </a:lnTo>
                <a:lnTo>
                  <a:pt x="6606" y="6967"/>
                </a:lnTo>
                <a:lnTo>
                  <a:pt x="6666" y="6486"/>
                </a:lnTo>
                <a:lnTo>
                  <a:pt x="6727" y="5405"/>
                </a:lnTo>
                <a:close/>
                <a:moveTo>
                  <a:pt x="12732" y="4564"/>
                </a:moveTo>
                <a:lnTo>
                  <a:pt x="12432" y="5766"/>
                </a:lnTo>
                <a:lnTo>
                  <a:pt x="12192" y="6666"/>
                </a:lnTo>
                <a:lnTo>
                  <a:pt x="12132" y="7087"/>
                </a:lnTo>
                <a:lnTo>
                  <a:pt x="12132" y="7567"/>
                </a:lnTo>
                <a:lnTo>
                  <a:pt x="10090" y="8828"/>
                </a:lnTo>
                <a:lnTo>
                  <a:pt x="9729" y="9069"/>
                </a:lnTo>
                <a:lnTo>
                  <a:pt x="9789" y="6186"/>
                </a:lnTo>
                <a:lnTo>
                  <a:pt x="10210" y="6006"/>
                </a:lnTo>
                <a:lnTo>
                  <a:pt x="10630" y="5766"/>
                </a:lnTo>
                <a:lnTo>
                  <a:pt x="11471" y="5285"/>
                </a:lnTo>
                <a:lnTo>
                  <a:pt x="12732" y="4564"/>
                </a:lnTo>
                <a:close/>
                <a:moveTo>
                  <a:pt x="12672" y="8228"/>
                </a:moveTo>
                <a:lnTo>
                  <a:pt x="13273" y="8708"/>
                </a:lnTo>
                <a:lnTo>
                  <a:pt x="13873" y="9189"/>
                </a:lnTo>
                <a:lnTo>
                  <a:pt x="15074" y="10210"/>
                </a:lnTo>
                <a:lnTo>
                  <a:pt x="14354" y="10210"/>
                </a:lnTo>
                <a:lnTo>
                  <a:pt x="13693" y="10330"/>
                </a:lnTo>
                <a:lnTo>
                  <a:pt x="12852" y="10570"/>
                </a:lnTo>
                <a:lnTo>
                  <a:pt x="12072" y="10991"/>
                </a:lnTo>
                <a:lnTo>
                  <a:pt x="10330" y="9789"/>
                </a:lnTo>
                <a:lnTo>
                  <a:pt x="10750" y="9489"/>
                </a:lnTo>
                <a:lnTo>
                  <a:pt x="12672" y="8228"/>
                </a:lnTo>
                <a:close/>
                <a:moveTo>
                  <a:pt x="6366" y="8228"/>
                </a:moveTo>
                <a:lnTo>
                  <a:pt x="8708" y="9669"/>
                </a:lnTo>
                <a:lnTo>
                  <a:pt x="6006" y="11411"/>
                </a:lnTo>
                <a:lnTo>
                  <a:pt x="5525" y="11051"/>
                </a:lnTo>
                <a:lnTo>
                  <a:pt x="5045" y="10690"/>
                </a:lnTo>
                <a:lnTo>
                  <a:pt x="4565" y="10390"/>
                </a:lnTo>
                <a:lnTo>
                  <a:pt x="4024" y="10090"/>
                </a:lnTo>
                <a:lnTo>
                  <a:pt x="4504" y="9789"/>
                </a:lnTo>
                <a:lnTo>
                  <a:pt x="4865" y="9489"/>
                </a:lnTo>
                <a:lnTo>
                  <a:pt x="5706" y="8949"/>
                </a:lnTo>
                <a:lnTo>
                  <a:pt x="6126" y="8648"/>
                </a:lnTo>
                <a:lnTo>
                  <a:pt x="6246" y="8468"/>
                </a:lnTo>
                <a:lnTo>
                  <a:pt x="6366" y="8228"/>
                </a:lnTo>
                <a:close/>
                <a:moveTo>
                  <a:pt x="9669" y="10330"/>
                </a:moveTo>
                <a:lnTo>
                  <a:pt x="10991" y="11231"/>
                </a:lnTo>
                <a:lnTo>
                  <a:pt x="10931" y="11411"/>
                </a:lnTo>
                <a:lnTo>
                  <a:pt x="10931" y="11591"/>
                </a:lnTo>
                <a:lnTo>
                  <a:pt x="11471" y="14113"/>
                </a:lnTo>
                <a:lnTo>
                  <a:pt x="11471" y="14113"/>
                </a:lnTo>
                <a:lnTo>
                  <a:pt x="10690" y="13693"/>
                </a:lnTo>
                <a:lnTo>
                  <a:pt x="10150" y="13513"/>
                </a:lnTo>
                <a:lnTo>
                  <a:pt x="9669" y="13273"/>
                </a:lnTo>
                <a:lnTo>
                  <a:pt x="9669" y="10330"/>
                </a:lnTo>
                <a:close/>
                <a:moveTo>
                  <a:pt x="8949" y="10690"/>
                </a:moveTo>
                <a:lnTo>
                  <a:pt x="9009" y="13213"/>
                </a:lnTo>
                <a:lnTo>
                  <a:pt x="8949" y="13213"/>
                </a:lnTo>
                <a:lnTo>
                  <a:pt x="8168" y="13513"/>
                </a:lnTo>
                <a:lnTo>
                  <a:pt x="7387" y="13873"/>
                </a:lnTo>
                <a:lnTo>
                  <a:pt x="5886" y="14654"/>
                </a:lnTo>
                <a:lnTo>
                  <a:pt x="5946" y="14053"/>
                </a:lnTo>
                <a:lnTo>
                  <a:pt x="6126" y="13453"/>
                </a:lnTo>
                <a:lnTo>
                  <a:pt x="6426" y="12312"/>
                </a:lnTo>
                <a:lnTo>
                  <a:pt x="8949" y="10690"/>
                </a:lnTo>
                <a:close/>
                <a:moveTo>
                  <a:pt x="9249" y="0"/>
                </a:moveTo>
                <a:lnTo>
                  <a:pt x="9189" y="60"/>
                </a:lnTo>
                <a:lnTo>
                  <a:pt x="9069" y="1021"/>
                </a:lnTo>
                <a:lnTo>
                  <a:pt x="8949" y="2042"/>
                </a:lnTo>
                <a:lnTo>
                  <a:pt x="8648" y="1982"/>
                </a:lnTo>
                <a:lnTo>
                  <a:pt x="8348" y="1862"/>
                </a:lnTo>
                <a:lnTo>
                  <a:pt x="8108" y="1622"/>
                </a:lnTo>
                <a:lnTo>
                  <a:pt x="7808" y="1261"/>
                </a:lnTo>
                <a:lnTo>
                  <a:pt x="7748" y="1201"/>
                </a:lnTo>
                <a:lnTo>
                  <a:pt x="7627" y="1201"/>
                </a:lnTo>
                <a:lnTo>
                  <a:pt x="7567" y="1261"/>
                </a:lnTo>
                <a:lnTo>
                  <a:pt x="7507" y="1381"/>
                </a:lnTo>
                <a:lnTo>
                  <a:pt x="7507" y="1622"/>
                </a:lnTo>
                <a:lnTo>
                  <a:pt x="7567" y="1862"/>
                </a:lnTo>
                <a:lnTo>
                  <a:pt x="7748" y="2102"/>
                </a:lnTo>
                <a:lnTo>
                  <a:pt x="7928" y="2282"/>
                </a:lnTo>
                <a:lnTo>
                  <a:pt x="8108" y="2463"/>
                </a:lnTo>
                <a:lnTo>
                  <a:pt x="8348" y="2583"/>
                </a:lnTo>
                <a:lnTo>
                  <a:pt x="8889" y="2823"/>
                </a:lnTo>
                <a:lnTo>
                  <a:pt x="8829" y="4204"/>
                </a:lnTo>
                <a:lnTo>
                  <a:pt x="8829" y="5525"/>
                </a:lnTo>
                <a:lnTo>
                  <a:pt x="8048" y="5105"/>
                </a:lnTo>
                <a:lnTo>
                  <a:pt x="7267" y="4625"/>
                </a:lnTo>
                <a:lnTo>
                  <a:pt x="6546" y="4084"/>
                </a:lnTo>
                <a:lnTo>
                  <a:pt x="6426" y="4024"/>
                </a:lnTo>
                <a:lnTo>
                  <a:pt x="6306" y="3964"/>
                </a:lnTo>
                <a:lnTo>
                  <a:pt x="6066" y="4024"/>
                </a:lnTo>
                <a:lnTo>
                  <a:pt x="5946" y="4084"/>
                </a:lnTo>
                <a:lnTo>
                  <a:pt x="5826" y="4144"/>
                </a:lnTo>
                <a:lnTo>
                  <a:pt x="5766" y="4264"/>
                </a:lnTo>
                <a:lnTo>
                  <a:pt x="5766" y="4444"/>
                </a:lnTo>
                <a:lnTo>
                  <a:pt x="5766" y="5826"/>
                </a:lnTo>
                <a:lnTo>
                  <a:pt x="5766" y="6486"/>
                </a:lnTo>
                <a:lnTo>
                  <a:pt x="5826" y="7147"/>
                </a:lnTo>
                <a:lnTo>
                  <a:pt x="5826" y="7147"/>
                </a:lnTo>
                <a:lnTo>
                  <a:pt x="5225" y="6847"/>
                </a:lnTo>
                <a:lnTo>
                  <a:pt x="4204" y="6246"/>
                </a:lnTo>
                <a:lnTo>
                  <a:pt x="3063" y="5646"/>
                </a:lnTo>
                <a:lnTo>
                  <a:pt x="3063" y="5165"/>
                </a:lnTo>
                <a:lnTo>
                  <a:pt x="3063" y="4564"/>
                </a:lnTo>
                <a:lnTo>
                  <a:pt x="3063" y="4264"/>
                </a:lnTo>
                <a:lnTo>
                  <a:pt x="3003" y="3964"/>
                </a:lnTo>
                <a:lnTo>
                  <a:pt x="2943" y="3784"/>
                </a:lnTo>
                <a:lnTo>
                  <a:pt x="2823" y="3724"/>
                </a:lnTo>
                <a:lnTo>
                  <a:pt x="2763" y="3664"/>
                </a:lnTo>
                <a:lnTo>
                  <a:pt x="2463" y="3664"/>
                </a:lnTo>
                <a:lnTo>
                  <a:pt x="2402" y="3724"/>
                </a:lnTo>
                <a:lnTo>
                  <a:pt x="2282" y="3784"/>
                </a:lnTo>
                <a:lnTo>
                  <a:pt x="2222" y="3964"/>
                </a:lnTo>
                <a:lnTo>
                  <a:pt x="2162" y="4264"/>
                </a:lnTo>
                <a:lnTo>
                  <a:pt x="2162" y="4564"/>
                </a:lnTo>
                <a:lnTo>
                  <a:pt x="2162" y="5165"/>
                </a:lnTo>
                <a:lnTo>
                  <a:pt x="2162" y="5285"/>
                </a:lnTo>
                <a:lnTo>
                  <a:pt x="1622" y="5165"/>
                </a:lnTo>
                <a:lnTo>
                  <a:pt x="1141" y="5105"/>
                </a:lnTo>
                <a:lnTo>
                  <a:pt x="1081" y="5165"/>
                </a:lnTo>
                <a:lnTo>
                  <a:pt x="1081" y="5225"/>
                </a:lnTo>
                <a:lnTo>
                  <a:pt x="1562" y="5646"/>
                </a:lnTo>
                <a:lnTo>
                  <a:pt x="2102" y="6006"/>
                </a:lnTo>
                <a:lnTo>
                  <a:pt x="2102" y="6066"/>
                </a:lnTo>
                <a:lnTo>
                  <a:pt x="1382" y="6186"/>
                </a:lnTo>
                <a:lnTo>
                  <a:pt x="661" y="6306"/>
                </a:lnTo>
                <a:lnTo>
                  <a:pt x="361" y="6426"/>
                </a:lnTo>
                <a:lnTo>
                  <a:pt x="120" y="6546"/>
                </a:lnTo>
                <a:lnTo>
                  <a:pt x="0" y="6727"/>
                </a:lnTo>
                <a:lnTo>
                  <a:pt x="0" y="6787"/>
                </a:lnTo>
                <a:lnTo>
                  <a:pt x="0" y="6907"/>
                </a:lnTo>
                <a:lnTo>
                  <a:pt x="60" y="7027"/>
                </a:lnTo>
                <a:lnTo>
                  <a:pt x="180" y="7087"/>
                </a:lnTo>
                <a:lnTo>
                  <a:pt x="481" y="7147"/>
                </a:lnTo>
                <a:lnTo>
                  <a:pt x="1021" y="7207"/>
                </a:lnTo>
                <a:lnTo>
                  <a:pt x="1862" y="7147"/>
                </a:lnTo>
                <a:lnTo>
                  <a:pt x="2703" y="7027"/>
                </a:lnTo>
                <a:lnTo>
                  <a:pt x="2883" y="6967"/>
                </a:lnTo>
                <a:lnTo>
                  <a:pt x="3003" y="6847"/>
                </a:lnTo>
                <a:lnTo>
                  <a:pt x="3063" y="6666"/>
                </a:lnTo>
                <a:lnTo>
                  <a:pt x="3123" y="6546"/>
                </a:lnTo>
                <a:lnTo>
                  <a:pt x="4024" y="6967"/>
                </a:lnTo>
                <a:lnTo>
                  <a:pt x="4925" y="7387"/>
                </a:lnTo>
                <a:lnTo>
                  <a:pt x="5585" y="7747"/>
                </a:lnTo>
                <a:lnTo>
                  <a:pt x="5165" y="7928"/>
                </a:lnTo>
                <a:lnTo>
                  <a:pt x="4805" y="8168"/>
                </a:lnTo>
                <a:lnTo>
                  <a:pt x="4144" y="8648"/>
                </a:lnTo>
                <a:lnTo>
                  <a:pt x="3784" y="8949"/>
                </a:lnTo>
                <a:lnTo>
                  <a:pt x="3363" y="9189"/>
                </a:lnTo>
                <a:lnTo>
                  <a:pt x="3003" y="9549"/>
                </a:lnTo>
                <a:lnTo>
                  <a:pt x="2883" y="9729"/>
                </a:lnTo>
                <a:lnTo>
                  <a:pt x="2823" y="9970"/>
                </a:lnTo>
                <a:lnTo>
                  <a:pt x="2823" y="10090"/>
                </a:lnTo>
                <a:lnTo>
                  <a:pt x="2883" y="10210"/>
                </a:lnTo>
                <a:lnTo>
                  <a:pt x="2943" y="10270"/>
                </a:lnTo>
                <a:lnTo>
                  <a:pt x="3063" y="10330"/>
                </a:lnTo>
                <a:lnTo>
                  <a:pt x="3423" y="10330"/>
                </a:lnTo>
                <a:lnTo>
                  <a:pt x="3664" y="10630"/>
                </a:lnTo>
                <a:lnTo>
                  <a:pt x="3964" y="10870"/>
                </a:lnTo>
                <a:lnTo>
                  <a:pt x="4565" y="11411"/>
                </a:lnTo>
                <a:lnTo>
                  <a:pt x="5165" y="11891"/>
                </a:lnTo>
                <a:lnTo>
                  <a:pt x="4144" y="12492"/>
                </a:lnTo>
                <a:lnTo>
                  <a:pt x="3123" y="13093"/>
                </a:lnTo>
                <a:lnTo>
                  <a:pt x="2583" y="12852"/>
                </a:lnTo>
                <a:lnTo>
                  <a:pt x="2042" y="12672"/>
                </a:lnTo>
                <a:lnTo>
                  <a:pt x="1502" y="12612"/>
                </a:lnTo>
                <a:lnTo>
                  <a:pt x="901" y="12732"/>
                </a:lnTo>
                <a:lnTo>
                  <a:pt x="841" y="12792"/>
                </a:lnTo>
                <a:lnTo>
                  <a:pt x="901" y="12912"/>
                </a:lnTo>
                <a:lnTo>
                  <a:pt x="1622" y="13273"/>
                </a:lnTo>
                <a:lnTo>
                  <a:pt x="2402" y="13693"/>
                </a:lnTo>
                <a:lnTo>
                  <a:pt x="2042" y="13993"/>
                </a:lnTo>
                <a:lnTo>
                  <a:pt x="1682" y="14354"/>
                </a:lnTo>
                <a:lnTo>
                  <a:pt x="1622" y="14474"/>
                </a:lnTo>
                <a:lnTo>
                  <a:pt x="1682" y="14594"/>
                </a:lnTo>
                <a:lnTo>
                  <a:pt x="1742" y="14654"/>
                </a:lnTo>
                <a:lnTo>
                  <a:pt x="1862" y="14654"/>
                </a:lnTo>
                <a:lnTo>
                  <a:pt x="2282" y="14594"/>
                </a:lnTo>
                <a:lnTo>
                  <a:pt x="2162" y="15134"/>
                </a:lnTo>
                <a:lnTo>
                  <a:pt x="2162" y="15675"/>
                </a:lnTo>
                <a:lnTo>
                  <a:pt x="2162" y="15795"/>
                </a:lnTo>
                <a:lnTo>
                  <a:pt x="2282" y="15915"/>
                </a:lnTo>
                <a:lnTo>
                  <a:pt x="2342" y="15975"/>
                </a:lnTo>
                <a:lnTo>
                  <a:pt x="2463" y="16035"/>
                </a:lnTo>
                <a:lnTo>
                  <a:pt x="2583" y="16035"/>
                </a:lnTo>
                <a:lnTo>
                  <a:pt x="2703" y="15975"/>
                </a:lnTo>
                <a:lnTo>
                  <a:pt x="2763" y="15915"/>
                </a:lnTo>
                <a:lnTo>
                  <a:pt x="2823" y="15795"/>
                </a:lnTo>
                <a:lnTo>
                  <a:pt x="2943" y="15014"/>
                </a:lnTo>
                <a:lnTo>
                  <a:pt x="3123" y="14294"/>
                </a:lnTo>
                <a:lnTo>
                  <a:pt x="3724" y="13993"/>
                </a:lnTo>
                <a:lnTo>
                  <a:pt x="4324" y="13633"/>
                </a:lnTo>
                <a:lnTo>
                  <a:pt x="5405" y="12912"/>
                </a:lnTo>
                <a:lnTo>
                  <a:pt x="5225" y="13573"/>
                </a:lnTo>
                <a:lnTo>
                  <a:pt x="5105" y="14174"/>
                </a:lnTo>
                <a:lnTo>
                  <a:pt x="4925" y="15435"/>
                </a:lnTo>
                <a:lnTo>
                  <a:pt x="4925" y="15555"/>
                </a:lnTo>
                <a:lnTo>
                  <a:pt x="4985" y="15675"/>
                </a:lnTo>
                <a:lnTo>
                  <a:pt x="5165" y="15795"/>
                </a:lnTo>
                <a:lnTo>
                  <a:pt x="5405" y="15855"/>
                </a:lnTo>
                <a:lnTo>
                  <a:pt x="5585" y="15795"/>
                </a:lnTo>
                <a:lnTo>
                  <a:pt x="7327" y="15014"/>
                </a:lnTo>
                <a:lnTo>
                  <a:pt x="8228" y="14534"/>
                </a:lnTo>
                <a:lnTo>
                  <a:pt x="9009" y="14053"/>
                </a:lnTo>
                <a:lnTo>
                  <a:pt x="9069" y="17777"/>
                </a:lnTo>
                <a:lnTo>
                  <a:pt x="9009" y="17777"/>
                </a:lnTo>
                <a:lnTo>
                  <a:pt x="8768" y="17837"/>
                </a:lnTo>
                <a:lnTo>
                  <a:pt x="8528" y="17957"/>
                </a:lnTo>
                <a:lnTo>
                  <a:pt x="8288" y="18197"/>
                </a:lnTo>
                <a:lnTo>
                  <a:pt x="8048" y="18438"/>
                </a:lnTo>
                <a:lnTo>
                  <a:pt x="7868" y="18738"/>
                </a:lnTo>
                <a:lnTo>
                  <a:pt x="7748" y="19038"/>
                </a:lnTo>
                <a:lnTo>
                  <a:pt x="7748" y="19338"/>
                </a:lnTo>
                <a:lnTo>
                  <a:pt x="7808" y="19579"/>
                </a:lnTo>
                <a:lnTo>
                  <a:pt x="7868" y="19639"/>
                </a:lnTo>
                <a:lnTo>
                  <a:pt x="7988" y="19699"/>
                </a:lnTo>
                <a:lnTo>
                  <a:pt x="8168" y="19639"/>
                </a:lnTo>
                <a:lnTo>
                  <a:pt x="8288" y="19519"/>
                </a:lnTo>
                <a:lnTo>
                  <a:pt x="8588" y="19278"/>
                </a:lnTo>
                <a:lnTo>
                  <a:pt x="8829" y="18978"/>
                </a:lnTo>
                <a:lnTo>
                  <a:pt x="9069" y="18678"/>
                </a:lnTo>
                <a:lnTo>
                  <a:pt x="9069" y="19759"/>
                </a:lnTo>
                <a:lnTo>
                  <a:pt x="9129" y="19879"/>
                </a:lnTo>
                <a:lnTo>
                  <a:pt x="9189" y="19999"/>
                </a:lnTo>
                <a:lnTo>
                  <a:pt x="9249" y="20059"/>
                </a:lnTo>
                <a:lnTo>
                  <a:pt x="9489" y="20059"/>
                </a:lnTo>
                <a:lnTo>
                  <a:pt x="9549" y="19999"/>
                </a:lnTo>
                <a:lnTo>
                  <a:pt x="9609" y="19879"/>
                </a:lnTo>
                <a:lnTo>
                  <a:pt x="9669" y="19759"/>
                </a:lnTo>
                <a:lnTo>
                  <a:pt x="9669" y="18317"/>
                </a:lnTo>
                <a:lnTo>
                  <a:pt x="9850" y="18377"/>
                </a:lnTo>
                <a:lnTo>
                  <a:pt x="9970" y="18438"/>
                </a:lnTo>
                <a:lnTo>
                  <a:pt x="10090" y="18498"/>
                </a:lnTo>
                <a:lnTo>
                  <a:pt x="10210" y="18618"/>
                </a:lnTo>
                <a:lnTo>
                  <a:pt x="10330" y="18738"/>
                </a:lnTo>
                <a:lnTo>
                  <a:pt x="10390" y="18798"/>
                </a:lnTo>
                <a:lnTo>
                  <a:pt x="10510" y="18738"/>
                </a:lnTo>
                <a:lnTo>
                  <a:pt x="10630" y="18738"/>
                </a:lnTo>
                <a:lnTo>
                  <a:pt x="10690" y="18678"/>
                </a:lnTo>
                <a:lnTo>
                  <a:pt x="10750" y="18558"/>
                </a:lnTo>
                <a:lnTo>
                  <a:pt x="10750" y="18498"/>
                </a:lnTo>
                <a:lnTo>
                  <a:pt x="10690" y="18377"/>
                </a:lnTo>
                <a:lnTo>
                  <a:pt x="10510" y="18077"/>
                </a:lnTo>
                <a:lnTo>
                  <a:pt x="10270" y="17897"/>
                </a:lnTo>
                <a:lnTo>
                  <a:pt x="9970" y="17777"/>
                </a:lnTo>
                <a:lnTo>
                  <a:pt x="9669" y="17717"/>
                </a:lnTo>
                <a:lnTo>
                  <a:pt x="9669" y="14354"/>
                </a:lnTo>
                <a:lnTo>
                  <a:pt x="10210" y="14714"/>
                </a:lnTo>
                <a:lnTo>
                  <a:pt x="10810" y="15014"/>
                </a:lnTo>
                <a:lnTo>
                  <a:pt x="11951" y="15555"/>
                </a:lnTo>
                <a:lnTo>
                  <a:pt x="12132" y="15615"/>
                </a:lnTo>
                <a:lnTo>
                  <a:pt x="12432" y="15615"/>
                </a:lnTo>
                <a:lnTo>
                  <a:pt x="12552" y="15495"/>
                </a:lnTo>
                <a:lnTo>
                  <a:pt x="12612" y="15435"/>
                </a:lnTo>
                <a:lnTo>
                  <a:pt x="12732" y="15315"/>
                </a:lnTo>
                <a:lnTo>
                  <a:pt x="12732" y="15134"/>
                </a:lnTo>
                <a:lnTo>
                  <a:pt x="12732" y="14954"/>
                </a:lnTo>
                <a:lnTo>
                  <a:pt x="12132" y="12072"/>
                </a:lnTo>
                <a:lnTo>
                  <a:pt x="15135" y="14414"/>
                </a:lnTo>
                <a:lnTo>
                  <a:pt x="14834" y="14894"/>
                </a:lnTo>
                <a:lnTo>
                  <a:pt x="14594" y="15435"/>
                </a:lnTo>
                <a:lnTo>
                  <a:pt x="14474" y="16035"/>
                </a:lnTo>
                <a:lnTo>
                  <a:pt x="14474" y="16576"/>
                </a:lnTo>
                <a:lnTo>
                  <a:pt x="14534" y="16756"/>
                </a:lnTo>
                <a:lnTo>
                  <a:pt x="14594" y="16816"/>
                </a:lnTo>
                <a:lnTo>
                  <a:pt x="14714" y="16876"/>
                </a:lnTo>
                <a:lnTo>
                  <a:pt x="14834" y="16876"/>
                </a:lnTo>
                <a:lnTo>
                  <a:pt x="15074" y="16816"/>
                </a:lnTo>
                <a:lnTo>
                  <a:pt x="15195" y="16696"/>
                </a:lnTo>
                <a:lnTo>
                  <a:pt x="15255" y="16576"/>
                </a:lnTo>
                <a:lnTo>
                  <a:pt x="15435" y="15975"/>
                </a:lnTo>
                <a:lnTo>
                  <a:pt x="15615" y="15375"/>
                </a:lnTo>
                <a:lnTo>
                  <a:pt x="15795" y="14894"/>
                </a:lnTo>
                <a:lnTo>
                  <a:pt x="16996" y="15855"/>
                </a:lnTo>
                <a:lnTo>
                  <a:pt x="17116" y="15915"/>
                </a:lnTo>
                <a:lnTo>
                  <a:pt x="17417" y="15915"/>
                </a:lnTo>
                <a:lnTo>
                  <a:pt x="17537" y="15795"/>
                </a:lnTo>
                <a:lnTo>
                  <a:pt x="17597" y="15735"/>
                </a:lnTo>
                <a:lnTo>
                  <a:pt x="17657" y="15555"/>
                </a:lnTo>
                <a:lnTo>
                  <a:pt x="17597" y="15435"/>
                </a:lnTo>
                <a:lnTo>
                  <a:pt x="17537" y="15315"/>
                </a:lnTo>
                <a:lnTo>
                  <a:pt x="16756" y="14654"/>
                </a:lnTo>
                <a:lnTo>
                  <a:pt x="17176" y="14534"/>
                </a:lnTo>
                <a:lnTo>
                  <a:pt x="17477" y="14474"/>
                </a:lnTo>
                <a:lnTo>
                  <a:pt x="17837" y="14354"/>
                </a:lnTo>
                <a:lnTo>
                  <a:pt x="18137" y="14174"/>
                </a:lnTo>
                <a:lnTo>
                  <a:pt x="18197" y="14053"/>
                </a:lnTo>
                <a:lnTo>
                  <a:pt x="18318" y="13933"/>
                </a:lnTo>
                <a:lnTo>
                  <a:pt x="18318" y="13753"/>
                </a:lnTo>
                <a:lnTo>
                  <a:pt x="18257" y="13633"/>
                </a:lnTo>
                <a:lnTo>
                  <a:pt x="18137" y="13513"/>
                </a:lnTo>
                <a:lnTo>
                  <a:pt x="17957" y="13393"/>
                </a:lnTo>
                <a:lnTo>
                  <a:pt x="17597" y="13333"/>
                </a:lnTo>
                <a:lnTo>
                  <a:pt x="17236" y="13333"/>
                </a:lnTo>
                <a:lnTo>
                  <a:pt x="16876" y="13393"/>
                </a:lnTo>
                <a:lnTo>
                  <a:pt x="16276" y="13513"/>
                </a:lnTo>
                <a:lnTo>
                  <a:pt x="15975" y="13573"/>
                </a:lnTo>
                <a:lnTo>
                  <a:pt x="15735" y="13693"/>
                </a:lnTo>
                <a:lnTo>
                  <a:pt x="14354" y="12612"/>
                </a:lnTo>
                <a:lnTo>
                  <a:pt x="13033" y="11591"/>
                </a:lnTo>
                <a:lnTo>
                  <a:pt x="13693" y="11291"/>
                </a:lnTo>
                <a:lnTo>
                  <a:pt x="14354" y="10991"/>
                </a:lnTo>
                <a:lnTo>
                  <a:pt x="15074" y="10750"/>
                </a:lnTo>
                <a:lnTo>
                  <a:pt x="15795" y="10690"/>
                </a:lnTo>
                <a:lnTo>
                  <a:pt x="15915" y="10630"/>
                </a:lnTo>
                <a:lnTo>
                  <a:pt x="16035" y="10510"/>
                </a:lnTo>
                <a:lnTo>
                  <a:pt x="16035" y="10330"/>
                </a:lnTo>
                <a:lnTo>
                  <a:pt x="15975" y="10210"/>
                </a:lnTo>
                <a:lnTo>
                  <a:pt x="15135" y="9549"/>
                </a:lnTo>
                <a:lnTo>
                  <a:pt x="14294" y="8889"/>
                </a:lnTo>
                <a:lnTo>
                  <a:pt x="13693" y="8408"/>
                </a:lnTo>
                <a:lnTo>
                  <a:pt x="13033" y="7988"/>
                </a:lnTo>
                <a:lnTo>
                  <a:pt x="15074" y="6546"/>
                </a:lnTo>
                <a:lnTo>
                  <a:pt x="16756" y="5405"/>
                </a:lnTo>
                <a:lnTo>
                  <a:pt x="16996" y="5525"/>
                </a:lnTo>
                <a:lnTo>
                  <a:pt x="17236" y="5585"/>
                </a:lnTo>
                <a:lnTo>
                  <a:pt x="17717" y="5646"/>
                </a:lnTo>
                <a:lnTo>
                  <a:pt x="18257" y="5525"/>
                </a:lnTo>
                <a:lnTo>
                  <a:pt x="18738" y="5405"/>
                </a:lnTo>
                <a:lnTo>
                  <a:pt x="18858" y="5285"/>
                </a:lnTo>
                <a:lnTo>
                  <a:pt x="18978" y="5165"/>
                </a:lnTo>
                <a:lnTo>
                  <a:pt x="18978" y="4985"/>
                </a:lnTo>
                <a:lnTo>
                  <a:pt x="18978" y="4865"/>
                </a:lnTo>
                <a:lnTo>
                  <a:pt x="18918" y="4745"/>
                </a:lnTo>
                <a:lnTo>
                  <a:pt x="18798" y="4625"/>
                </a:lnTo>
                <a:lnTo>
                  <a:pt x="18678" y="4564"/>
                </a:lnTo>
                <a:lnTo>
                  <a:pt x="18498" y="4625"/>
                </a:lnTo>
                <a:lnTo>
                  <a:pt x="18077" y="4745"/>
                </a:lnTo>
                <a:lnTo>
                  <a:pt x="17837" y="4805"/>
                </a:lnTo>
                <a:lnTo>
                  <a:pt x="17597" y="4865"/>
                </a:lnTo>
                <a:lnTo>
                  <a:pt x="18438" y="4264"/>
                </a:lnTo>
                <a:lnTo>
                  <a:pt x="19218" y="3604"/>
                </a:lnTo>
                <a:lnTo>
                  <a:pt x="19278" y="3483"/>
                </a:lnTo>
                <a:lnTo>
                  <a:pt x="19278" y="3363"/>
                </a:lnTo>
                <a:lnTo>
                  <a:pt x="19278" y="3303"/>
                </a:lnTo>
                <a:lnTo>
                  <a:pt x="19218" y="3183"/>
                </a:lnTo>
                <a:lnTo>
                  <a:pt x="19038" y="3063"/>
                </a:lnTo>
                <a:lnTo>
                  <a:pt x="18918" y="3063"/>
                </a:lnTo>
                <a:lnTo>
                  <a:pt x="18798" y="3123"/>
                </a:lnTo>
                <a:lnTo>
                  <a:pt x="18077" y="3483"/>
                </a:lnTo>
                <a:lnTo>
                  <a:pt x="17357" y="3964"/>
                </a:lnTo>
                <a:lnTo>
                  <a:pt x="17477" y="3724"/>
                </a:lnTo>
                <a:lnTo>
                  <a:pt x="17597" y="3483"/>
                </a:lnTo>
                <a:lnTo>
                  <a:pt x="17657" y="3243"/>
                </a:lnTo>
                <a:lnTo>
                  <a:pt x="17537" y="3003"/>
                </a:lnTo>
                <a:lnTo>
                  <a:pt x="17477" y="2883"/>
                </a:lnTo>
                <a:lnTo>
                  <a:pt x="17176" y="2883"/>
                </a:lnTo>
                <a:lnTo>
                  <a:pt x="17116" y="2943"/>
                </a:lnTo>
                <a:lnTo>
                  <a:pt x="16996" y="3123"/>
                </a:lnTo>
                <a:lnTo>
                  <a:pt x="16876" y="3363"/>
                </a:lnTo>
                <a:lnTo>
                  <a:pt x="16576" y="3784"/>
                </a:lnTo>
                <a:lnTo>
                  <a:pt x="16396" y="4204"/>
                </a:lnTo>
                <a:lnTo>
                  <a:pt x="16336" y="4444"/>
                </a:lnTo>
                <a:lnTo>
                  <a:pt x="16336" y="4685"/>
                </a:lnTo>
                <a:lnTo>
                  <a:pt x="14474" y="6006"/>
                </a:lnTo>
                <a:lnTo>
                  <a:pt x="12972" y="7027"/>
                </a:lnTo>
                <a:lnTo>
                  <a:pt x="13213" y="5946"/>
                </a:lnTo>
                <a:lnTo>
                  <a:pt x="13633" y="3844"/>
                </a:lnTo>
                <a:lnTo>
                  <a:pt x="13633" y="3664"/>
                </a:lnTo>
                <a:lnTo>
                  <a:pt x="13513" y="3483"/>
                </a:lnTo>
                <a:lnTo>
                  <a:pt x="13333" y="3423"/>
                </a:lnTo>
                <a:lnTo>
                  <a:pt x="13093" y="3483"/>
                </a:lnTo>
                <a:lnTo>
                  <a:pt x="12072" y="4024"/>
                </a:lnTo>
                <a:lnTo>
                  <a:pt x="11111" y="4625"/>
                </a:lnTo>
                <a:lnTo>
                  <a:pt x="10450" y="5045"/>
                </a:lnTo>
                <a:lnTo>
                  <a:pt x="9789" y="5465"/>
                </a:lnTo>
                <a:lnTo>
                  <a:pt x="9789" y="4144"/>
                </a:lnTo>
                <a:lnTo>
                  <a:pt x="9729" y="2883"/>
                </a:lnTo>
                <a:lnTo>
                  <a:pt x="9970" y="2763"/>
                </a:lnTo>
                <a:lnTo>
                  <a:pt x="10210" y="2643"/>
                </a:lnTo>
                <a:lnTo>
                  <a:pt x="10570" y="2282"/>
                </a:lnTo>
                <a:lnTo>
                  <a:pt x="11171" y="1622"/>
                </a:lnTo>
                <a:lnTo>
                  <a:pt x="11471" y="1261"/>
                </a:lnTo>
                <a:lnTo>
                  <a:pt x="11591" y="901"/>
                </a:lnTo>
                <a:lnTo>
                  <a:pt x="11591" y="721"/>
                </a:lnTo>
                <a:lnTo>
                  <a:pt x="11591" y="601"/>
                </a:lnTo>
                <a:lnTo>
                  <a:pt x="11471" y="481"/>
                </a:lnTo>
                <a:lnTo>
                  <a:pt x="11351" y="421"/>
                </a:lnTo>
                <a:lnTo>
                  <a:pt x="11111" y="421"/>
                </a:lnTo>
                <a:lnTo>
                  <a:pt x="10870" y="481"/>
                </a:lnTo>
                <a:lnTo>
                  <a:pt x="10630" y="601"/>
                </a:lnTo>
                <a:lnTo>
                  <a:pt x="10450" y="781"/>
                </a:lnTo>
                <a:lnTo>
                  <a:pt x="10150" y="1201"/>
                </a:lnTo>
                <a:lnTo>
                  <a:pt x="9789" y="1562"/>
                </a:lnTo>
                <a:lnTo>
                  <a:pt x="9609" y="1742"/>
                </a:lnTo>
                <a:lnTo>
                  <a:pt x="9549" y="901"/>
                </a:lnTo>
                <a:lnTo>
                  <a:pt x="9369" y="60"/>
                </a:lnTo>
                <a:lnTo>
                  <a:pt x="9369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 rot="2852827">
            <a:off x="169596" y="2310035"/>
            <a:ext cx="327167" cy="1117787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rot="1632989">
            <a:off x="-20989" y="2378026"/>
            <a:ext cx="220711" cy="790975"/>
          </a:xfrm>
          <a:custGeom>
            <a:pathLst>
              <a:path extrusionOk="0" h="39819" w="11111">
                <a:moveTo>
                  <a:pt x="4625" y="1"/>
                </a:moveTo>
                <a:lnTo>
                  <a:pt x="4564" y="61"/>
                </a:lnTo>
                <a:lnTo>
                  <a:pt x="4504" y="481"/>
                </a:lnTo>
                <a:lnTo>
                  <a:pt x="4504" y="962"/>
                </a:lnTo>
                <a:lnTo>
                  <a:pt x="4564" y="1382"/>
                </a:lnTo>
                <a:lnTo>
                  <a:pt x="4625" y="1803"/>
                </a:lnTo>
                <a:lnTo>
                  <a:pt x="4925" y="2643"/>
                </a:lnTo>
                <a:lnTo>
                  <a:pt x="5105" y="3484"/>
                </a:lnTo>
                <a:lnTo>
                  <a:pt x="5285" y="4865"/>
                </a:lnTo>
                <a:lnTo>
                  <a:pt x="5465" y="6187"/>
                </a:lnTo>
                <a:lnTo>
                  <a:pt x="5345" y="7448"/>
                </a:lnTo>
                <a:lnTo>
                  <a:pt x="5285" y="8769"/>
                </a:lnTo>
                <a:lnTo>
                  <a:pt x="5225" y="11292"/>
                </a:lnTo>
                <a:lnTo>
                  <a:pt x="5045" y="11171"/>
                </a:lnTo>
                <a:lnTo>
                  <a:pt x="4625" y="10811"/>
                </a:lnTo>
                <a:lnTo>
                  <a:pt x="4264" y="10451"/>
                </a:lnTo>
                <a:lnTo>
                  <a:pt x="3904" y="9970"/>
                </a:lnTo>
                <a:lnTo>
                  <a:pt x="3604" y="9490"/>
                </a:lnTo>
                <a:lnTo>
                  <a:pt x="3303" y="8949"/>
                </a:lnTo>
                <a:lnTo>
                  <a:pt x="3123" y="8409"/>
                </a:lnTo>
                <a:lnTo>
                  <a:pt x="3003" y="7868"/>
                </a:lnTo>
                <a:lnTo>
                  <a:pt x="2883" y="7268"/>
                </a:lnTo>
                <a:lnTo>
                  <a:pt x="2883" y="6787"/>
                </a:lnTo>
                <a:lnTo>
                  <a:pt x="2883" y="6307"/>
                </a:lnTo>
                <a:lnTo>
                  <a:pt x="2883" y="5886"/>
                </a:lnTo>
                <a:lnTo>
                  <a:pt x="2883" y="5406"/>
                </a:lnTo>
                <a:lnTo>
                  <a:pt x="2823" y="5286"/>
                </a:lnTo>
                <a:lnTo>
                  <a:pt x="2703" y="5226"/>
                </a:lnTo>
                <a:lnTo>
                  <a:pt x="2583" y="5226"/>
                </a:lnTo>
                <a:lnTo>
                  <a:pt x="2463" y="5286"/>
                </a:lnTo>
                <a:lnTo>
                  <a:pt x="2222" y="5526"/>
                </a:lnTo>
                <a:lnTo>
                  <a:pt x="2042" y="5766"/>
                </a:lnTo>
                <a:lnTo>
                  <a:pt x="1922" y="6067"/>
                </a:lnTo>
                <a:lnTo>
                  <a:pt x="1802" y="6367"/>
                </a:lnTo>
                <a:lnTo>
                  <a:pt x="1682" y="6967"/>
                </a:lnTo>
                <a:lnTo>
                  <a:pt x="1682" y="7688"/>
                </a:lnTo>
                <a:lnTo>
                  <a:pt x="1742" y="8349"/>
                </a:lnTo>
                <a:lnTo>
                  <a:pt x="1922" y="9069"/>
                </a:lnTo>
                <a:lnTo>
                  <a:pt x="2102" y="9670"/>
                </a:lnTo>
                <a:lnTo>
                  <a:pt x="2342" y="10211"/>
                </a:lnTo>
                <a:lnTo>
                  <a:pt x="2823" y="11051"/>
                </a:lnTo>
                <a:lnTo>
                  <a:pt x="3123" y="11472"/>
                </a:lnTo>
                <a:lnTo>
                  <a:pt x="3483" y="11892"/>
                </a:lnTo>
                <a:lnTo>
                  <a:pt x="3844" y="12312"/>
                </a:lnTo>
                <a:lnTo>
                  <a:pt x="4264" y="12673"/>
                </a:lnTo>
                <a:lnTo>
                  <a:pt x="4745" y="12973"/>
                </a:lnTo>
                <a:lnTo>
                  <a:pt x="5165" y="13153"/>
                </a:lnTo>
                <a:lnTo>
                  <a:pt x="5165" y="13994"/>
                </a:lnTo>
                <a:lnTo>
                  <a:pt x="4324" y="13874"/>
                </a:lnTo>
                <a:lnTo>
                  <a:pt x="3904" y="13754"/>
                </a:lnTo>
                <a:lnTo>
                  <a:pt x="3483" y="13634"/>
                </a:lnTo>
                <a:lnTo>
                  <a:pt x="2703" y="13273"/>
                </a:lnTo>
                <a:lnTo>
                  <a:pt x="1982" y="12853"/>
                </a:lnTo>
                <a:lnTo>
                  <a:pt x="1321" y="12312"/>
                </a:lnTo>
                <a:lnTo>
                  <a:pt x="721" y="11712"/>
                </a:lnTo>
                <a:lnTo>
                  <a:pt x="601" y="11652"/>
                </a:lnTo>
                <a:lnTo>
                  <a:pt x="481" y="11712"/>
                </a:lnTo>
                <a:lnTo>
                  <a:pt x="361" y="11832"/>
                </a:lnTo>
                <a:lnTo>
                  <a:pt x="361" y="11952"/>
                </a:lnTo>
                <a:lnTo>
                  <a:pt x="541" y="12433"/>
                </a:lnTo>
                <a:lnTo>
                  <a:pt x="781" y="12853"/>
                </a:lnTo>
                <a:lnTo>
                  <a:pt x="1021" y="13273"/>
                </a:lnTo>
                <a:lnTo>
                  <a:pt x="1321" y="13634"/>
                </a:lnTo>
                <a:lnTo>
                  <a:pt x="1682" y="13994"/>
                </a:lnTo>
                <a:lnTo>
                  <a:pt x="2042" y="14354"/>
                </a:lnTo>
                <a:lnTo>
                  <a:pt x="2402" y="14595"/>
                </a:lnTo>
                <a:lnTo>
                  <a:pt x="2823" y="14895"/>
                </a:lnTo>
                <a:lnTo>
                  <a:pt x="3363" y="15075"/>
                </a:lnTo>
                <a:lnTo>
                  <a:pt x="3904" y="15315"/>
                </a:lnTo>
                <a:lnTo>
                  <a:pt x="4504" y="15495"/>
                </a:lnTo>
                <a:lnTo>
                  <a:pt x="5105" y="15556"/>
                </a:lnTo>
                <a:lnTo>
                  <a:pt x="5105" y="17778"/>
                </a:lnTo>
                <a:lnTo>
                  <a:pt x="4084" y="17537"/>
                </a:lnTo>
                <a:lnTo>
                  <a:pt x="3063" y="17117"/>
                </a:lnTo>
                <a:lnTo>
                  <a:pt x="2162" y="16576"/>
                </a:lnTo>
                <a:lnTo>
                  <a:pt x="1201" y="16036"/>
                </a:lnTo>
                <a:lnTo>
                  <a:pt x="1081" y="15976"/>
                </a:lnTo>
                <a:lnTo>
                  <a:pt x="961" y="16036"/>
                </a:lnTo>
                <a:lnTo>
                  <a:pt x="901" y="16156"/>
                </a:lnTo>
                <a:lnTo>
                  <a:pt x="961" y="16276"/>
                </a:lnTo>
                <a:lnTo>
                  <a:pt x="1321" y="16817"/>
                </a:lnTo>
                <a:lnTo>
                  <a:pt x="1742" y="17297"/>
                </a:lnTo>
                <a:lnTo>
                  <a:pt x="2222" y="17778"/>
                </a:lnTo>
                <a:lnTo>
                  <a:pt x="2703" y="18138"/>
                </a:lnTo>
                <a:lnTo>
                  <a:pt x="3243" y="18438"/>
                </a:lnTo>
                <a:lnTo>
                  <a:pt x="3844" y="18739"/>
                </a:lnTo>
                <a:lnTo>
                  <a:pt x="4444" y="18979"/>
                </a:lnTo>
                <a:lnTo>
                  <a:pt x="5045" y="19099"/>
                </a:lnTo>
                <a:lnTo>
                  <a:pt x="5045" y="21741"/>
                </a:lnTo>
                <a:lnTo>
                  <a:pt x="5045" y="22042"/>
                </a:lnTo>
                <a:lnTo>
                  <a:pt x="4324" y="21741"/>
                </a:lnTo>
                <a:lnTo>
                  <a:pt x="4024" y="21561"/>
                </a:lnTo>
                <a:lnTo>
                  <a:pt x="3664" y="21321"/>
                </a:lnTo>
                <a:lnTo>
                  <a:pt x="3423" y="21081"/>
                </a:lnTo>
                <a:lnTo>
                  <a:pt x="3183" y="20841"/>
                </a:lnTo>
                <a:lnTo>
                  <a:pt x="2823" y="20240"/>
                </a:lnTo>
                <a:lnTo>
                  <a:pt x="2402" y="19639"/>
                </a:lnTo>
                <a:lnTo>
                  <a:pt x="2222" y="19339"/>
                </a:lnTo>
                <a:lnTo>
                  <a:pt x="1982" y="19099"/>
                </a:lnTo>
                <a:lnTo>
                  <a:pt x="1862" y="18979"/>
                </a:lnTo>
                <a:lnTo>
                  <a:pt x="1682" y="18979"/>
                </a:lnTo>
                <a:lnTo>
                  <a:pt x="1502" y="19039"/>
                </a:lnTo>
                <a:lnTo>
                  <a:pt x="1381" y="19159"/>
                </a:lnTo>
                <a:lnTo>
                  <a:pt x="1261" y="19459"/>
                </a:lnTo>
                <a:lnTo>
                  <a:pt x="1201" y="19820"/>
                </a:lnTo>
                <a:lnTo>
                  <a:pt x="1141" y="20180"/>
                </a:lnTo>
                <a:lnTo>
                  <a:pt x="1261" y="20540"/>
                </a:lnTo>
                <a:lnTo>
                  <a:pt x="1381" y="20961"/>
                </a:lnTo>
                <a:lnTo>
                  <a:pt x="1562" y="21321"/>
                </a:lnTo>
                <a:lnTo>
                  <a:pt x="1742" y="21681"/>
                </a:lnTo>
                <a:lnTo>
                  <a:pt x="2042" y="21982"/>
                </a:lnTo>
                <a:lnTo>
                  <a:pt x="2342" y="22342"/>
                </a:lnTo>
                <a:lnTo>
                  <a:pt x="2643" y="22642"/>
                </a:lnTo>
                <a:lnTo>
                  <a:pt x="3003" y="22882"/>
                </a:lnTo>
                <a:lnTo>
                  <a:pt x="3363" y="23123"/>
                </a:lnTo>
                <a:lnTo>
                  <a:pt x="3784" y="23303"/>
                </a:lnTo>
                <a:lnTo>
                  <a:pt x="4144" y="23483"/>
                </a:lnTo>
                <a:lnTo>
                  <a:pt x="4504" y="23543"/>
                </a:lnTo>
                <a:lnTo>
                  <a:pt x="4865" y="23603"/>
                </a:lnTo>
                <a:lnTo>
                  <a:pt x="4925" y="23663"/>
                </a:lnTo>
                <a:lnTo>
                  <a:pt x="5045" y="23783"/>
                </a:lnTo>
                <a:lnTo>
                  <a:pt x="4985" y="26786"/>
                </a:lnTo>
                <a:lnTo>
                  <a:pt x="4444" y="26426"/>
                </a:lnTo>
                <a:lnTo>
                  <a:pt x="3964" y="26005"/>
                </a:lnTo>
                <a:lnTo>
                  <a:pt x="3724" y="25705"/>
                </a:lnTo>
                <a:lnTo>
                  <a:pt x="3483" y="25405"/>
                </a:lnTo>
                <a:lnTo>
                  <a:pt x="3123" y="24684"/>
                </a:lnTo>
                <a:lnTo>
                  <a:pt x="2703" y="24084"/>
                </a:lnTo>
                <a:lnTo>
                  <a:pt x="2402" y="23783"/>
                </a:lnTo>
                <a:lnTo>
                  <a:pt x="2162" y="23603"/>
                </a:lnTo>
                <a:lnTo>
                  <a:pt x="1982" y="23543"/>
                </a:lnTo>
                <a:lnTo>
                  <a:pt x="1862" y="23543"/>
                </a:lnTo>
                <a:lnTo>
                  <a:pt x="1742" y="23603"/>
                </a:lnTo>
                <a:lnTo>
                  <a:pt x="1622" y="23723"/>
                </a:lnTo>
                <a:lnTo>
                  <a:pt x="1502" y="23903"/>
                </a:lnTo>
                <a:lnTo>
                  <a:pt x="1442" y="24144"/>
                </a:lnTo>
                <a:lnTo>
                  <a:pt x="1381" y="24564"/>
                </a:lnTo>
                <a:lnTo>
                  <a:pt x="1442" y="25044"/>
                </a:lnTo>
                <a:lnTo>
                  <a:pt x="1622" y="25525"/>
                </a:lnTo>
                <a:lnTo>
                  <a:pt x="1862" y="26005"/>
                </a:lnTo>
                <a:lnTo>
                  <a:pt x="2102" y="26426"/>
                </a:lnTo>
                <a:lnTo>
                  <a:pt x="2643" y="27146"/>
                </a:lnTo>
                <a:lnTo>
                  <a:pt x="3123" y="27627"/>
                </a:lnTo>
                <a:lnTo>
                  <a:pt x="3664" y="28107"/>
                </a:lnTo>
                <a:lnTo>
                  <a:pt x="4324" y="28528"/>
                </a:lnTo>
                <a:lnTo>
                  <a:pt x="4625" y="28708"/>
                </a:lnTo>
                <a:lnTo>
                  <a:pt x="4985" y="28828"/>
                </a:lnTo>
                <a:lnTo>
                  <a:pt x="4985" y="30510"/>
                </a:lnTo>
                <a:lnTo>
                  <a:pt x="4925" y="30870"/>
                </a:lnTo>
                <a:lnTo>
                  <a:pt x="4504" y="30510"/>
                </a:lnTo>
                <a:lnTo>
                  <a:pt x="4084" y="30149"/>
                </a:lnTo>
                <a:lnTo>
                  <a:pt x="3303" y="29248"/>
                </a:lnTo>
                <a:lnTo>
                  <a:pt x="2583" y="28288"/>
                </a:lnTo>
                <a:lnTo>
                  <a:pt x="2463" y="28167"/>
                </a:lnTo>
                <a:lnTo>
                  <a:pt x="2342" y="28107"/>
                </a:lnTo>
                <a:lnTo>
                  <a:pt x="2042" y="28107"/>
                </a:lnTo>
                <a:lnTo>
                  <a:pt x="1922" y="28167"/>
                </a:lnTo>
                <a:lnTo>
                  <a:pt x="1802" y="28288"/>
                </a:lnTo>
                <a:lnTo>
                  <a:pt x="1802" y="28468"/>
                </a:lnTo>
                <a:lnTo>
                  <a:pt x="1802" y="28588"/>
                </a:lnTo>
                <a:lnTo>
                  <a:pt x="1982" y="29308"/>
                </a:lnTo>
                <a:lnTo>
                  <a:pt x="2222" y="29909"/>
                </a:lnTo>
                <a:lnTo>
                  <a:pt x="2583" y="30510"/>
                </a:lnTo>
                <a:lnTo>
                  <a:pt x="3063" y="31050"/>
                </a:lnTo>
                <a:lnTo>
                  <a:pt x="3423" y="31471"/>
                </a:lnTo>
                <a:lnTo>
                  <a:pt x="3904" y="31831"/>
                </a:lnTo>
                <a:lnTo>
                  <a:pt x="4144" y="31951"/>
                </a:lnTo>
                <a:lnTo>
                  <a:pt x="4384" y="32071"/>
                </a:lnTo>
                <a:lnTo>
                  <a:pt x="4625" y="32131"/>
                </a:lnTo>
                <a:lnTo>
                  <a:pt x="4925" y="32191"/>
                </a:lnTo>
                <a:lnTo>
                  <a:pt x="4865" y="34113"/>
                </a:lnTo>
                <a:lnTo>
                  <a:pt x="4805" y="36095"/>
                </a:lnTo>
                <a:lnTo>
                  <a:pt x="3844" y="35134"/>
                </a:lnTo>
                <a:lnTo>
                  <a:pt x="3363" y="34593"/>
                </a:lnTo>
                <a:lnTo>
                  <a:pt x="2883" y="34113"/>
                </a:lnTo>
                <a:lnTo>
                  <a:pt x="2282" y="33272"/>
                </a:lnTo>
                <a:lnTo>
                  <a:pt x="1682" y="32491"/>
                </a:lnTo>
                <a:lnTo>
                  <a:pt x="1381" y="32071"/>
                </a:lnTo>
                <a:lnTo>
                  <a:pt x="1021" y="31711"/>
                </a:lnTo>
                <a:lnTo>
                  <a:pt x="661" y="31350"/>
                </a:lnTo>
                <a:lnTo>
                  <a:pt x="240" y="31110"/>
                </a:lnTo>
                <a:lnTo>
                  <a:pt x="120" y="31050"/>
                </a:lnTo>
                <a:lnTo>
                  <a:pt x="60" y="31110"/>
                </a:lnTo>
                <a:lnTo>
                  <a:pt x="0" y="31170"/>
                </a:lnTo>
                <a:lnTo>
                  <a:pt x="0" y="31230"/>
                </a:lnTo>
                <a:lnTo>
                  <a:pt x="0" y="31771"/>
                </a:lnTo>
                <a:lnTo>
                  <a:pt x="60" y="32251"/>
                </a:lnTo>
                <a:lnTo>
                  <a:pt x="240" y="32792"/>
                </a:lnTo>
                <a:lnTo>
                  <a:pt x="481" y="33272"/>
                </a:lnTo>
                <a:lnTo>
                  <a:pt x="781" y="33693"/>
                </a:lnTo>
                <a:lnTo>
                  <a:pt x="1081" y="34173"/>
                </a:lnTo>
                <a:lnTo>
                  <a:pt x="1742" y="35014"/>
                </a:lnTo>
                <a:lnTo>
                  <a:pt x="2402" y="35795"/>
                </a:lnTo>
                <a:lnTo>
                  <a:pt x="3123" y="36575"/>
                </a:lnTo>
                <a:lnTo>
                  <a:pt x="3544" y="36936"/>
                </a:lnTo>
                <a:lnTo>
                  <a:pt x="3964" y="37236"/>
                </a:lnTo>
                <a:lnTo>
                  <a:pt x="4384" y="37536"/>
                </a:lnTo>
                <a:lnTo>
                  <a:pt x="4865" y="37776"/>
                </a:lnTo>
                <a:lnTo>
                  <a:pt x="4985" y="39518"/>
                </a:lnTo>
                <a:lnTo>
                  <a:pt x="5045" y="39638"/>
                </a:lnTo>
                <a:lnTo>
                  <a:pt x="5105" y="39698"/>
                </a:lnTo>
                <a:lnTo>
                  <a:pt x="5285" y="39818"/>
                </a:lnTo>
                <a:lnTo>
                  <a:pt x="5405" y="39818"/>
                </a:lnTo>
                <a:lnTo>
                  <a:pt x="5465" y="39758"/>
                </a:lnTo>
                <a:lnTo>
                  <a:pt x="5585" y="39698"/>
                </a:lnTo>
                <a:lnTo>
                  <a:pt x="5585" y="39578"/>
                </a:lnTo>
                <a:lnTo>
                  <a:pt x="5766" y="38317"/>
                </a:lnTo>
                <a:lnTo>
                  <a:pt x="5826" y="36996"/>
                </a:lnTo>
                <a:lnTo>
                  <a:pt x="6426" y="36335"/>
                </a:lnTo>
                <a:lnTo>
                  <a:pt x="6967" y="35674"/>
                </a:lnTo>
                <a:lnTo>
                  <a:pt x="8048" y="34413"/>
                </a:lnTo>
                <a:lnTo>
                  <a:pt x="8648" y="33633"/>
                </a:lnTo>
                <a:lnTo>
                  <a:pt x="9249" y="32912"/>
                </a:lnTo>
                <a:lnTo>
                  <a:pt x="9729" y="32131"/>
                </a:lnTo>
                <a:lnTo>
                  <a:pt x="10210" y="31290"/>
                </a:lnTo>
                <a:lnTo>
                  <a:pt x="10210" y="31170"/>
                </a:lnTo>
                <a:lnTo>
                  <a:pt x="10210" y="31050"/>
                </a:lnTo>
                <a:lnTo>
                  <a:pt x="10090" y="30990"/>
                </a:lnTo>
                <a:lnTo>
                  <a:pt x="9970" y="31050"/>
                </a:lnTo>
                <a:lnTo>
                  <a:pt x="9189" y="31651"/>
                </a:lnTo>
                <a:lnTo>
                  <a:pt x="8408" y="32311"/>
                </a:lnTo>
                <a:lnTo>
                  <a:pt x="7747" y="32972"/>
                </a:lnTo>
                <a:lnTo>
                  <a:pt x="7027" y="33693"/>
                </a:lnTo>
                <a:lnTo>
                  <a:pt x="5886" y="34954"/>
                </a:lnTo>
                <a:lnTo>
                  <a:pt x="5946" y="32431"/>
                </a:lnTo>
                <a:lnTo>
                  <a:pt x="6366" y="32431"/>
                </a:lnTo>
                <a:lnTo>
                  <a:pt x="6787" y="32311"/>
                </a:lnTo>
                <a:lnTo>
                  <a:pt x="7207" y="32011"/>
                </a:lnTo>
                <a:lnTo>
                  <a:pt x="7627" y="31711"/>
                </a:lnTo>
                <a:lnTo>
                  <a:pt x="7988" y="31350"/>
                </a:lnTo>
                <a:lnTo>
                  <a:pt x="8348" y="30930"/>
                </a:lnTo>
                <a:lnTo>
                  <a:pt x="8949" y="30269"/>
                </a:lnTo>
                <a:lnTo>
                  <a:pt x="9489" y="29609"/>
                </a:lnTo>
                <a:lnTo>
                  <a:pt x="10090" y="28768"/>
                </a:lnTo>
                <a:lnTo>
                  <a:pt x="10330" y="28348"/>
                </a:lnTo>
                <a:lnTo>
                  <a:pt x="10510" y="27867"/>
                </a:lnTo>
                <a:lnTo>
                  <a:pt x="10570" y="27447"/>
                </a:lnTo>
                <a:lnTo>
                  <a:pt x="10570" y="26966"/>
                </a:lnTo>
                <a:lnTo>
                  <a:pt x="10510" y="26906"/>
                </a:lnTo>
                <a:lnTo>
                  <a:pt x="10390" y="26906"/>
                </a:lnTo>
                <a:lnTo>
                  <a:pt x="10030" y="27146"/>
                </a:lnTo>
                <a:lnTo>
                  <a:pt x="9729" y="27387"/>
                </a:lnTo>
                <a:lnTo>
                  <a:pt x="9189" y="28047"/>
                </a:lnTo>
                <a:lnTo>
                  <a:pt x="8528" y="28828"/>
                </a:lnTo>
                <a:lnTo>
                  <a:pt x="7808" y="29609"/>
                </a:lnTo>
                <a:lnTo>
                  <a:pt x="7387" y="30029"/>
                </a:lnTo>
                <a:lnTo>
                  <a:pt x="6907" y="30389"/>
                </a:lnTo>
                <a:lnTo>
                  <a:pt x="6366" y="30810"/>
                </a:lnTo>
                <a:lnTo>
                  <a:pt x="5946" y="31290"/>
                </a:lnTo>
                <a:lnTo>
                  <a:pt x="5946" y="31230"/>
                </a:lnTo>
                <a:lnTo>
                  <a:pt x="6006" y="28828"/>
                </a:lnTo>
                <a:lnTo>
                  <a:pt x="6066" y="28768"/>
                </a:lnTo>
                <a:lnTo>
                  <a:pt x="6186" y="28708"/>
                </a:lnTo>
                <a:lnTo>
                  <a:pt x="6366" y="28588"/>
                </a:lnTo>
                <a:lnTo>
                  <a:pt x="6426" y="28408"/>
                </a:lnTo>
                <a:lnTo>
                  <a:pt x="6486" y="28227"/>
                </a:lnTo>
                <a:lnTo>
                  <a:pt x="7027" y="27687"/>
                </a:lnTo>
                <a:lnTo>
                  <a:pt x="7507" y="27086"/>
                </a:lnTo>
                <a:lnTo>
                  <a:pt x="8408" y="25885"/>
                </a:lnTo>
                <a:lnTo>
                  <a:pt x="9789" y="24024"/>
                </a:lnTo>
                <a:lnTo>
                  <a:pt x="11111" y="22102"/>
                </a:lnTo>
                <a:lnTo>
                  <a:pt x="11111" y="21922"/>
                </a:lnTo>
                <a:lnTo>
                  <a:pt x="11051" y="21861"/>
                </a:lnTo>
                <a:lnTo>
                  <a:pt x="10931" y="21801"/>
                </a:lnTo>
                <a:lnTo>
                  <a:pt x="10810" y="21861"/>
                </a:lnTo>
                <a:lnTo>
                  <a:pt x="9069" y="23483"/>
                </a:lnTo>
                <a:lnTo>
                  <a:pt x="7447" y="25165"/>
                </a:lnTo>
                <a:lnTo>
                  <a:pt x="6727" y="25825"/>
                </a:lnTo>
                <a:lnTo>
                  <a:pt x="6066" y="26606"/>
                </a:lnTo>
                <a:lnTo>
                  <a:pt x="6126" y="23423"/>
                </a:lnTo>
                <a:lnTo>
                  <a:pt x="6426" y="23183"/>
                </a:lnTo>
                <a:lnTo>
                  <a:pt x="6727" y="22882"/>
                </a:lnTo>
                <a:lnTo>
                  <a:pt x="7267" y="22222"/>
                </a:lnTo>
                <a:lnTo>
                  <a:pt x="7808" y="21561"/>
                </a:lnTo>
                <a:lnTo>
                  <a:pt x="8288" y="20961"/>
                </a:lnTo>
                <a:lnTo>
                  <a:pt x="9009" y="20120"/>
                </a:lnTo>
                <a:lnTo>
                  <a:pt x="9729" y="19219"/>
                </a:lnTo>
                <a:lnTo>
                  <a:pt x="10330" y="18318"/>
                </a:lnTo>
                <a:lnTo>
                  <a:pt x="10931" y="17297"/>
                </a:lnTo>
                <a:lnTo>
                  <a:pt x="10931" y="17237"/>
                </a:lnTo>
                <a:lnTo>
                  <a:pt x="10870" y="17117"/>
                </a:lnTo>
                <a:lnTo>
                  <a:pt x="10810" y="17057"/>
                </a:lnTo>
                <a:lnTo>
                  <a:pt x="10690" y="17117"/>
                </a:lnTo>
                <a:lnTo>
                  <a:pt x="9729" y="17778"/>
                </a:lnTo>
                <a:lnTo>
                  <a:pt x="8889" y="18558"/>
                </a:lnTo>
                <a:lnTo>
                  <a:pt x="8048" y="19399"/>
                </a:lnTo>
                <a:lnTo>
                  <a:pt x="7267" y="20240"/>
                </a:lnTo>
                <a:lnTo>
                  <a:pt x="6186" y="21381"/>
                </a:lnTo>
                <a:lnTo>
                  <a:pt x="6186" y="19279"/>
                </a:lnTo>
                <a:lnTo>
                  <a:pt x="6366" y="19219"/>
                </a:lnTo>
                <a:lnTo>
                  <a:pt x="6486" y="19099"/>
                </a:lnTo>
                <a:lnTo>
                  <a:pt x="6666" y="18859"/>
                </a:lnTo>
                <a:lnTo>
                  <a:pt x="7207" y="18378"/>
                </a:lnTo>
                <a:lnTo>
                  <a:pt x="7747" y="17778"/>
                </a:lnTo>
                <a:lnTo>
                  <a:pt x="8588" y="16697"/>
                </a:lnTo>
                <a:lnTo>
                  <a:pt x="9249" y="15796"/>
                </a:lnTo>
                <a:lnTo>
                  <a:pt x="9849" y="14835"/>
                </a:lnTo>
                <a:lnTo>
                  <a:pt x="10090" y="14294"/>
                </a:lnTo>
                <a:lnTo>
                  <a:pt x="10330" y="13754"/>
                </a:lnTo>
                <a:lnTo>
                  <a:pt x="10510" y="13213"/>
                </a:lnTo>
                <a:lnTo>
                  <a:pt x="10630" y="12673"/>
                </a:lnTo>
                <a:lnTo>
                  <a:pt x="10570" y="12613"/>
                </a:lnTo>
                <a:lnTo>
                  <a:pt x="10570" y="12553"/>
                </a:lnTo>
                <a:lnTo>
                  <a:pt x="10450" y="12553"/>
                </a:lnTo>
                <a:lnTo>
                  <a:pt x="9609" y="13394"/>
                </a:lnTo>
                <a:lnTo>
                  <a:pt x="8889" y="14294"/>
                </a:lnTo>
                <a:lnTo>
                  <a:pt x="8168" y="15195"/>
                </a:lnTo>
                <a:lnTo>
                  <a:pt x="7447" y="16096"/>
                </a:lnTo>
                <a:lnTo>
                  <a:pt x="6907" y="16697"/>
                </a:lnTo>
                <a:lnTo>
                  <a:pt x="6246" y="17297"/>
                </a:lnTo>
                <a:lnTo>
                  <a:pt x="6306" y="15435"/>
                </a:lnTo>
                <a:lnTo>
                  <a:pt x="6666" y="15255"/>
                </a:lnTo>
                <a:lnTo>
                  <a:pt x="6847" y="15135"/>
                </a:lnTo>
                <a:lnTo>
                  <a:pt x="6907" y="14955"/>
                </a:lnTo>
                <a:lnTo>
                  <a:pt x="6967" y="14775"/>
                </a:lnTo>
                <a:lnTo>
                  <a:pt x="6907" y="14535"/>
                </a:lnTo>
                <a:lnTo>
                  <a:pt x="7447" y="13934"/>
                </a:lnTo>
                <a:lnTo>
                  <a:pt x="7988" y="13213"/>
                </a:lnTo>
                <a:lnTo>
                  <a:pt x="8408" y="12493"/>
                </a:lnTo>
                <a:lnTo>
                  <a:pt x="8768" y="11832"/>
                </a:lnTo>
                <a:lnTo>
                  <a:pt x="9429" y="10631"/>
                </a:lnTo>
                <a:lnTo>
                  <a:pt x="9669" y="9970"/>
                </a:lnTo>
                <a:lnTo>
                  <a:pt x="9910" y="9310"/>
                </a:lnTo>
                <a:lnTo>
                  <a:pt x="10090" y="8649"/>
                </a:lnTo>
                <a:lnTo>
                  <a:pt x="10210" y="7988"/>
                </a:lnTo>
                <a:lnTo>
                  <a:pt x="10270" y="7328"/>
                </a:lnTo>
                <a:lnTo>
                  <a:pt x="10270" y="6607"/>
                </a:lnTo>
                <a:lnTo>
                  <a:pt x="10210" y="6487"/>
                </a:lnTo>
                <a:lnTo>
                  <a:pt x="10090" y="6367"/>
                </a:lnTo>
                <a:lnTo>
                  <a:pt x="9970" y="6367"/>
                </a:lnTo>
                <a:lnTo>
                  <a:pt x="9849" y="6487"/>
                </a:lnTo>
                <a:lnTo>
                  <a:pt x="9309" y="7688"/>
                </a:lnTo>
                <a:lnTo>
                  <a:pt x="8768" y="8889"/>
                </a:lnTo>
                <a:lnTo>
                  <a:pt x="8288" y="10030"/>
                </a:lnTo>
                <a:lnTo>
                  <a:pt x="7988" y="10631"/>
                </a:lnTo>
                <a:lnTo>
                  <a:pt x="7687" y="11171"/>
                </a:lnTo>
                <a:lnTo>
                  <a:pt x="7147" y="12012"/>
                </a:lnTo>
                <a:lnTo>
                  <a:pt x="6606" y="12733"/>
                </a:lnTo>
                <a:lnTo>
                  <a:pt x="6606" y="12493"/>
                </a:lnTo>
                <a:lnTo>
                  <a:pt x="6546" y="12312"/>
                </a:lnTo>
                <a:lnTo>
                  <a:pt x="6426" y="12132"/>
                </a:lnTo>
                <a:lnTo>
                  <a:pt x="6306" y="11952"/>
                </a:lnTo>
                <a:lnTo>
                  <a:pt x="6306" y="11352"/>
                </a:lnTo>
                <a:lnTo>
                  <a:pt x="6426" y="11352"/>
                </a:lnTo>
                <a:lnTo>
                  <a:pt x="6486" y="11292"/>
                </a:lnTo>
                <a:lnTo>
                  <a:pt x="6847" y="10811"/>
                </a:lnTo>
                <a:lnTo>
                  <a:pt x="7207" y="10331"/>
                </a:lnTo>
                <a:lnTo>
                  <a:pt x="7447" y="9730"/>
                </a:lnTo>
                <a:lnTo>
                  <a:pt x="7687" y="9129"/>
                </a:lnTo>
                <a:lnTo>
                  <a:pt x="7868" y="8529"/>
                </a:lnTo>
                <a:lnTo>
                  <a:pt x="7988" y="7928"/>
                </a:lnTo>
                <a:lnTo>
                  <a:pt x="8228" y="6727"/>
                </a:lnTo>
                <a:lnTo>
                  <a:pt x="8348" y="5466"/>
                </a:lnTo>
                <a:lnTo>
                  <a:pt x="8408" y="4265"/>
                </a:lnTo>
                <a:lnTo>
                  <a:pt x="8288" y="3004"/>
                </a:lnTo>
                <a:lnTo>
                  <a:pt x="8108" y="1803"/>
                </a:lnTo>
                <a:lnTo>
                  <a:pt x="8108" y="1743"/>
                </a:lnTo>
                <a:lnTo>
                  <a:pt x="7988" y="1743"/>
                </a:lnTo>
                <a:lnTo>
                  <a:pt x="7928" y="1803"/>
                </a:lnTo>
                <a:lnTo>
                  <a:pt x="7928" y="3064"/>
                </a:lnTo>
                <a:lnTo>
                  <a:pt x="7868" y="4265"/>
                </a:lnTo>
                <a:lnTo>
                  <a:pt x="7687" y="5526"/>
                </a:lnTo>
                <a:lnTo>
                  <a:pt x="7507" y="6727"/>
                </a:lnTo>
                <a:lnTo>
                  <a:pt x="7207" y="7688"/>
                </a:lnTo>
                <a:lnTo>
                  <a:pt x="6907" y="8649"/>
                </a:lnTo>
                <a:lnTo>
                  <a:pt x="6606" y="9550"/>
                </a:lnTo>
                <a:lnTo>
                  <a:pt x="6306" y="10511"/>
                </a:lnTo>
                <a:lnTo>
                  <a:pt x="6306" y="8709"/>
                </a:lnTo>
                <a:lnTo>
                  <a:pt x="6306" y="6847"/>
                </a:lnTo>
                <a:lnTo>
                  <a:pt x="6366" y="6007"/>
                </a:lnTo>
                <a:lnTo>
                  <a:pt x="6366" y="5166"/>
                </a:lnTo>
                <a:lnTo>
                  <a:pt x="6306" y="4265"/>
                </a:lnTo>
                <a:lnTo>
                  <a:pt x="6186" y="3424"/>
                </a:lnTo>
                <a:lnTo>
                  <a:pt x="6006" y="2523"/>
                </a:lnTo>
                <a:lnTo>
                  <a:pt x="5766" y="1562"/>
                </a:lnTo>
                <a:lnTo>
                  <a:pt x="5585" y="1082"/>
                </a:lnTo>
                <a:lnTo>
                  <a:pt x="5405" y="662"/>
                </a:lnTo>
                <a:lnTo>
                  <a:pt x="5105" y="301"/>
                </a:lnTo>
                <a:lnTo>
                  <a:pt x="4745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rot="3309944">
            <a:off x="1326" y="3732445"/>
            <a:ext cx="508157" cy="715710"/>
          </a:xfrm>
          <a:custGeom>
            <a:pathLst>
              <a:path extrusionOk="0" h="36035" w="25585">
                <a:moveTo>
                  <a:pt x="13874" y="0"/>
                </a:moveTo>
                <a:lnTo>
                  <a:pt x="13514" y="60"/>
                </a:lnTo>
                <a:lnTo>
                  <a:pt x="13213" y="120"/>
                </a:lnTo>
                <a:lnTo>
                  <a:pt x="12973" y="301"/>
                </a:lnTo>
                <a:lnTo>
                  <a:pt x="12733" y="541"/>
                </a:lnTo>
                <a:lnTo>
                  <a:pt x="12553" y="901"/>
                </a:lnTo>
                <a:lnTo>
                  <a:pt x="12493" y="1262"/>
                </a:lnTo>
                <a:lnTo>
                  <a:pt x="12252" y="2162"/>
                </a:lnTo>
                <a:lnTo>
                  <a:pt x="11952" y="3063"/>
                </a:lnTo>
                <a:lnTo>
                  <a:pt x="11292" y="4805"/>
                </a:lnTo>
                <a:lnTo>
                  <a:pt x="10991" y="5526"/>
                </a:lnTo>
                <a:lnTo>
                  <a:pt x="10631" y="6186"/>
                </a:lnTo>
                <a:lnTo>
                  <a:pt x="10271" y="6787"/>
                </a:lnTo>
                <a:lnTo>
                  <a:pt x="9790" y="7387"/>
                </a:lnTo>
                <a:lnTo>
                  <a:pt x="9550" y="6967"/>
                </a:lnTo>
                <a:lnTo>
                  <a:pt x="9310" y="6547"/>
                </a:lnTo>
                <a:lnTo>
                  <a:pt x="9490" y="6366"/>
                </a:lnTo>
                <a:lnTo>
                  <a:pt x="9610" y="6126"/>
                </a:lnTo>
                <a:lnTo>
                  <a:pt x="9610" y="5886"/>
                </a:lnTo>
                <a:lnTo>
                  <a:pt x="9550" y="5586"/>
                </a:lnTo>
                <a:lnTo>
                  <a:pt x="9730" y="5405"/>
                </a:lnTo>
                <a:lnTo>
                  <a:pt x="9910" y="5225"/>
                </a:lnTo>
                <a:lnTo>
                  <a:pt x="9910" y="5165"/>
                </a:lnTo>
                <a:lnTo>
                  <a:pt x="10030" y="5045"/>
                </a:lnTo>
                <a:lnTo>
                  <a:pt x="10150" y="4685"/>
                </a:lnTo>
                <a:lnTo>
                  <a:pt x="10210" y="4384"/>
                </a:lnTo>
                <a:lnTo>
                  <a:pt x="10210" y="4084"/>
                </a:lnTo>
                <a:lnTo>
                  <a:pt x="10150" y="3844"/>
                </a:lnTo>
                <a:lnTo>
                  <a:pt x="10090" y="3664"/>
                </a:lnTo>
                <a:lnTo>
                  <a:pt x="9970" y="3424"/>
                </a:lnTo>
                <a:lnTo>
                  <a:pt x="9790" y="3183"/>
                </a:lnTo>
                <a:lnTo>
                  <a:pt x="9730" y="3123"/>
                </a:lnTo>
                <a:lnTo>
                  <a:pt x="9550" y="2943"/>
                </a:lnTo>
                <a:lnTo>
                  <a:pt x="9250" y="2823"/>
                </a:lnTo>
                <a:lnTo>
                  <a:pt x="9009" y="2763"/>
                </a:lnTo>
                <a:lnTo>
                  <a:pt x="8709" y="2703"/>
                </a:lnTo>
                <a:lnTo>
                  <a:pt x="8409" y="2763"/>
                </a:lnTo>
                <a:lnTo>
                  <a:pt x="8169" y="2823"/>
                </a:lnTo>
                <a:lnTo>
                  <a:pt x="7868" y="2943"/>
                </a:lnTo>
                <a:lnTo>
                  <a:pt x="7688" y="3123"/>
                </a:lnTo>
                <a:lnTo>
                  <a:pt x="7628" y="3183"/>
                </a:lnTo>
                <a:lnTo>
                  <a:pt x="7388" y="3484"/>
                </a:lnTo>
                <a:lnTo>
                  <a:pt x="7268" y="3784"/>
                </a:lnTo>
                <a:lnTo>
                  <a:pt x="7208" y="4084"/>
                </a:lnTo>
                <a:lnTo>
                  <a:pt x="7208" y="4144"/>
                </a:lnTo>
                <a:lnTo>
                  <a:pt x="6847" y="4324"/>
                </a:lnTo>
                <a:lnTo>
                  <a:pt x="6547" y="4505"/>
                </a:lnTo>
                <a:lnTo>
                  <a:pt x="6427" y="4745"/>
                </a:lnTo>
                <a:lnTo>
                  <a:pt x="6307" y="4985"/>
                </a:lnTo>
                <a:lnTo>
                  <a:pt x="6187" y="5225"/>
                </a:lnTo>
                <a:lnTo>
                  <a:pt x="6187" y="5465"/>
                </a:lnTo>
                <a:lnTo>
                  <a:pt x="6187" y="5706"/>
                </a:lnTo>
                <a:lnTo>
                  <a:pt x="6307" y="5946"/>
                </a:lnTo>
                <a:lnTo>
                  <a:pt x="6367" y="6186"/>
                </a:lnTo>
                <a:lnTo>
                  <a:pt x="6547" y="6426"/>
                </a:lnTo>
                <a:lnTo>
                  <a:pt x="6787" y="6547"/>
                </a:lnTo>
                <a:lnTo>
                  <a:pt x="7027" y="6667"/>
                </a:lnTo>
                <a:lnTo>
                  <a:pt x="7268" y="6787"/>
                </a:lnTo>
                <a:lnTo>
                  <a:pt x="7748" y="6787"/>
                </a:lnTo>
                <a:lnTo>
                  <a:pt x="7988" y="6727"/>
                </a:lnTo>
                <a:lnTo>
                  <a:pt x="8229" y="6607"/>
                </a:lnTo>
                <a:lnTo>
                  <a:pt x="8409" y="6426"/>
                </a:lnTo>
                <a:lnTo>
                  <a:pt x="8589" y="6547"/>
                </a:lnTo>
                <a:lnTo>
                  <a:pt x="8769" y="7327"/>
                </a:lnTo>
                <a:lnTo>
                  <a:pt x="8469" y="7207"/>
                </a:lnTo>
                <a:lnTo>
                  <a:pt x="8169" y="7207"/>
                </a:lnTo>
                <a:lnTo>
                  <a:pt x="7808" y="7147"/>
                </a:lnTo>
                <a:lnTo>
                  <a:pt x="7508" y="7087"/>
                </a:lnTo>
                <a:lnTo>
                  <a:pt x="6787" y="6847"/>
                </a:lnTo>
                <a:lnTo>
                  <a:pt x="6007" y="6667"/>
                </a:lnTo>
                <a:lnTo>
                  <a:pt x="5226" y="6486"/>
                </a:lnTo>
                <a:lnTo>
                  <a:pt x="4565" y="6186"/>
                </a:lnTo>
                <a:lnTo>
                  <a:pt x="3844" y="5886"/>
                </a:lnTo>
                <a:lnTo>
                  <a:pt x="3184" y="5526"/>
                </a:lnTo>
                <a:lnTo>
                  <a:pt x="2463" y="5225"/>
                </a:lnTo>
                <a:lnTo>
                  <a:pt x="1983" y="5165"/>
                </a:lnTo>
                <a:lnTo>
                  <a:pt x="1622" y="5225"/>
                </a:lnTo>
                <a:lnTo>
                  <a:pt x="1262" y="5405"/>
                </a:lnTo>
                <a:lnTo>
                  <a:pt x="962" y="5646"/>
                </a:lnTo>
                <a:lnTo>
                  <a:pt x="722" y="5946"/>
                </a:lnTo>
                <a:lnTo>
                  <a:pt x="541" y="6366"/>
                </a:lnTo>
                <a:lnTo>
                  <a:pt x="481" y="6787"/>
                </a:lnTo>
                <a:lnTo>
                  <a:pt x="481" y="7207"/>
                </a:lnTo>
                <a:lnTo>
                  <a:pt x="722" y="7808"/>
                </a:lnTo>
                <a:lnTo>
                  <a:pt x="962" y="8408"/>
                </a:lnTo>
                <a:lnTo>
                  <a:pt x="1382" y="8889"/>
                </a:lnTo>
                <a:lnTo>
                  <a:pt x="1803" y="9309"/>
                </a:lnTo>
                <a:lnTo>
                  <a:pt x="2343" y="9730"/>
                </a:lnTo>
                <a:lnTo>
                  <a:pt x="2944" y="10030"/>
                </a:lnTo>
                <a:lnTo>
                  <a:pt x="3544" y="10330"/>
                </a:lnTo>
                <a:lnTo>
                  <a:pt x="4145" y="10510"/>
                </a:lnTo>
                <a:lnTo>
                  <a:pt x="4805" y="10690"/>
                </a:lnTo>
                <a:lnTo>
                  <a:pt x="5466" y="10811"/>
                </a:lnTo>
                <a:lnTo>
                  <a:pt x="6007" y="10750"/>
                </a:lnTo>
                <a:lnTo>
                  <a:pt x="6607" y="10690"/>
                </a:lnTo>
                <a:lnTo>
                  <a:pt x="7148" y="10510"/>
                </a:lnTo>
                <a:lnTo>
                  <a:pt x="7688" y="10270"/>
                </a:lnTo>
                <a:lnTo>
                  <a:pt x="8829" y="9609"/>
                </a:lnTo>
                <a:lnTo>
                  <a:pt x="9009" y="9489"/>
                </a:lnTo>
                <a:lnTo>
                  <a:pt x="9190" y="9309"/>
                </a:lnTo>
                <a:lnTo>
                  <a:pt x="9310" y="9129"/>
                </a:lnTo>
                <a:lnTo>
                  <a:pt x="9370" y="8949"/>
                </a:lnTo>
                <a:lnTo>
                  <a:pt x="9670" y="9730"/>
                </a:lnTo>
                <a:lnTo>
                  <a:pt x="10271" y="11411"/>
                </a:lnTo>
                <a:lnTo>
                  <a:pt x="10811" y="13093"/>
                </a:lnTo>
                <a:lnTo>
                  <a:pt x="11472" y="15495"/>
                </a:lnTo>
                <a:lnTo>
                  <a:pt x="12012" y="17957"/>
                </a:lnTo>
                <a:lnTo>
                  <a:pt x="12012" y="17957"/>
                </a:lnTo>
                <a:lnTo>
                  <a:pt x="11832" y="17897"/>
                </a:lnTo>
                <a:lnTo>
                  <a:pt x="11712" y="17957"/>
                </a:lnTo>
                <a:lnTo>
                  <a:pt x="11111" y="18137"/>
                </a:lnTo>
                <a:lnTo>
                  <a:pt x="10511" y="18258"/>
                </a:lnTo>
                <a:lnTo>
                  <a:pt x="9970" y="18258"/>
                </a:lnTo>
                <a:lnTo>
                  <a:pt x="9310" y="18077"/>
                </a:lnTo>
                <a:lnTo>
                  <a:pt x="8769" y="17957"/>
                </a:lnTo>
                <a:lnTo>
                  <a:pt x="8229" y="17837"/>
                </a:lnTo>
                <a:lnTo>
                  <a:pt x="7628" y="17777"/>
                </a:lnTo>
                <a:lnTo>
                  <a:pt x="7088" y="17597"/>
                </a:lnTo>
                <a:lnTo>
                  <a:pt x="6067" y="17177"/>
                </a:lnTo>
                <a:lnTo>
                  <a:pt x="5046" y="16756"/>
                </a:lnTo>
                <a:lnTo>
                  <a:pt x="4025" y="16216"/>
                </a:lnTo>
                <a:lnTo>
                  <a:pt x="3064" y="15675"/>
                </a:lnTo>
                <a:lnTo>
                  <a:pt x="2643" y="15435"/>
                </a:lnTo>
                <a:lnTo>
                  <a:pt x="2283" y="15315"/>
                </a:lnTo>
                <a:lnTo>
                  <a:pt x="1863" y="15315"/>
                </a:lnTo>
                <a:lnTo>
                  <a:pt x="1502" y="15375"/>
                </a:lnTo>
                <a:lnTo>
                  <a:pt x="1142" y="15495"/>
                </a:lnTo>
                <a:lnTo>
                  <a:pt x="842" y="15735"/>
                </a:lnTo>
                <a:lnTo>
                  <a:pt x="601" y="16035"/>
                </a:lnTo>
                <a:lnTo>
                  <a:pt x="361" y="16336"/>
                </a:lnTo>
                <a:lnTo>
                  <a:pt x="181" y="16696"/>
                </a:lnTo>
                <a:lnTo>
                  <a:pt x="61" y="17056"/>
                </a:lnTo>
                <a:lnTo>
                  <a:pt x="1" y="17477"/>
                </a:lnTo>
                <a:lnTo>
                  <a:pt x="61" y="17837"/>
                </a:lnTo>
                <a:lnTo>
                  <a:pt x="181" y="18258"/>
                </a:lnTo>
                <a:lnTo>
                  <a:pt x="361" y="18618"/>
                </a:lnTo>
                <a:lnTo>
                  <a:pt x="601" y="18978"/>
                </a:lnTo>
                <a:lnTo>
                  <a:pt x="962" y="19278"/>
                </a:lnTo>
                <a:lnTo>
                  <a:pt x="1622" y="19699"/>
                </a:lnTo>
                <a:lnTo>
                  <a:pt x="2343" y="19999"/>
                </a:lnTo>
                <a:lnTo>
                  <a:pt x="3064" y="20299"/>
                </a:lnTo>
                <a:lnTo>
                  <a:pt x="3784" y="20540"/>
                </a:lnTo>
                <a:lnTo>
                  <a:pt x="4505" y="20720"/>
                </a:lnTo>
                <a:lnTo>
                  <a:pt x="5286" y="20840"/>
                </a:lnTo>
                <a:lnTo>
                  <a:pt x="6787" y="20840"/>
                </a:lnTo>
                <a:lnTo>
                  <a:pt x="7868" y="20720"/>
                </a:lnTo>
                <a:lnTo>
                  <a:pt x="8409" y="20600"/>
                </a:lnTo>
                <a:lnTo>
                  <a:pt x="8949" y="20480"/>
                </a:lnTo>
                <a:lnTo>
                  <a:pt x="9009" y="20840"/>
                </a:lnTo>
                <a:lnTo>
                  <a:pt x="9129" y="21140"/>
                </a:lnTo>
                <a:lnTo>
                  <a:pt x="9250" y="21441"/>
                </a:lnTo>
                <a:lnTo>
                  <a:pt x="9490" y="21741"/>
                </a:lnTo>
                <a:lnTo>
                  <a:pt x="9790" y="21981"/>
                </a:lnTo>
                <a:lnTo>
                  <a:pt x="10150" y="22161"/>
                </a:lnTo>
                <a:lnTo>
                  <a:pt x="10511" y="22281"/>
                </a:lnTo>
                <a:lnTo>
                  <a:pt x="11231" y="22281"/>
                </a:lnTo>
                <a:lnTo>
                  <a:pt x="11592" y="22161"/>
                </a:lnTo>
                <a:lnTo>
                  <a:pt x="11952" y="21981"/>
                </a:lnTo>
                <a:lnTo>
                  <a:pt x="12252" y="21741"/>
                </a:lnTo>
                <a:lnTo>
                  <a:pt x="12493" y="21380"/>
                </a:lnTo>
                <a:lnTo>
                  <a:pt x="12673" y="23122"/>
                </a:lnTo>
                <a:lnTo>
                  <a:pt x="12733" y="24804"/>
                </a:lnTo>
                <a:lnTo>
                  <a:pt x="12793" y="26485"/>
                </a:lnTo>
                <a:lnTo>
                  <a:pt x="12733" y="28167"/>
                </a:lnTo>
                <a:lnTo>
                  <a:pt x="12613" y="29908"/>
                </a:lnTo>
                <a:lnTo>
                  <a:pt x="12553" y="29908"/>
                </a:lnTo>
                <a:lnTo>
                  <a:pt x="11772" y="29788"/>
                </a:lnTo>
                <a:lnTo>
                  <a:pt x="10991" y="29668"/>
                </a:lnTo>
                <a:lnTo>
                  <a:pt x="10271" y="29428"/>
                </a:lnTo>
                <a:lnTo>
                  <a:pt x="9610" y="29188"/>
                </a:lnTo>
                <a:lnTo>
                  <a:pt x="8949" y="28888"/>
                </a:lnTo>
                <a:lnTo>
                  <a:pt x="8289" y="28527"/>
                </a:lnTo>
                <a:lnTo>
                  <a:pt x="7688" y="28047"/>
                </a:lnTo>
                <a:lnTo>
                  <a:pt x="7088" y="27506"/>
                </a:lnTo>
                <a:lnTo>
                  <a:pt x="7027" y="27506"/>
                </a:lnTo>
                <a:lnTo>
                  <a:pt x="7027" y="27566"/>
                </a:lnTo>
                <a:lnTo>
                  <a:pt x="7508" y="28167"/>
                </a:lnTo>
                <a:lnTo>
                  <a:pt x="8109" y="28767"/>
                </a:lnTo>
                <a:lnTo>
                  <a:pt x="8709" y="29308"/>
                </a:lnTo>
                <a:lnTo>
                  <a:pt x="9430" y="29728"/>
                </a:lnTo>
                <a:lnTo>
                  <a:pt x="10150" y="30089"/>
                </a:lnTo>
                <a:lnTo>
                  <a:pt x="10931" y="30389"/>
                </a:lnTo>
                <a:lnTo>
                  <a:pt x="11712" y="30569"/>
                </a:lnTo>
                <a:lnTo>
                  <a:pt x="12553" y="30629"/>
                </a:lnTo>
                <a:lnTo>
                  <a:pt x="12192" y="33212"/>
                </a:lnTo>
                <a:lnTo>
                  <a:pt x="11892" y="35734"/>
                </a:lnTo>
                <a:lnTo>
                  <a:pt x="11892" y="35854"/>
                </a:lnTo>
                <a:lnTo>
                  <a:pt x="11952" y="35914"/>
                </a:lnTo>
                <a:lnTo>
                  <a:pt x="12072" y="35974"/>
                </a:lnTo>
                <a:lnTo>
                  <a:pt x="12192" y="36034"/>
                </a:lnTo>
                <a:lnTo>
                  <a:pt x="12373" y="35974"/>
                </a:lnTo>
                <a:lnTo>
                  <a:pt x="12493" y="35914"/>
                </a:lnTo>
                <a:lnTo>
                  <a:pt x="12553" y="35794"/>
                </a:lnTo>
                <a:lnTo>
                  <a:pt x="12733" y="35193"/>
                </a:lnTo>
                <a:lnTo>
                  <a:pt x="13153" y="35013"/>
                </a:lnTo>
                <a:lnTo>
                  <a:pt x="13574" y="34833"/>
                </a:lnTo>
                <a:lnTo>
                  <a:pt x="14354" y="34353"/>
                </a:lnTo>
                <a:lnTo>
                  <a:pt x="15075" y="33752"/>
                </a:lnTo>
                <a:lnTo>
                  <a:pt x="15796" y="33152"/>
                </a:lnTo>
                <a:lnTo>
                  <a:pt x="16637" y="32431"/>
                </a:lnTo>
                <a:lnTo>
                  <a:pt x="17357" y="31650"/>
                </a:lnTo>
                <a:lnTo>
                  <a:pt x="17958" y="30809"/>
                </a:lnTo>
                <a:lnTo>
                  <a:pt x="18498" y="29848"/>
                </a:lnTo>
                <a:lnTo>
                  <a:pt x="18558" y="29728"/>
                </a:lnTo>
                <a:lnTo>
                  <a:pt x="18498" y="29548"/>
                </a:lnTo>
                <a:lnTo>
                  <a:pt x="18378" y="29488"/>
                </a:lnTo>
                <a:lnTo>
                  <a:pt x="18198" y="29548"/>
                </a:lnTo>
                <a:lnTo>
                  <a:pt x="17417" y="30149"/>
                </a:lnTo>
                <a:lnTo>
                  <a:pt x="16697" y="30749"/>
                </a:lnTo>
                <a:lnTo>
                  <a:pt x="15255" y="32071"/>
                </a:lnTo>
                <a:lnTo>
                  <a:pt x="14174" y="32911"/>
                </a:lnTo>
                <a:lnTo>
                  <a:pt x="13093" y="33752"/>
                </a:lnTo>
                <a:lnTo>
                  <a:pt x="13393" y="32311"/>
                </a:lnTo>
                <a:lnTo>
                  <a:pt x="13634" y="30869"/>
                </a:lnTo>
                <a:lnTo>
                  <a:pt x="13754" y="29428"/>
                </a:lnTo>
                <a:lnTo>
                  <a:pt x="13814" y="27927"/>
                </a:lnTo>
                <a:lnTo>
                  <a:pt x="13874" y="26425"/>
                </a:lnTo>
                <a:lnTo>
                  <a:pt x="13814" y="24924"/>
                </a:lnTo>
                <a:lnTo>
                  <a:pt x="13754" y="23482"/>
                </a:lnTo>
                <a:lnTo>
                  <a:pt x="13634" y="21981"/>
                </a:lnTo>
                <a:lnTo>
                  <a:pt x="14234" y="21801"/>
                </a:lnTo>
                <a:lnTo>
                  <a:pt x="14835" y="21561"/>
                </a:lnTo>
                <a:lnTo>
                  <a:pt x="15375" y="21200"/>
                </a:lnTo>
                <a:lnTo>
                  <a:pt x="15916" y="20840"/>
                </a:lnTo>
                <a:lnTo>
                  <a:pt x="16456" y="20359"/>
                </a:lnTo>
                <a:lnTo>
                  <a:pt x="16937" y="19879"/>
                </a:lnTo>
                <a:lnTo>
                  <a:pt x="17718" y="18978"/>
                </a:lnTo>
                <a:lnTo>
                  <a:pt x="18378" y="18137"/>
                </a:lnTo>
                <a:lnTo>
                  <a:pt x="18979" y="17116"/>
                </a:lnTo>
                <a:lnTo>
                  <a:pt x="19459" y="17297"/>
                </a:lnTo>
                <a:lnTo>
                  <a:pt x="19880" y="17417"/>
                </a:lnTo>
                <a:lnTo>
                  <a:pt x="20360" y="17477"/>
                </a:lnTo>
                <a:lnTo>
                  <a:pt x="20901" y="17477"/>
                </a:lnTo>
                <a:lnTo>
                  <a:pt x="21381" y="17417"/>
                </a:lnTo>
                <a:lnTo>
                  <a:pt x="21861" y="17297"/>
                </a:lnTo>
                <a:lnTo>
                  <a:pt x="22342" y="17116"/>
                </a:lnTo>
                <a:lnTo>
                  <a:pt x="22762" y="16996"/>
                </a:lnTo>
                <a:lnTo>
                  <a:pt x="23243" y="16756"/>
                </a:lnTo>
                <a:lnTo>
                  <a:pt x="23723" y="16396"/>
                </a:lnTo>
                <a:lnTo>
                  <a:pt x="24204" y="16035"/>
                </a:lnTo>
                <a:lnTo>
                  <a:pt x="24624" y="15675"/>
                </a:lnTo>
                <a:lnTo>
                  <a:pt x="25045" y="15195"/>
                </a:lnTo>
                <a:lnTo>
                  <a:pt x="25345" y="14714"/>
                </a:lnTo>
                <a:lnTo>
                  <a:pt x="25525" y="14174"/>
                </a:lnTo>
                <a:lnTo>
                  <a:pt x="25525" y="13933"/>
                </a:lnTo>
                <a:lnTo>
                  <a:pt x="25585" y="13633"/>
                </a:lnTo>
                <a:lnTo>
                  <a:pt x="25465" y="13213"/>
                </a:lnTo>
                <a:lnTo>
                  <a:pt x="25345" y="12852"/>
                </a:lnTo>
                <a:lnTo>
                  <a:pt x="25105" y="12612"/>
                </a:lnTo>
                <a:lnTo>
                  <a:pt x="24804" y="12372"/>
                </a:lnTo>
                <a:lnTo>
                  <a:pt x="24444" y="12252"/>
                </a:lnTo>
                <a:lnTo>
                  <a:pt x="24084" y="12192"/>
                </a:lnTo>
                <a:lnTo>
                  <a:pt x="23723" y="12192"/>
                </a:lnTo>
                <a:lnTo>
                  <a:pt x="23363" y="12372"/>
                </a:lnTo>
                <a:lnTo>
                  <a:pt x="23063" y="12552"/>
                </a:lnTo>
                <a:lnTo>
                  <a:pt x="22762" y="12792"/>
                </a:lnTo>
                <a:lnTo>
                  <a:pt x="22282" y="13393"/>
                </a:lnTo>
                <a:lnTo>
                  <a:pt x="21801" y="13994"/>
                </a:lnTo>
                <a:lnTo>
                  <a:pt x="21561" y="14294"/>
                </a:lnTo>
                <a:lnTo>
                  <a:pt x="21261" y="14534"/>
                </a:lnTo>
                <a:lnTo>
                  <a:pt x="21081" y="14714"/>
                </a:lnTo>
                <a:lnTo>
                  <a:pt x="21141" y="14414"/>
                </a:lnTo>
                <a:lnTo>
                  <a:pt x="21141" y="14114"/>
                </a:lnTo>
                <a:lnTo>
                  <a:pt x="21081" y="13513"/>
                </a:lnTo>
                <a:lnTo>
                  <a:pt x="20961" y="13213"/>
                </a:lnTo>
                <a:lnTo>
                  <a:pt x="20841" y="12912"/>
                </a:lnTo>
                <a:lnTo>
                  <a:pt x="20660" y="12672"/>
                </a:lnTo>
                <a:lnTo>
                  <a:pt x="20480" y="12432"/>
                </a:lnTo>
                <a:lnTo>
                  <a:pt x="20120" y="12192"/>
                </a:lnTo>
                <a:lnTo>
                  <a:pt x="19699" y="11952"/>
                </a:lnTo>
                <a:lnTo>
                  <a:pt x="19279" y="11831"/>
                </a:lnTo>
                <a:lnTo>
                  <a:pt x="18799" y="11771"/>
                </a:lnTo>
                <a:lnTo>
                  <a:pt x="18318" y="11831"/>
                </a:lnTo>
                <a:lnTo>
                  <a:pt x="17898" y="11952"/>
                </a:lnTo>
                <a:lnTo>
                  <a:pt x="17718" y="12072"/>
                </a:lnTo>
                <a:lnTo>
                  <a:pt x="17718" y="11771"/>
                </a:lnTo>
                <a:lnTo>
                  <a:pt x="17658" y="11351"/>
                </a:lnTo>
                <a:lnTo>
                  <a:pt x="17718" y="10931"/>
                </a:lnTo>
                <a:lnTo>
                  <a:pt x="17718" y="10630"/>
                </a:lnTo>
                <a:lnTo>
                  <a:pt x="17718" y="10270"/>
                </a:lnTo>
                <a:lnTo>
                  <a:pt x="17658" y="9970"/>
                </a:lnTo>
                <a:lnTo>
                  <a:pt x="17537" y="9669"/>
                </a:lnTo>
                <a:lnTo>
                  <a:pt x="17357" y="9429"/>
                </a:lnTo>
                <a:lnTo>
                  <a:pt x="17117" y="9189"/>
                </a:lnTo>
                <a:lnTo>
                  <a:pt x="16877" y="9009"/>
                </a:lnTo>
                <a:lnTo>
                  <a:pt x="16516" y="8889"/>
                </a:lnTo>
                <a:lnTo>
                  <a:pt x="16156" y="8829"/>
                </a:lnTo>
                <a:lnTo>
                  <a:pt x="15856" y="8829"/>
                </a:lnTo>
                <a:lnTo>
                  <a:pt x="15556" y="8889"/>
                </a:lnTo>
                <a:lnTo>
                  <a:pt x="15255" y="9069"/>
                </a:lnTo>
                <a:lnTo>
                  <a:pt x="14955" y="9249"/>
                </a:lnTo>
                <a:lnTo>
                  <a:pt x="14775" y="9489"/>
                </a:lnTo>
                <a:lnTo>
                  <a:pt x="14595" y="9730"/>
                </a:lnTo>
                <a:lnTo>
                  <a:pt x="14414" y="10030"/>
                </a:lnTo>
                <a:lnTo>
                  <a:pt x="14294" y="10510"/>
                </a:lnTo>
                <a:lnTo>
                  <a:pt x="14234" y="10991"/>
                </a:lnTo>
                <a:lnTo>
                  <a:pt x="14174" y="11471"/>
                </a:lnTo>
                <a:lnTo>
                  <a:pt x="14234" y="11952"/>
                </a:lnTo>
                <a:lnTo>
                  <a:pt x="14294" y="12372"/>
                </a:lnTo>
                <a:lnTo>
                  <a:pt x="14414" y="12852"/>
                </a:lnTo>
                <a:lnTo>
                  <a:pt x="14655" y="13273"/>
                </a:lnTo>
                <a:lnTo>
                  <a:pt x="14895" y="13633"/>
                </a:lnTo>
                <a:lnTo>
                  <a:pt x="15315" y="14114"/>
                </a:lnTo>
                <a:lnTo>
                  <a:pt x="15736" y="14594"/>
                </a:lnTo>
                <a:lnTo>
                  <a:pt x="16156" y="14954"/>
                </a:lnTo>
                <a:lnTo>
                  <a:pt x="16456" y="15075"/>
                </a:lnTo>
                <a:lnTo>
                  <a:pt x="16697" y="15195"/>
                </a:lnTo>
                <a:lnTo>
                  <a:pt x="16877" y="15495"/>
                </a:lnTo>
                <a:lnTo>
                  <a:pt x="17117" y="15795"/>
                </a:lnTo>
                <a:lnTo>
                  <a:pt x="17537" y="16095"/>
                </a:lnTo>
                <a:lnTo>
                  <a:pt x="18018" y="16336"/>
                </a:lnTo>
                <a:lnTo>
                  <a:pt x="17417" y="17357"/>
                </a:lnTo>
                <a:lnTo>
                  <a:pt x="17057" y="17897"/>
                </a:lnTo>
                <a:lnTo>
                  <a:pt x="16697" y="18378"/>
                </a:lnTo>
                <a:lnTo>
                  <a:pt x="15916" y="19218"/>
                </a:lnTo>
                <a:lnTo>
                  <a:pt x="15015" y="19999"/>
                </a:lnTo>
                <a:lnTo>
                  <a:pt x="14294" y="20540"/>
                </a:lnTo>
                <a:lnTo>
                  <a:pt x="13514" y="21020"/>
                </a:lnTo>
                <a:lnTo>
                  <a:pt x="13454" y="20420"/>
                </a:lnTo>
                <a:lnTo>
                  <a:pt x="13213" y="18558"/>
                </a:lnTo>
                <a:lnTo>
                  <a:pt x="12853" y="16696"/>
                </a:lnTo>
                <a:lnTo>
                  <a:pt x="12433" y="14834"/>
                </a:lnTo>
                <a:lnTo>
                  <a:pt x="11952" y="13033"/>
                </a:lnTo>
                <a:lnTo>
                  <a:pt x="11352" y="11231"/>
                </a:lnTo>
                <a:lnTo>
                  <a:pt x="10691" y="9429"/>
                </a:lnTo>
                <a:lnTo>
                  <a:pt x="10331" y="8588"/>
                </a:lnTo>
                <a:lnTo>
                  <a:pt x="10811" y="8468"/>
                </a:lnTo>
                <a:lnTo>
                  <a:pt x="11292" y="8228"/>
                </a:lnTo>
                <a:lnTo>
                  <a:pt x="12252" y="7748"/>
                </a:lnTo>
                <a:lnTo>
                  <a:pt x="13093" y="7147"/>
                </a:lnTo>
                <a:lnTo>
                  <a:pt x="13874" y="6486"/>
                </a:lnTo>
                <a:lnTo>
                  <a:pt x="14294" y="6066"/>
                </a:lnTo>
                <a:lnTo>
                  <a:pt x="14655" y="5586"/>
                </a:lnTo>
                <a:lnTo>
                  <a:pt x="14955" y="5045"/>
                </a:lnTo>
                <a:lnTo>
                  <a:pt x="15195" y="4505"/>
                </a:lnTo>
                <a:lnTo>
                  <a:pt x="15435" y="3964"/>
                </a:lnTo>
                <a:lnTo>
                  <a:pt x="15616" y="3364"/>
                </a:lnTo>
                <a:lnTo>
                  <a:pt x="15916" y="2222"/>
                </a:lnTo>
                <a:lnTo>
                  <a:pt x="15916" y="1802"/>
                </a:lnTo>
                <a:lnTo>
                  <a:pt x="15916" y="1442"/>
                </a:lnTo>
                <a:lnTo>
                  <a:pt x="15796" y="1081"/>
                </a:lnTo>
                <a:lnTo>
                  <a:pt x="15616" y="781"/>
                </a:lnTo>
                <a:lnTo>
                  <a:pt x="15375" y="541"/>
                </a:lnTo>
                <a:lnTo>
                  <a:pt x="15135" y="361"/>
                </a:lnTo>
                <a:lnTo>
                  <a:pt x="14835" y="181"/>
                </a:lnTo>
                <a:lnTo>
                  <a:pt x="14475" y="60"/>
                </a:lnTo>
                <a:lnTo>
                  <a:pt x="14174" y="0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>
            <a:off x="640433" y="2898555"/>
            <a:ext cx="473641" cy="477216"/>
          </a:xfrm>
          <a:custGeom>
            <a:pathLst>
              <a:path extrusionOk="0" h="24023" w="23843">
                <a:moveTo>
                  <a:pt x="2763" y="10690"/>
                </a:moveTo>
                <a:lnTo>
                  <a:pt x="2883" y="10751"/>
                </a:lnTo>
                <a:lnTo>
                  <a:pt x="3123" y="10931"/>
                </a:lnTo>
                <a:lnTo>
                  <a:pt x="3243" y="11231"/>
                </a:lnTo>
                <a:lnTo>
                  <a:pt x="3303" y="11531"/>
                </a:lnTo>
                <a:lnTo>
                  <a:pt x="3243" y="11832"/>
                </a:lnTo>
                <a:lnTo>
                  <a:pt x="3123" y="12072"/>
                </a:lnTo>
                <a:lnTo>
                  <a:pt x="2883" y="12312"/>
                </a:lnTo>
                <a:lnTo>
                  <a:pt x="2763" y="12372"/>
                </a:lnTo>
                <a:lnTo>
                  <a:pt x="2342" y="12372"/>
                </a:lnTo>
                <a:lnTo>
                  <a:pt x="2162" y="12312"/>
                </a:lnTo>
                <a:lnTo>
                  <a:pt x="2042" y="12192"/>
                </a:lnTo>
                <a:lnTo>
                  <a:pt x="1922" y="12072"/>
                </a:lnTo>
                <a:lnTo>
                  <a:pt x="1742" y="11832"/>
                </a:lnTo>
                <a:lnTo>
                  <a:pt x="1682" y="11531"/>
                </a:lnTo>
                <a:lnTo>
                  <a:pt x="1742" y="11231"/>
                </a:lnTo>
                <a:lnTo>
                  <a:pt x="1922" y="10931"/>
                </a:lnTo>
                <a:lnTo>
                  <a:pt x="2042" y="10811"/>
                </a:lnTo>
                <a:lnTo>
                  <a:pt x="2162" y="10751"/>
                </a:lnTo>
                <a:lnTo>
                  <a:pt x="2342" y="10690"/>
                </a:lnTo>
                <a:close/>
                <a:moveTo>
                  <a:pt x="17236" y="0"/>
                </a:moveTo>
                <a:lnTo>
                  <a:pt x="16816" y="60"/>
                </a:lnTo>
                <a:lnTo>
                  <a:pt x="16335" y="181"/>
                </a:lnTo>
                <a:lnTo>
                  <a:pt x="15915" y="301"/>
                </a:lnTo>
                <a:lnTo>
                  <a:pt x="15495" y="481"/>
                </a:lnTo>
                <a:lnTo>
                  <a:pt x="15074" y="721"/>
                </a:lnTo>
                <a:lnTo>
                  <a:pt x="14714" y="961"/>
                </a:lnTo>
                <a:lnTo>
                  <a:pt x="14294" y="1202"/>
                </a:lnTo>
                <a:lnTo>
                  <a:pt x="13633" y="1862"/>
                </a:lnTo>
                <a:lnTo>
                  <a:pt x="13032" y="2583"/>
                </a:lnTo>
                <a:lnTo>
                  <a:pt x="12552" y="3424"/>
                </a:lnTo>
                <a:lnTo>
                  <a:pt x="12312" y="3964"/>
                </a:lnTo>
                <a:lnTo>
                  <a:pt x="12131" y="4565"/>
                </a:lnTo>
                <a:lnTo>
                  <a:pt x="11951" y="5105"/>
                </a:lnTo>
                <a:lnTo>
                  <a:pt x="11831" y="5646"/>
                </a:lnTo>
                <a:lnTo>
                  <a:pt x="11651" y="6847"/>
                </a:lnTo>
                <a:lnTo>
                  <a:pt x="11591" y="7988"/>
                </a:lnTo>
                <a:lnTo>
                  <a:pt x="11591" y="9129"/>
                </a:lnTo>
                <a:lnTo>
                  <a:pt x="11651" y="10330"/>
                </a:lnTo>
                <a:lnTo>
                  <a:pt x="11831" y="12672"/>
                </a:lnTo>
                <a:lnTo>
                  <a:pt x="11891" y="14114"/>
                </a:lnTo>
                <a:lnTo>
                  <a:pt x="11891" y="15555"/>
                </a:lnTo>
                <a:lnTo>
                  <a:pt x="11831" y="16276"/>
                </a:lnTo>
                <a:lnTo>
                  <a:pt x="11711" y="16996"/>
                </a:lnTo>
                <a:lnTo>
                  <a:pt x="11531" y="17717"/>
                </a:lnTo>
                <a:lnTo>
                  <a:pt x="11291" y="18378"/>
                </a:lnTo>
                <a:lnTo>
                  <a:pt x="10990" y="18918"/>
                </a:lnTo>
                <a:lnTo>
                  <a:pt x="10690" y="19459"/>
                </a:lnTo>
                <a:lnTo>
                  <a:pt x="10330" y="19939"/>
                </a:lnTo>
                <a:lnTo>
                  <a:pt x="9909" y="20360"/>
                </a:lnTo>
                <a:lnTo>
                  <a:pt x="9849" y="20420"/>
                </a:lnTo>
                <a:lnTo>
                  <a:pt x="10330" y="19158"/>
                </a:lnTo>
                <a:lnTo>
                  <a:pt x="10690" y="17837"/>
                </a:lnTo>
                <a:lnTo>
                  <a:pt x="10810" y="17177"/>
                </a:lnTo>
                <a:lnTo>
                  <a:pt x="10870" y="16516"/>
                </a:lnTo>
                <a:lnTo>
                  <a:pt x="10930" y="15795"/>
                </a:lnTo>
                <a:lnTo>
                  <a:pt x="10930" y="15135"/>
                </a:lnTo>
                <a:lnTo>
                  <a:pt x="10870" y="14354"/>
                </a:lnTo>
                <a:lnTo>
                  <a:pt x="10750" y="13513"/>
                </a:lnTo>
                <a:lnTo>
                  <a:pt x="10570" y="12612"/>
                </a:lnTo>
                <a:lnTo>
                  <a:pt x="10270" y="11771"/>
                </a:lnTo>
                <a:lnTo>
                  <a:pt x="9969" y="10871"/>
                </a:lnTo>
                <a:lnTo>
                  <a:pt x="9549" y="10090"/>
                </a:lnTo>
                <a:lnTo>
                  <a:pt x="9069" y="9369"/>
                </a:lnTo>
                <a:lnTo>
                  <a:pt x="8528" y="8769"/>
                </a:lnTo>
                <a:lnTo>
                  <a:pt x="8648" y="8348"/>
                </a:lnTo>
                <a:lnTo>
                  <a:pt x="8768" y="7868"/>
                </a:lnTo>
                <a:lnTo>
                  <a:pt x="8888" y="7327"/>
                </a:lnTo>
                <a:lnTo>
                  <a:pt x="8948" y="6667"/>
                </a:lnTo>
                <a:lnTo>
                  <a:pt x="8888" y="6066"/>
                </a:lnTo>
                <a:lnTo>
                  <a:pt x="8888" y="5766"/>
                </a:lnTo>
                <a:lnTo>
                  <a:pt x="8768" y="5466"/>
                </a:lnTo>
                <a:lnTo>
                  <a:pt x="8648" y="5225"/>
                </a:lnTo>
                <a:lnTo>
                  <a:pt x="8528" y="4985"/>
                </a:lnTo>
                <a:lnTo>
                  <a:pt x="8528" y="4745"/>
                </a:lnTo>
                <a:lnTo>
                  <a:pt x="8468" y="4565"/>
                </a:lnTo>
                <a:lnTo>
                  <a:pt x="8408" y="4445"/>
                </a:lnTo>
                <a:lnTo>
                  <a:pt x="8288" y="4385"/>
                </a:lnTo>
                <a:lnTo>
                  <a:pt x="8048" y="4385"/>
                </a:lnTo>
                <a:lnTo>
                  <a:pt x="7327" y="4685"/>
                </a:lnTo>
                <a:lnTo>
                  <a:pt x="6666" y="5045"/>
                </a:lnTo>
                <a:lnTo>
                  <a:pt x="6066" y="5526"/>
                </a:lnTo>
                <a:lnTo>
                  <a:pt x="5525" y="6066"/>
                </a:lnTo>
                <a:lnTo>
                  <a:pt x="5105" y="6547"/>
                </a:lnTo>
                <a:lnTo>
                  <a:pt x="4624" y="7147"/>
                </a:lnTo>
                <a:lnTo>
                  <a:pt x="4024" y="7207"/>
                </a:lnTo>
                <a:lnTo>
                  <a:pt x="3423" y="7327"/>
                </a:lnTo>
                <a:lnTo>
                  <a:pt x="2943" y="7507"/>
                </a:lnTo>
                <a:lnTo>
                  <a:pt x="2462" y="7688"/>
                </a:lnTo>
                <a:lnTo>
                  <a:pt x="1982" y="7988"/>
                </a:lnTo>
                <a:lnTo>
                  <a:pt x="1622" y="8288"/>
                </a:lnTo>
                <a:lnTo>
                  <a:pt x="1261" y="8588"/>
                </a:lnTo>
                <a:lnTo>
                  <a:pt x="961" y="8949"/>
                </a:lnTo>
                <a:lnTo>
                  <a:pt x="721" y="9309"/>
                </a:lnTo>
                <a:lnTo>
                  <a:pt x="480" y="9730"/>
                </a:lnTo>
                <a:lnTo>
                  <a:pt x="360" y="10150"/>
                </a:lnTo>
                <a:lnTo>
                  <a:pt x="240" y="10570"/>
                </a:lnTo>
                <a:lnTo>
                  <a:pt x="180" y="11051"/>
                </a:lnTo>
                <a:lnTo>
                  <a:pt x="180" y="11471"/>
                </a:lnTo>
                <a:lnTo>
                  <a:pt x="240" y="11892"/>
                </a:lnTo>
                <a:lnTo>
                  <a:pt x="300" y="12312"/>
                </a:lnTo>
                <a:lnTo>
                  <a:pt x="420" y="12552"/>
                </a:lnTo>
                <a:lnTo>
                  <a:pt x="240" y="12732"/>
                </a:lnTo>
                <a:lnTo>
                  <a:pt x="60" y="12973"/>
                </a:lnTo>
                <a:lnTo>
                  <a:pt x="0" y="13093"/>
                </a:lnTo>
                <a:lnTo>
                  <a:pt x="0" y="13273"/>
                </a:lnTo>
                <a:lnTo>
                  <a:pt x="0" y="13453"/>
                </a:lnTo>
                <a:lnTo>
                  <a:pt x="120" y="13633"/>
                </a:lnTo>
                <a:lnTo>
                  <a:pt x="360" y="13994"/>
                </a:lnTo>
                <a:lnTo>
                  <a:pt x="781" y="14294"/>
                </a:lnTo>
                <a:lnTo>
                  <a:pt x="1261" y="14534"/>
                </a:lnTo>
                <a:lnTo>
                  <a:pt x="1802" y="14714"/>
                </a:lnTo>
                <a:lnTo>
                  <a:pt x="2402" y="14834"/>
                </a:lnTo>
                <a:lnTo>
                  <a:pt x="3003" y="14954"/>
                </a:lnTo>
                <a:lnTo>
                  <a:pt x="4144" y="15075"/>
                </a:lnTo>
                <a:lnTo>
                  <a:pt x="3844" y="15615"/>
                </a:lnTo>
                <a:lnTo>
                  <a:pt x="3603" y="16216"/>
                </a:lnTo>
                <a:lnTo>
                  <a:pt x="3603" y="16156"/>
                </a:lnTo>
                <a:lnTo>
                  <a:pt x="3363" y="16035"/>
                </a:lnTo>
                <a:lnTo>
                  <a:pt x="3123" y="15975"/>
                </a:lnTo>
                <a:lnTo>
                  <a:pt x="2943" y="15975"/>
                </a:lnTo>
                <a:lnTo>
                  <a:pt x="2703" y="16035"/>
                </a:lnTo>
                <a:lnTo>
                  <a:pt x="2462" y="16096"/>
                </a:lnTo>
                <a:lnTo>
                  <a:pt x="2282" y="16216"/>
                </a:lnTo>
                <a:lnTo>
                  <a:pt x="2102" y="16396"/>
                </a:lnTo>
                <a:lnTo>
                  <a:pt x="1922" y="16576"/>
                </a:lnTo>
                <a:lnTo>
                  <a:pt x="1862" y="16816"/>
                </a:lnTo>
                <a:lnTo>
                  <a:pt x="1802" y="17056"/>
                </a:lnTo>
                <a:lnTo>
                  <a:pt x="1802" y="17357"/>
                </a:lnTo>
                <a:lnTo>
                  <a:pt x="1862" y="17597"/>
                </a:lnTo>
                <a:lnTo>
                  <a:pt x="1982" y="17837"/>
                </a:lnTo>
                <a:lnTo>
                  <a:pt x="2162" y="18017"/>
                </a:lnTo>
                <a:lnTo>
                  <a:pt x="2402" y="18198"/>
                </a:lnTo>
                <a:lnTo>
                  <a:pt x="2643" y="18318"/>
                </a:lnTo>
                <a:lnTo>
                  <a:pt x="3183" y="18318"/>
                </a:lnTo>
                <a:lnTo>
                  <a:pt x="3183" y="19038"/>
                </a:lnTo>
                <a:lnTo>
                  <a:pt x="3243" y="19699"/>
                </a:lnTo>
                <a:lnTo>
                  <a:pt x="3303" y="20239"/>
                </a:lnTo>
                <a:lnTo>
                  <a:pt x="3423" y="20780"/>
                </a:lnTo>
                <a:lnTo>
                  <a:pt x="3603" y="21320"/>
                </a:lnTo>
                <a:lnTo>
                  <a:pt x="3844" y="21801"/>
                </a:lnTo>
                <a:lnTo>
                  <a:pt x="3303" y="21921"/>
                </a:lnTo>
                <a:lnTo>
                  <a:pt x="2763" y="22041"/>
                </a:lnTo>
                <a:lnTo>
                  <a:pt x="2522" y="22161"/>
                </a:lnTo>
                <a:lnTo>
                  <a:pt x="2342" y="22341"/>
                </a:lnTo>
                <a:lnTo>
                  <a:pt x="2222" y="22582"/>
                </a:lnTo>
                <a:lnTo>
                  <a:pt x="2162" y="22822"/>
                </a:lnTo>
                <a:lnTo>
                  <a:pt x="2222" y="23062"/>
                </a:lnTo>
                <a:lnTo>
                  <a:pt x="2342" y="23302"/>
                </a:lnTo>
                <a:lnTo>
                  <a:pt x="2522" y="23482"/>
                </a:lnTo>
                <a:lnTo>
                  <a:pt x="2763" y="23603"/>
                </a:lnTo>
                <a:lnTo>
                  <a:pt x="3243" y="23723"/>
                </a:lnTo>
                <a:lnTo>
                  <a:pt x="3784" y="23843"/>
                </a:lnTo>
                <a:lnTo>
                  <a:pt x="4925" y="23903"/>
                </a:lnTo>
                <a:lnTo>
                  <a:pt x="6066" y="23963"/>
                </a:lnTo>
                <a:lnTo>
                  <a:pt x="7207" y="23903"/>
                </a:lnTo>
                <a:lnTo>
                  <a:pt x="7807" y="23963"/>
                </a:lnTo>
                <a:lnTo>
                  <a:pt x="8348" y="24023"/>
                </a:lnTo>
                <a:lnTo>
                  <a:pt x="9549" y="24023"/>
                </a:lnTo>
                <a:lnTo>
                  <a:pt x="10690" y="23843"/>
                </a:lnTo>
                <a:lnTo>
                  <a:pt x="11711" y="23663"/>
                </a:lnTo>
                <a:lnTo>
                  <a:pt x="12492" y="23422"/>
                </a:lnTo>
                <a:lnTo>
                  <a:pt x="13212" y="23062"/>
                </a:lnTo>
                <a:lnTo>
                  <a:pt x="13873" y="22702"/>
                </a:lnTo>
                <a:lnTo>
                  <a:pt x="14474" y="22221"/>
                </a:lnTo>
                <a:lnTo>
                  <a:pt x="15014" y="21621"/>
                </a:lnTo>
                <a:lnTo>
                  <a:pt x="15495" y="21020"/>
                </a:lnTo>
                <a:lnTo>
                  <a:pt x="15915" y="20360"/>
                </a:lnTo>
                <a:lnTo>
                  <a:pt x="16275" y="19579"/>
                </a:lnTo>
                <a:lnTo>
                  <a:pt x="16516" y="18738"/>
                </a:lnTo>
                <a:lnTo>
                  <a:pt x="16756" y="17777"/>
                </a:lnTo>
                <a:lnTo>
                  <a:pt x="16876" y="16876"/>
                </a:lnTo>
                <a:lnTo>
                  <a:pt x="16936" y="15975"/>
                </a:lnTo>
                <a:lnTo>
                  <a:pt x="16936" y="14054"/>
                </a:lnTo>
                <a:lnTo>
                  <a:pt x="16996" y="12192"/>
                </a:lnTo>
                <a:lnTo>
                  <a:pt x="17056" y="11171"/>
                </a:lnTo>
                <a:lnTo>
                  <a:pt x="17116" y="10570"/>
                </a:lnTo>
                <a:lnTo>
                  <a:pt x="17236" y="9970"/>
                </a:lnTo>
                <a:lnTo>
                  <a:pt x="17416" y="9429"/>
                </a:lnTo>
                <a:lnTo>
                  <a:pt x="17657" y="8889"/>
                </a:lnTo>
                <a:lnTo>
                  <a:pt x="17957" y="8468"/>
                </a:lnTo>
                <a:lnTo>
                  <a:pt x="18137" y="8228"/>
                </a:lnTo>
                <a:lnTo>
                  <a:pt x="18377" y="8108"/>
                </a:lnTo>
                <a:lnTo>
                  <a:pt x="18678" y="7928"/>
                </a:lnTo>
                <a:lnTo>
                  <a:pt x="18978" y="7868"/>
                </a:lnTo>
                <a:lnTo>
                  <a:pt x="19218" y="7928"/>
                </a:lnTo>
                <a:lnTo>
                  <a:pt x="19458" y="8048"/>
                </a:lnTo>
                <a:lnTo>
                  <a:pt x="19639" y="8168"/>
                </a:lnTo>
                <a:lnTo>
                  <a:pt x="19819" y="8408"/>
                </a:lnTo>
                <a:lnTo>
                  <a:pt x="19939" y="8709"/>
                </a:lnTo>
                <a:lnTo>
                  <a:pt x="19999" y="8949"/>
                </a:lnTo>
                <a:lnTo>
                  <a:pt x="20059" y="9249"/>
                </a:lnTo>
                <a:lnTo>
                  <a:pt x="20059" y="9549"/>
                </a:lnTo>
                <a:lnTo>
                  <a:pt x="19939" y="10150"/>
                </a:lnTo>
                <a:lnTo>
                  <a:pt x="19819" y="10751"/>
                </a:lnTo>
                <a:lnTo>
                  <a:pt x="19699" y="11351"/>
                </a:lnTo>
                <a:lnTo>
                  <a:pt x="19699" y="11471"/>
                </a:lnTo>
                <a:lnTo>
                  <a:pt x="19699" y="11591"/>
                </a:lnTo>
                <a:lnTo>
                  <a:pt x="19819" y="11711"/>
                </a:lnTo>
                <a:lnTo>
                  <a:pt x="19879" y="11771"/>
                </a:lnTo>
                <a:lnTo>
                  <a:pt x="20119" y="11832"/>
                </a:lnTo>
                <a:lnTo>
                  <a:pt x="20479" y="11832"/>
                </a:lnTo>
                <a:lnTo>
                  <a:pt x="20780" y="11771"/>
                </a:lnTo>
                <a:lnTo>
                  <a:pt x="21080" y="11711"/>
                </a:lnTo>
                <a:lnTo>
                  <a:pt x="21260" y="11651"/>
                </a:lnTo>
                <a:lnTo>
                  <a:pt x="21380" y="11591"/>
                </a:lnTo>
                <a:lnTo>
                  <a:pt x="21741" y="11411"/>
                </a:lnTo>
                <a:lnTo>
                  <a:pt x="22101" y="11231"/>
                </a:lnTo>
                <a:lnTo>
                  <a:pt x="22461" y="10931"/>
                </a:lnTo>
                <a:lnTo>
                  <a:pt x="22701" y="10630"/>
                </a:lnTo>
                <a:lnTo>
                  <a:pt x="22942" y="10210"/>
                </a:lnTo>
                <a:lnTo>
                  <a:pt x="23182" y="9790"/>
                </a:lnTo>
                <a:lnTo>
                  <a:pt x="23362" y="9369"/>
                </a:lnTo>
                <a:lnTo>
                  <a:pt x="23542" y="8889"/>
                </a:lnTo>
                <a:lnTo>
                  <a:pt x="23722" y="7868"/>
                </a:lnTo>
                <a:lnTo>
                  <a:pt x="23843" y="6847"/>
                </a:lnTo>
                <a:lnTo>
                  <a:pt x="23843" y="5946"/>
                </a:lnTo>
                <a:lnTo>
                  <a:pt x="23722" y="5165"/>
                </a:lnTo>
                <a:lnTo>
                  <a:pt x="23662" y="4685"/>
                </a:lnTo>
                <a:lnTo>
                  <a:pt x="23482" y="4264"/>
                </a:lnTo>
                <a:lnTo>
                  <a:pt x="23122" y="3364"/>
                </a:lnTo>
                <a:lnTo>
                  <a:pt x="22641" y="2583"/>
                </a:lnTo>
                <a:lnTo>
                  <a:pt x="22041" y="1862"/>
                </a:lnTo>
                <a:lnTo>
                  <a:pt x="21320" y="1262"/>
                </a:lnTo>
                <a:lnTo>
                  <a:pt x="20900" y="961"/>
                </a:lnTo>
                <a:lnTo>
                  <a:pt x="20539" y="721"/>
                </a:lnTo>
                <a:lnTo>
                  <a:pt x="20059" y="481"/>
                </a:lnTo>
                <a:lnTo>
                  <a:pt x="19639" y="361"/>
                </a:lnTo>
                <a:lnTo>
                  <a:pt x="19158" y="181"/>
                </a:lnTo>
                <a:lnTo>
                  <a:pt x="18738" y="60"/>
                </a:lnTo>
                <a:lnTo>
                  <a:pt x="18197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 rot="2952398">
            <a:off x="9995" y="4294378"/>
            <a:ext cx="620190" cy="794870"/>
          </a:xfrm>
          <a:custGeom>
            <a:pathLst>
              <a:path extrusionOk="0" h="48647" w="37957">
                <a:moveTo>
                  <a:pt x="20840" y="1"/>
                </a:moveTo>
                <a:lnTo>
                  <a:pt x="20600" y="61"/>
                </a:lnTo>
                <a:lnTo>
                  <a:pt x="20540" y="181"/>
                </a:lnTo>
                <a:lnTo>
                  <a:pt x="20480" y="241"/>
                </a:lnTo>
                <a:lnTo>
                  <a:pt x="20240" y="1322"/>
                </a:lnTo>
                <a:lnTo>
                  <a:pt x="20119" y="2403"/>
                </a:lnTo>
                <a:lnTo>
                  <a:pt x="19939" y="4625"/>
                </a:lnTo>
                <a:lnTo>
                  <a:pt x="19159" y="3905"/>
                </a:lnTo>
                <a:lnTo>
                  <a:pt x="18738" y="3424"/>
                </a:lnTo>
                <a:lnTo>
                  <a:pt x="18258" y="2884"/>
                </a:lnTo>
                <a:lnTo>
                  <a:pt x="17777" y="2463"/>
                </a:lnTo>
                <a:lnTo>
                  <a:pt x="17477" y="2343"/>
                </a:lnTo>
                <a:lnTo>
                  <a:pt x="17177" y="2223"/>
                </a:lnTo>
                <a:lnTo>
                  <a:pt x="17057" y="2223"/>
                </a:lnTo>
                <a:lnTo>
                  <a:pt x="16996" y="2283"/>
                </a:lnTo>
                <a:lnTo>
                  <a:pt x="16996" y="2343"/>
                </a:lnTo>
                <a:lnTo>
                  <a:pt x="16936" y="2403"/>
                </a:lnTo>
                <a:lnTo>
                  <a:pt x="17057" y="2704"/>
                </a:lnTo>
                <a:lnTo>
                  <a:pt x="17177" y="3004"/>
                </a:lnTo>
                <a:lnTo>
                  <a:pt x="17537" y="3544"/>
                </a:lnTo>
                <a:lnTo>
                  <a:pt x="17957" y="4025"/>
                </a:lnTo>
                <a:lnTo>
                  <a:pt x="18378" y="4505"/>
                </a:lnTo>
                <a:lnTo>
                  <a:pt x="19279" y="5586"/>
                </a:lnTo>
                <a:lnTo>
                  <a:pt x="19579" y="5887"/>
                </a:lnTo>
                <a:lnTo>
                  <a:pt x="19819" y="6127"/>
                </a:lnTo>
                <a:lnTo>
                  <a:pt x="19819" y="6307"/>
                </a:lnTo>
                <a:lnTo>
                  <a:pt x="19579" y="7868"/>
                </a:lnTo>
                <a:lnTo>
                  <a:pt x="19279" y="9370"/>
                </a:lnTo>
                <a:lnTo>
                  <a:pt x="18618" y="12373"/>
                </a:lnTo>
                <a:lnTo>
                  <a:pt x="18017" y="15556"/>
                </a:lnTo>
                <a:lnTo>
                  <a:pt x="17537" y="18739"/>
                </a:lnTo>
                <a:lnTo>
                  <a:pt x="16516" y="17838"/>
                </a:lnTo>
                <a:lnTo>
                  <a:pt x="14414" y="15796"/>
                </a:lnTo>
                <a:lnTo>
                  <a:pt x="13093" y="14415"/>
                </a:lnTo>
                <a:lnTo>
                  <a:pt x="11772" y="12913"/>
                </a:lnTo>
                <a:lnTo>
                  <a:pt x="11952" y="12493"/>
                </a:lnTo>
                <a:lnTo>
                  <a:pt x="12372" y="11171"/>
                </a:lnTo>
                <a:lnTo>
                  <a:pt x="12672" y="9790"/>
                </a:lnTo>
                <a:lnTo>
                  <a:pt x="12973" y="8529"/>
                </a:lnTo>
                <a:lnTo>
                  <a:pt x="13153" y="7208"/>
                </a:lnTo>
                <a:lnTo>
                  <a:pt x="13153" y="6547"/>
                </a:lnTo>
                <a:lnTo>
                  <a:pt x="13213" y="5887"/>
                </a:lnTo>
                <a:lnTo>
                  <a:pt x="13153" y="5226"/>
                </a:lnTo>
                <a:lnTo>
                  <a:pt x="13033" y="4625"/>
                </a:lnTo>
                <a:lnTo>
                  <a:pt x="12973" y="4505"/>
                </a:lnTo>
                <a:lnTo>
                  <a:pt x="12913" y="4385"/>
                </a:lnTo>
                <a:lnTo>
                  <a:pt x="12672" y="4325"/>
                </a:lnTo>
                <a:lnTo>
                  <a:pt x="12492" y="4445"/>
                </a:lnTo>
                <a:lnTo>
                  <a:pt x="12432" y="4505"/>
                </a:lnTo>
                <a:lnTo>
                  <a:pt x="12372" y="4625"/>
                </a:lnTo>
                <a:lnTo>
                  <a:pt x="12192" y="5226"/>
                </a:lnTo>
                <a:lnTo>
                  <a:pt x="12132" y="5826"/>
                </a:lnTo>
                <a:lnTo>
                  <a:pt x="11952" y="7148"/>
                </a:lnTo>
                <a:lnTo>
                  <a:pt x="11832" y="8409"/>
                </a:lnTo>
                <a:lnTo>
                  <a:pt x="11591" y="9670"/>
                </a:lnTo>
                <a:lnTo>
                  <a:pt x="11291" y="10811"/>
                </a:lnTo>
                <a:lnTo>
                  <a:pt x="10991" y="11892"/>
                </a:lnTo>
                <a:lnTo>
                  <a:pt x="10931" y="11772"/>
                </a:lnTo>
                <a:lnTo>
                  <a:pt x="10030" y="10511"/>
                </a:lnTo>
                <a:lnTo>
                  <a:pt x="9249" y="9190"/>
                </a:lnTo>
                <a:lnTo>
                  <a:pt x="8528" y="7868"/>
                </a:lnTo>
                <a:lnTo>
                  <a:pt x="7988" y="6427"/>
                </a:lnTo>
                <a:lnTo>
                  <a:pt x="7748" y="5706"/>
                </a:lnTo>
                <a:lnTo>
                  <a:pt x="7568" y="4926"/>
                </a:lnTo>
                <a:lnTo>
                  <a:pt x="7267" y="3424"/>
                </a:lnTo>
                <a:lnTo>
                  <a:pt x="7027" y="1863"/>
                </a:lnTo>
                <a:lnTo>
                  <a:pt x="6907" y="301"/>
                </a:lnTo>
                <a:lnTo>
                  <a:pt x="6847" y="241"/>
                </a:lnTo>
                <a:lnTo>
                  <a:pt x="6787" y="181"/>
                </a:lnTo>
                <a:lnTo>
                  <a:pt x="6727" y="181"/>
                </a:lnTo>
                <a:lnTo>
                  <a:pt x="6667" y="241"/>
                </a:lnTo>
                <a:lnTo>
                  <a:pt x="6426" y="782"/>
                </a:lnTo>
                <a:lnTo>
                  <a:pt x="6306" y="1322"/>
                </a:lnTo>
                <a:lnTo>
                  <a:pt x="6186" y="1923"/>
                </a:lnTo>
                <a:lnTo>
                  <a:pt x="6066" y="2463"/>
                </a:lnTo>
                <a:lnTo>
                  <a:pt x="6066" y="3064"/>
                </a:lnTo>
                <a:lnTo>
                  <a:pt x="6066" y="3664"/>
                </a:lnTo>
                <a:lnTo>
                  <a:pt x="6126" y="4805"/>
                </a:lnTo>
                <a:lnTo>
                  <a:pt x="6306" y="5947"/>
                </a:lnTo>
                <a:lnTo>
                  <a:pt x="6607" y="7148"/>
                </a:lnTo>
                <a:lnTo>
                  <a:pt x="6967" y="8229"/>
                </a:lnTo>
                <a:lnTo>
                  <a:pt x="7327" y="9310"/>
                </a:lnTo>
                <a:lnTo>
                  <a:pt x="7868" y="10511"/>
                </a:lnTo>
                <a:lnTo>
                  <a:pt x="8468" y="11712"/>
                </a:lnTo>
                <a:lnTo>
                  <a:pt x="9189" y="12793"/>
                </a:lnTo>
                <a:lnTo>
                  <a:pt x="9910" y="13874"/>
                </a:lnTo>
                <a:lnTo>
                  <a:pt x="10691" y="14895"/>
                </a:lnTo>
                <a:lnTo>
                  <a:pt x="11591" y="15856"/>
                </a:lnTo>
                <a:lnTo>
                  <a:pt x="12432" y="16817"/>
                </a:lnTo>
                <a:lnTo>
                  <a:pt x="13333" y="17778"/>
                </a:lnTo>
                <a:lnTo>
                  <a:pt x="13633" y="18018"/>
                </a:lnTo>
                <a:lnTo>
                  <a:pt x="13273" y="18018"/>
                </a:lnTo>
                <a:lnTo>
                  <a:pt x="12913" y="18078"/>
                </a:lnTo>
                <a:lnTo>
                  <a:pt x="12072" y="18198"/>
                </a:lnTo>
                <a:lnTo>
                  <a:pt x="10570" y="18378"/>
                </a:lnTo>
                <a:lnTo>
                  <a:pt x="9069" y="18498"/>
                </a:lnTo>
                <a:lnTo>
                  <a:pt x="8408" y="18498"/>
                </a:lnTo>
                <a:lnTo>
                  <a:pt x="7688" y="18438"/>
                </a:lnTo>
                <a:lnTo>
                  <a:pt x="6246" y="18378"/>
                </a:lnTo>
                <a:lnTo>
                  <a:pt x="5586" y="18318"/>
                </a:lnTo>
                <a:lnTo>
                  <a:pt x="4865" y="18318"/>
                </a:lnTo>
                <a:lnTo>
                  <a:pt x="4204" y="18378"/>
                </a:lnTo>
                <a:lnTo>
                  <a:pt x="3544" y="18498"/>
                </a:lnTo>
                <a:lnTo>
                  <a:pt x="3484" y="18558"/>
                </a:lnTo>
                <a:lnTo>
                  <a:pt x="3484" y="18679"/>
                </a:lnTo>
                <a:lnTo>
                  <a:pt x="4084" y="18979"/>
                </a:lnTo>
                <a:lnTo>
                  <a:pt x="4745" y="19219"/>
                </a:lnTo>
                <a:lnTo>
                  <a:pt x="5466" y="19399"/>
                </a:lnTo>
                <a:lnTo>
                  <a:pt x="6186" y="19519"/>
                </a:lnTo>
                <a:lnTo>
                  <a:pt x="7688" y="19639"/>
                </a:lnTo>
                <a:lnTo>
                  <a:pt x="9069" y="19699"/>
                </a:lnTo>
                <a:lnTo>
                  <a:pt x="9850" y="19760"/>
                </a:lnTo>
                <a:lnTo>
                  <a:pt x="10691" y="19760"/>
                </a:lnTo>
                <a:lnTo>
                  <a:pt x="12312" y="19699"/>
                </a:lnTo>
                <a:lnTo>
                  <a:pt x="12913" y="19639"/>
                </a:lnTo>
                <a:lnTo>
                  <a:pt x="13453" y="19579"/>
                </a:lnTo>
                <a:lnTo>
                  <a:pt x="13753" y="19519"/>
                </a:lnTo>
                <a:lnTo>
                  <a:pt x="13994" y="19399"/>
                </a:lnTo>
                <a:lnTo>
                  <a:pt x="14234" y="19219"/>
                </a:lnTo>
                <a:lnTo>
                  <a:pt x="14474" y="19039"/>
                </a:lnTo>
                <a:lnTo>
                  <a:pt x="14534" y="18919"/>
                </a:lnTo>
                <a:lnTo>
                  <a:pt x="15135" y="19519"/>
                </a:lnTo>
                <a:lnTo>
                  <a:pt x="16036" y="20360"/>
                </a:lnTo>
                <a:lnTo>
                  <a:pt x="16516" y="20720"/>
                </a:lnTo>
                <a:lnTo>
                  <a:pt x="16756" y="20901"/>
                </a:lnTo>
                <a:lnTo>
                  <a:pt x="17057" y="21021"/>
                </a:lnTo>
                <a:lnTo>
                  <a:pt x="17177" y="21021"/>
                </a:lnTo>
                <a:lnTo>
                  <a:pt x="16576" y="24384"/>
                </a:lnTo>
                <a:lnTo>
                  <a:pt x="15375" y="30329"/>
                </a:lnTo>
                <a:lnTo>
                  <a:pt x="14714" y="33272"/>
                </a:lnTo>
                <a:lnTo>
                  <a:pt x="14054" y="36215"/>
                </a:lnTo>
                <a:lnTo>
                  <a:pt x="13753" y="37416"/>
                </a:lnTo>
                <a:lnTo>
                  <a:pt x="13213" y="37056"/>
                </a:lnTo>
                <a:lnTo>
                  <a:pt x="12612" y="36695"/>
                </a:lnTo>
                <a:lnTo>
                  <a:pt x="11591" y="36035"/>
                </a:lnTo>
                <a:lnTo>
                  <a:pt x="9790" y="34714"/>
                </a:lnTo>
                <a:lnTo>
                  <a:pt x="9850" y="34654"/>
                </a:lnTo>
                <a:lnTo>
                  <a:pt x="9910" y="34173"/>
                </a:lnTo>
                <a:lnTo>
                  <a:pt x="9910" y="33753"/>
                </a:lnTo>
                <a:lnTo>
                  <a:pt x="9850" y="33272"/>
                </a:lnTo>
                <a:lnTo>
                  <a:pt x="9730" y="32792"/>
                </a:lnTo>
                <a:lnTo>
                  <a:pt x="9369" y="31891"/>
                </a:lnTo>
                <a:lnTo>
                  <a:pt x="9069" y="31050"/>
                </a:lnTo>
                <a:lnTo>
                  <a:pt x="8769" y="30149"/>
                </a:lnTo>
                <a:lnTo>
                  <a:pt x="8468" y="29248"/>
                </a:lnTo>
                <a:lnTo>
                  <a:pt x="8288" y="28828"/>
                </a:lnTo>
                <a:lnTo>
                  <a:pt x="8048" y="28408"/>
                </a:lnTo>
                <a:lnTo>
                  <a:pt x="7808" y="28047"/>
                </a:lnTo>
                <a:lnTo>
                  <a:pt x="7508" y="27687"/>
                </a:lnTo>
                <a:lnTo>
                  <a:pt x="7387" y="27627"/>
                </a:lnTo>
                <a:lnTo>
                  <a:pt x="7207" y="27627"/>
                </a:lnTo>
                <a:lnTo>
                  <a:pt x="7027" y="27687"/>
                </a:lnTo>
                <a:lnTo>
                  <a:pt x="6967" y="27867"/>
                </a:lnTo>
                <a:lnTo>
                  <a:pt x="6907" y="28348"/>
                </a:lnTo>
                <a:lnTo>
                  <a:pt x="6907" y="28828"/>
                </a:lnTo>
                <a:lnTo>
                  <a:pt x="6967" y="29309"/>
                </a:lnTo>
                <a:lnTo>
                  <a:pt x="7087" y="29789"/>
                </a:lnTo>
                <a:lnTo>
                  <a:pt x="7387" y="30750"/>
                </a:lnTo>
                <a:lnTo>
                  <a:pt x="7688" y="31651"/>
                </a:lnTo>
                <a:lnTo>
                  <a:pt x="7988" y="32612"/>
                </a:lnTo>
                <a:lnTo>
                  <a:pt x="8108" y="33152"/>
                </a:lnTo>
                <a:lnTo>
                  <a:pt x="8288" y="33633"/>
                </a:lnTo>
                <a:lnTo>
                  <a:pt x="7387" y="32972"/>
                </a:lnTo>
                <a:lnTo>
                  <a:pt x="5466" y="31531"/>
                </a:lnTo>
                <a:lnTo>
                  <a:pt x="4565" y="30810"/>
                </a:lnTo>
                <a:lnTo>
                  <a:pt x="3664" y="30029"/>
                </a:lnTo>
                <a:lnTo>
                  <a:pt x="2883" y="29188"/>
                </a:lnTo>
                <a:lnTo>
                  <a:pt x="2042" y="28408"/>
                </a:lnTo>
                <a:lnTo>
                  <a:pt x="1622" y="27987"/>
                </a:lnTo>
                <a:lnTo>
                  <a:pt x="1202" y="27627"/>
                </a:lnTo>
                <a:lnTo>
                  <a:pt x="721" y="27327"/>
                </a:lnTo>
                <a:lnTo>
                  <a:pt x="241" y="27086"/>
                </a:lnTo>
                <a:lnTo>
                  <a:pt x="60" y="27086"/>
                </a:lnTo>
                <a:lnTo>
                  <a:pt x="60" y="27147"/>
                </a:lnTo>
                <a:lnTo>
                  <a:pt x="0" y="27207"/>
                </a:lnTo>
                <a:lnTo>
                  <a:pt x="121" y="27687"/>
                </a:lnTo>
                <a:lnTo>
                  <a:pt x="241" y="28167"/>
                </a:lnTo>
                <a:lnTo>
                  <a:pt x="481" y="28588"/>
                </a:lnTo>
                <a:lnTo>
                  <a:pt x="721" y="29008"/>
                </a:lnTo>
                <a:lnTo>
                  <a:pt x="1322" y="29789"/>
                </a:lnTo>
                <a:lnTo>
                  <a:pt x="2042" y="30510"/>
                </a:lnTo>
                <a:lnTo>
                  <a:pt x="2943" y="31411"/>
                </a:lnTo>
                <a:lnTo>
                  <a:pt x="3904" y="32251"/>
                </a:lnTo>
                <a:lnTo>
                  <a:pt x="5886" y="33933"/>
                </a:lnTo>
                <a:lnTo>
                  <a:pt x="10090" y="37176"/>
                </a:lnTo>
                <a:lnTo>
                  <a:pt x="12312" y="38918"/>
                </a:lnTo>
                <a:lnTo>
                  <a:pt x="12793" y="39278"/>
                </a:lnTo>
                <a:lnTo>
                  <a:pt x="13213" y="39578"/>
                </a:lnTo>
                <a:lnTo>
                  <a:pt x="12552" y="42041"/>
                </a:lnTo>
                <a:lnTo>
                  <a:pt x="12132" y="43422"/>
                </a:lnTo>
                <a:lnTo>
                  <a:pt x="11711" y="44923"/>
                </a:lnTo>
                <a:lnTo>
                  <a:pt x="11531" y="45704"/>
                </a:lnTo>
                <a:lnTo>
                  <a:pt x="11411" y="46485"/>
                </a:lnTo>
                <a:lnTo>
                  <a:pt x="11351" y="47205"/>
                </a:lnTo>
                <a:lnTo>
                  <a:pt x="11411" y="47926"/>
                </a:lnTo>
                <a:lnTo>
                  <a:pt x="11531" y="48166"/>
                </a:lnTo>
                <a:lnTo>
                  <a:pt x="11651" y="48346"/>
                </a:lnTo>
                <a:lnTo>
                  <a:pt x="11892" y="48527"/>
                </a:lnTo>
                <a:lnTo>
                  <a:pt x="12132" y="48587"/>
                </a:lnTo>
                <a:lnTo>
                  <a:pt x="12372" y="48647"/>
                </a:lnTo>
                <a:lnTo>
                  <a:pt x="12612" y="48587"/>
                </a:lnTo>
                <a:lnTo>
                  <a:pt x="12853" y="48527"/>
                </a:lnTo>
                <a:lnTo>
                  <a:pt x="13033" y="48346"/>
                </a:lnTo>
                <a:lnTo>
                  <a:pt x="13453" y="47866"/>
                </a:lnTo>
                <a:lnTo>
                  <a:pt x="13753" y="47325"/>
                </a:lnTo>
                <a:lnTo>
                  <a:pt x="14054" y="46725"/>
                </a:lnTo>
                <a:lnTo>
                  <a:pt x="14294" y="46064"/>
                </a:lnTo>
                <a:lnTo>
                  <a:pt x="15315" y="45524"/>
                </a:lnTo>
                <a:lnTo>
                  <a:pt x="16336" y="44923"/>
                </a:lnTo>
                <a:lnTo>
                  <a:pt x="18318" y="43662"/>
                </a:lnTo>
                <a:lnTo>
                  <a:pt x="22762" y="40899"/>
                </a:lnTo>
                <a:lnTo>
                  <a:pt x="24263" y="39939"/>
                </a:lnTo>
                <a:lnTo>
                  <a:pt x="24323" y="39999"/>
                </a:lnTo>
                <a:lnTo>
                  <a:pt x="24383" y="40059"/>
                </a:lnTo>
                <a:lnTo>
                  <a:pt x="24864" y="40239"/>
                </a:lnTo>
                <a:lnTo>
                  <a:pt x="25344" y="40359"/>
                </a:lnTo>
                <a:lnTo>
                  <a:pt x="26906" y="40359"/>
                </a:lnTo>
                <a:lnTo>
                  <a:pt x="27446" y="40239"/>
                </a:lnTo>
                <a:lnTo>
                  <a:pt x="28467" y="39999"/>
                </a:lnTo>
                <a:lnTo>
                  <a:pt x="29368" y="39698"/>
                </a:lnTo>
                <a:lnTo>
                  <a:pt x="29849" y="39518"/>
                </a:lnTo>
                <a:lnTo>
                  <a:pt x="30389" y="39278"/>
                </a:lnTo>
                <a:lnTo>
                  <a:pt x="30810" y="39038"/>
                </a:lnTo>
                <a:lnTo>
                  <a:pt x="31230" y="38737"/>
                </a:lnTo>
                <a:lnTo>
                  <a:pt x="31530" y="38377"/>
                </a:lnTo>
                <a:lnTo>
                  <a:pt x="31650" y="38137"/>
                </a:lnTo>
                <a:lnTo>
                  <a:pt x="31710" y="37897"/>
                </a:lnTo>
                <a:lnTo>
                  <a:pt x="31650" y="37716"/>
                </a:lnTo>
                <a:lnTo>
                  <a:pt x="31590" y="37656"/>
                </a:lnTo>
                <a:lnTo>
                  <a:pt x="31470" y="37596"/>
                </a:lnTo>
                <a:lnTo>
                  <a:pt x="31110" y="37596"/>
                </a:lnTo>
                <a:lnTo>
                  <a:pt x="30689" y="37656"/>
                </a:lnTo>
                <a:lnTo>
                  <a:pt x="30269" y="37776"/>
                </a:lnTo>
                <a:lnTo>
                  <a:pt x="29909" y="37957"/>
                </a:lnTo>
                <a:lnTo>
                  <a:pt x="29068" y="38377"/>
                </a:lnTo>
                <a:lnTo>
                  <a:pt x="28708" y="38557"/>
                </a:lnTo>
                <a:lnTo>
                  <a:pt x="28347" y="38737"/>
                </a:lnTo>
                <a:lnTo>
                  <a:pt x="27446" y="38978"/>
                </a:lnTo>
                <a:lnTo>
                  <a:pt x="26546" y="39218"/>
                </a:lnTo>
                <a:lnTo>
                  <a:pt x="25645" y="39398"/>
                </a:lnTo>
                <a:lnTo>
                  <a:pt x="24804" y="39638"/>
                </a:lnTo>
                <a:lnTo>
                  <a:pt x="24804" y="39638"/>
                </a:lnTo>
                <a:lnTo>
                  <a:pt x="27146" y="38137"/>
                </a:lnTo>
                <a:lnTo>
                  <a:pt x="28047" y="37536"/>
                </a:lnTo>
                <a:lnTo>
                  <a:pt x="29008" y="36876"/>
                </a:lnTo>
                <a:lnTo>
                  <a:pt x="29428" y="36515"/>
                </a:lnTo>
                <a:lnTo>
                  <a:pt x="29789" y="36095"/>
                </a:lnTo>
                <a:lnTo>
                  <a:pt x="30149" y="35675"/>
                </a:lnTo>
                <a:lnTo>
                  <a:pt x="30389" y="35194"/>
                </a:lnTo>
                <a:lnTo>
                  <a:pt x="30389" y="35074"/>
                </a:lnTo>
                <a:lnTo>
                  <a:pt x="30329" y="35014"/>
                </a:lnTo>
                <a:lnTo>
                  <a:pt x="29789" y="35074"/>
                </a:lnTo>
                <a:lnTo>
                  <a:pt x="29248" y="35134"/>
                </a:lnTo>
                <a:lnTo>
                  <a:pt x="28708" y="35314"/>
                </a:lnTo>
                <a:lnTo>
                  <a:pt x="28167" y="35494"/>
                </a:lnTo>
                <a:lnTo>
                  <a:pt x="27206" y="36035"/>
                </a:lnTo>
                <a:lnTo>
                  <a:pt x="26245" y="36575"/>
                </a:lnTo>
                <a:lnTo>
                  <a:pt x="23903" y="37957"/>
                </a:lnTo>
                <a:lnTo>
                  <a:pt x="21561" y="39398"/>
                </a:lnTo>
                <a:lnTo>
                  <a:pt x="21501" y="39398"/>
                </a:lnTo>
                <a:lnTo>
                  <a:pt x="21561" y="39338"/>
                </a:lnTo>
                <a:lnTo>
                  <a:pt x="21921" y="38377"/>
                </a:lnTo>
                <a:lnTo>
                  <a:pt x="22342" y="37416"/>
                </a:lnTo>
                <a:lnTo>
                  <a:pt x="22762" y="36515"/>
                </a:lnTo>
                <a:lnTo>
                  <a:pt x="22942" y="36035"/>
                </a:lnTo>
                <a:lnTo>
                  <a:pt x="23122" y="35554"/>
                </a:lnTo>
                <a:lnTo>
                  <a:pt x="23062" y="35314"/>
                </a:lnTo>
                <a:lnTo>
                  <a:pt x="22942" y="35194"/>
                </a:lnTo>
                <a:lnTo>
                  <a:pt x="22822" y="35074"/>
                </a:lnTo>
                <a:lnTo>
                  <a:pt x="22702" y="35134"/>
                </a:lnTo>
                <a:lnTo>
                  <a:pt x="22582" y="35134"/>
                </a:lnTo>
                <a:lnTo>
                  <a:pt x="22281" y="35434"/>
                </a:lnTo>
                <a:lnTo>
                  <a:pt x="21981" y="35735"/>
                </a:lnTo>
                <a:lnTo>
                  <a:pt x="21681" y="36095"/>
                </a:lnTo>
                <a:lnTo>
                  <a:pt x="21441" y="36455"/>
                </a:lnTo>
                <a:lnTo>
                  <a:pt x="21080" y="37176"/>
                </a:lnTo>
                <a:lnTo>
                  <a:pt x="20720" y="38017"/>
                </a:lnTo>
                <a:lnTo>
                  <a:pt x="20480" y="38437"/>
                </a:lnTo>
                <a:lnTo>
                  <a:pt x="20240" y="39038"/>
                </a:lnTo>
                <a:lnTo>
                  <a:pt x="20059" y="39698"/>
                </a:lnTo>
                <a:lnTo>
                  <a:pt x="20059" y="39999"/>
                </a:lnTo>
                <a:lnTo>
                  <a:pt x="20059" y="40299"/>
                </a:lnTo>
                <a:lnTo>
                  <a:pt x="17117" y="42041"/>
                </a:lnTo>
                <a:lnTo>
                  <a:pt x="15075" y="43302"/>
                </a:lnTo>
                <a:lnTo>
                  <a:pt x="15195" y="42761"/>
                </a:lnTo>
                <a:lnTo>
                  <a:pt x="15976" y="39878"/>
                </a:lnTo>
                <a:lnTo>
                  <a:pt x="16696" y="36996"/>
                </a:lnTo>
                <a:lnTo>
                  <a:pt x="17597" y="33092"/>
                </a:lnTo>
                <a:lnTo>
                  <a:pt x="18438" y="29248"/>
                </a:lnTo>
                <a:lnTo>
                  <a:pt x="18738" y="29128"/>
                </a:lnTo>
                <a:lnTo>
                  <a:pt x="19038" y="28948"/>
                </a:lnTo>
                <a:lnTo>
                  <a:pt x="19639" y="28528"/>
                </a:lnTo>
                <a:lnTo>
                  <a:pt x="20720" y="27567"/>
                </a:lnTo>
                <a:lnTo>
                  <a:pt x="21981" y="26486"/>
                </a:lnTo>
                <a:lnTo>
                  <a:pt x="22101" y="26666"/>
                </a:lnTo>
                <a:lnTo>
                  <a:pt x="22342" y="26786"/>
                </a:lnTo>
                <a:lnTo>
                  <a:pt x="22762" y="26906"/>
                </a:lnTo>
                <a:lnTo>
                  <a:pt x="23242" y="26966"/>
                </a:lnTo>
                <a:lnTo>
                  <a:pt x="23723" y="26966"/>
                </a:lnTo>
                <a:lnTo>
                  <a:pt x="24744" y="27086"/>
                </a:lnTo>
                <a:lnTo>
                  <a:pt x="26786" y="27086"/>
                </a:lnTo>
                <a:lnTo>
                  <a:pt x="27807" y="26966"/>
                </a:lnTo>
                <a:lnTo>
                  <a:pt x="28708" y="26906"/>
                </a:lnTo>
                <a:lnTo>
                  <a:pt x="29608" y="26726"/>
                </a:lnTo>
                <a:lnTo>
                  <a:pt x="30509" y="26546"/>
                </a:lnTo>
                <a:lnTo>
                  <a:pt x="31410" y="26306"/>
                </a:lnTo>
                <a:lnTo>
                  <a:pt x="32311" y="26065"/>
                </a:lnTo>
                <a:lnTo>
                  <a:pt x="33212" y="25765"/>
                </a:lnTo>
                <a:lnTo>
                  <a:pt x="34953" y="25105"/>
                </a:lnTo>
                <a:lnTo>
                  <a:pt x="35074" y="24984"/>
                </a:lnTo>
                <a:lnTo>
                  <a:pt x="35194" y="24864"/>
                </a:lnTo>
                <a:lnTo>
                  <a:pt x="35314" y="24624"/>
                </a:lnTo>
                <a:lnTo>
                  <a:pt x="35314" y="24384"/>
                </a:lnTo>
                <a:lnTo>
                  <a:pt x="35194" y="24144"/>
                </a:lnTo>
                <a:lnTo>
                  <a:pt x="35014" y="23903"/>
                </a:lnTo>
                <a:lnTo>
                  <a:pt x="34773" y="23723"/>
                </a:lnTo>
                <a:lnTo>
                  <a:pt x="34473" y="23723"/>
                </a:lnTo>
                <a:lnTo>
                  <a:pt x="34173" y="23783"/>
                </a:lnTo>
                <a:lnTo>
                  <a:pt x="33272" y="24144"/>
                </a:lnTo>
                <a:lnTo>
                  <a:pt x="32311" y="24504"/>
                </a:lnTo>
                <a:lnTo>
                  <a:pt x="31350" y="24804"/>
                </a:lnTo>
                <a:lnTo>
                  <a:pt x="30449" y="25045"/>
                </a:lnTo>
                <a:lnTo>
                  <a:pt x="29428" y="25225"/>
                </a:lnTo>
                <a:lnTo>
                  <a:pt x="28467" y="25405"/>
                </a:lnTo>
                <a:lnTo>
                  <a:pt x="27506" y="25525"/>
                </a:lnTo>
                <a:lnTo>
                  <a:pt x="26485" y="25585"/>
                </a:lnTo>
                <a:lnTo>
                  <a:pt x="25645" y="25645"/>
                </a:lnTo>
                <a:lnTo>
                  <a:pt x="24744" y="25585"/>
                </a:lnTo>
                <a:lnTo>
                  <a:pt x="23062" y="25465"/>
                </a:lnTo>
                <a:lnTo>
                  <a:pt x="23663" y="24864"/>
                </a:lnTo>
                <a:lnTo>
                  <a:pt x="24984" y="23483"/>
                </a:lnTo>
                <a:lnTo>
                  <a:pt x="26305" y="21982"/>
                </a:lnTo>
                <a:lnTo>
                  <a:pt x="27506" y="20480"/>
                </a:lnTo>
                <a:lnTo>
                  <a:pt x="28647" y="18919"/>
                </a:lnTo>
                <a:lnTo>
                  <a:pt x="29729" y="17237"/>
                </a:lnTo>
                <a:lnTo>
                  <a:pt x="30749" y="15496"/>
                </a:lnTo>
                <a:lnTo>
                  <a:pt x="30990" y="15556"/>
                </a:lnTo>
                <a:lnTo>
                  <a:pt x="31170" y="15496"/>
                </a:lnTo>
                <a:lnTo>
                  <a:pt x="31290" y="15435"/>
                </a:lnTo>
                <a:lnTo>
                  <a:pt x="32371" y="14715"/>
                </a:lnTo>
                <a:lnTo>
                  <a:pt x="33392" y="13934"/>
                </a:lnTo>
                <a:lnTo>
                  <a:pt x="34353" y="13093"/>
                </a:lnTo>
                <a:lnTo>
                  <a:pt x="35254" y="12252"/>
                </a:lnTo>
                <a:lnTo>
                  <a:pt x="36095" y="11352"/>
                </a:lnTo>
                <a:lnTo>
                  <a:pt x="36875" y="10451"/>
                </a:lnTo>
                <a:lnTo>
                  <a:pt x="37176" y="9970"/>
                </a:lnTo>
                <a:lnTo>
                  <a:pt x="37476" y="9490"/>
                </a:lnTo>
                <a:lnTo>
                  <a:pt x="37776" y="8949"/>
                </a:lnTo>
                <a:lnTo>
                  <a:pt x="37956" y="8409"/>
                </a:lnTo>
                <a:lnTo>
                  <a:pt x="37956" y="8229"/>
                </a:lnTo>
                <a:lnTo>
                  <a:pt x="37836" y="8109"/>
                </a:lnTo>
                <a:lnTo>
                  <a:pt x="37716" y="8049"/>
                </a:lnTo>
                <a:lnTo>
                  <a:pt x="37596" y="8109"/>
                </a:lnTo>
                <a:lnTo>
                  <a:pt x="37115" y="8409"/>
                </a:lnTo>
                <a:lnTo>
                  <a:pt x="36695" y="8769"/>
                </a:lnTo>
                <a:lnTo>
                  <a:pt x="35914" y="9550"/>
                </a:lnTo>
                <a:lnTo>
                  <a:pt x="35194" y="10331"/>
                </a:lnTo>
                <a:lnTo>
                  <a:pt x="34413" y="11111"/>
                </a:lnTo>
                <a:lnTo>
                  <a:pt x="33212" y="12132"/>
                </a:lnTo>
                <a:lnTo>
                  <a:pt x="31951" y="13093"/>
                </a:lnTo>
                <a:lnTo>
                  <a:pt x="32371" y="12132"/>
                </a:lnTo>
                <a:lnTo>
                  <a:pt x="33092" y="10391"/>
                </a:lnTo>
                <a:lnTo>
                  <a:pt x="33752" y="8649"/>
                </a:lnTo>
                <a:lnTo>
                  <a:pt x="34053" y="7928"/>
                </a:lnTo>
                <a:lnTo>
                  <a:pt x="34293" y="7088"/>
                </a:lnTo>
                <a:lnTo>
                  <a:pt x="34353" y="6667"/>
                </a:lnTo>
                <a:lnTo>
                  <a:pt x="34353" y="6247"/>
                </a:lnTo>
                <a:lnTo>
                  <a:pt x="34353" y="5887"/>
                </a:lnTo>
                <a:lnTo>
                  <a:pt x="34233" y="5526"/>
                </a:lnTo>
                <a:lnTo>
                  <a:pt x="34113" y="5466"/>
                </a:lnTo>
                <a:lnTo>
                  <a:pt x="34053" y="5466"/>
                </a:lnTo>
                <a:lnTo>
                  <a:pt x="33752" y="5706"/>
                </a:lnTo>
                <a:lnTo>
                  <a:pt x="33512" y="5947"/>
                </a:lnTo>
                <a:lnTo>
                  <a:pt x="33332" y="6247"/>
                </a:lnTo>
                <a:lnTo>
                  <a:pt x="33152" y="6607"/>
                </a:lnTo>
                <a:lnTo>
                  <a:pt x="32912" y="7268"/>
                </a:lnTo>
                <a:lnTo>
                  <a:pt x="32671" y="7928"/>
                </a:lnTo>
                <a:lnTo>
                  <a:pt x="31951" y="9790"/>
                </a:lnTo>
                <a:lnTo>
                  <a:pt x="31110" y="11592"/>
                </a:lnTo>
                <a:lnTo>
                  <a:pt x="30269" y="13213"/>
                </a:lnTo>
                <a:lnTo>
                  <a:pt x="29308" y="14835"/>
                </a:lnTo>
                <a:lnTo>
                  <a:pt x="28347" y="16396"/>
                </a:lnTo>
                <a:lnTo>
                  <a:pt x="27266" y="17898"/>
                </a:lnTo>
                <a:lnTo>
                  <a:pt x="26365" y="19219"/>
                </a:lnTo>
                <a:lnTo>
                  <a:pt x="25344" y="20420"/>
                </a:lnTo>
                <a:lnTo>
                  <a:pt x="25224" y="19219"/>
                </a:lnTo>
                <a:lnTo>
                  <a:pt x="25104" y="17958"/>
                </a:lnTo>
                <a:lnTo>
                  <a:pt x="24924" y="16757"/>
                </a:lnTo>
                <a:lnTo>
                  <a:pt x="24744" y="16156"/>
                </a:lnTo>
                <a:lnTo>
                  <a:pt x="24564" y="15616"/>
                </a:lnTo>
                <a:lnTo>
                  <a:pt x="24504" y="15435"/>
                </a:lnTo>
                <a:lnTo>
                  <a:pt x="24383" y="15315"/>
                </a:lnTo>
                <a:lnTo>
                  <a:pt x="24203" y="15255"/>
                </a:lnTo>
                <a:lnTo>
                  <a:pt x="24023" y="15255"/>
                </a:lnTo>
                <a:lnTo>
                  <a:pt x="23903" y="15315"/>
                </a:lnTo>
                <a:lnTo>
                  <a:pt x="23783" y="15435"/>
                </a:lnTo>
                <a:lnTo>
                  <a:pt x="23663" y="15556"/>
                </a:lnTo>
                <a:lnTo>
                  <a:pt x="23603" y="15736"/>
                </a:lnTo>
                <a:lnTo>
                  <a:pt x="23543" y="16456"/>
                </a:lnTo>
                <a:lnTo>
                  <a:pt x="23543" y="17237"/>
                </a:lnTo>
                <a:lnTo>
                  <a:pt x="23603" y="18018"/>
                </a:lnTo>
                <a:lnTo>
                  <a:pt x="23663" y="18799"/>
                </a:lnTo>
                <a:lnTo>
                  <a:pt x="23903" y="20300"/>
                </a:lnTo>
                <a:lnTo>
                  <a:pt x="24143" y="21801"/>
                </a:lnTo>
                <a:lnTo>
                  <a:pt x="23302" y="22762"/>
                </a:lnTo>
                <a:lnTo>
                  <a:pt x="22402" y="23663"/>
                </a:lnTo>
                <a:lnTo>
                  <a:pt x="21020" y="24924"/>
                </a:lnTo>
                <a:lnTo>
                  <a:pt x="19639" y="26186"/>
                </a:lnTo>
                <a:lnTo>
                  <a:pt x="18918" y="26726"/>
                </a:lnTo>
                <a:lnTo>
                  <a:pt x="19279" y="24624"/>
                </a:lnTo>
                <a:lnTo>
                  <a:pt x="19819" y="21621"/>
                </a:lnTo>
                <a:lnTo>
                  <a:pt x="20240" y="18558"/>
                </a:lnTo>
                <a:lnTo>
                  <a:pt x="20660" y="15496"/>
                </a:lnTo>
                <a:lnTo>
                  <a:pt x="20780" y="13994"/>
                </a:lnTo>
                <a:lnTo>
                  <a:pt x="20900" y="12493"/>
                </a:lnTo>
                <a:lnTo>
                  <a:pt x="20900" y="10931"/>
                </a:lnTo>
                <a:lnTo>
                  <a:pt x="20900" y="9370"/>
                </a:lnTo>
                <a:lnTo>
                  <a:pt x="20960" y="7868"/>
                </a:lnTo>
                <a:lnTo>
                  <a:pt x="20960" y="6307"/>
                </a:lnTo>
                <a:lnTo>
                  <a:pt x="21200" y="3304"/>
                </a:lnTo>
                <a:lnTo>
                  <a:pt x="21261" y="1743"/>
                </a:lnTo>
                <a:lnTo>
                  <a:pt x="21261" y="1022"/>
                </a:lnTo>
                <a:lnTo>
                  <a:pt x="21200" y="241"/>
                </a:lnTo>
                <a:lnTo>
                  <a:pt x="21140" y="121"/>
                </a:lnTo>
                <a:lnTo>
                  <a:pt x="21080" y="61"/>
                </a:lnTo>
                <a:lnTo>
                  <a:pt x="20960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-34016" y="3332080"/>
            <a:ext cx="1123547" cy="317807"/>
          </a:xfrm>
          <a:custGeom>
            <a:pathLst>
              <a:path extrusionOk="0" h="12673" w="44803">
                <a:moveTo>
                  <a:pt x="25164" y="0"/>
                </a:moveTo>
                <a:lnTo>
                  <a:pt x="25104" y="60"/>
                </a:lnTo>
                <a:lnTo>
                  <a:pt x="25344" y="961"/>
                </a:lnTo>
                <a:lnTo>
                  <a:pt x="25705" y="1802"/>
                </a:lnTo>
                <a:lnTo>
                  <a:pt x="26185" y="2643"/>
                </a:lnTo>
                <a:lnTo>
                  <a:pt x="26666" y="3424"/>
                </a:lnTo>
                <a:lnTo>
                  <a:pt x="27086" y="4084"/>
                </a:lnTo>
                <a:lnTo>
                  <a:pt x="25044" y="3604"/>
                </a:lnTo>
                <a:lnTo>
                  <a:pt x="23062" y="3123"/>
                </a:lnTo>
                <a:lnTo>
                  <a:pt x="20240" y="2583"/>
                </a:lnTo>
                <a:lnTo>
                  <a:pt x="17417" y="2162"/>
                </a:lnTo>
                <a:lnTo>
                  <a:pt x="14594" y="1862"/>
                </a:lnTo>
                <a:lnTo>
                  <a:pt x="11772" y="1622"/>
                </a:lnTo>
                <a:lnTo>
                  <a:pt x="10270" y="1502"/>
                </a:lnTo>
                <a:lnTo>
                  <a:pt x="8769" y="1502"/>
                </a:lnTo>
                <a:lnTo>
                  <a:pt x="7267" y="1442"/>
                </a:lnTo>
                <a:lnTo>
                  <a:pt x="5766" y="1502"/>
                </a:lnTo>
                <a:lnTo>
                  <a:pt x="4385" y="1502"/>
                </a:lnTo>
                <a:lnTo>
                  <a:pt x="2943" y="1562"/>
                </a:lnTo>
                <a:lnTo>
                  <a:pt x="2223" y="1622"/>
                </a:lnTo>
                <a:lnTo>
                  <a:pt x="1502" y="1742"/>
                </a:lnTo>
                <a:lnTo>
                  <a:pt x="781" y="1922"/>
                </a:lnTo>
                <a:lnTo>
                  <a:pt x="181" y="2162"/>
                </a:lnTo>
                <a:lnTo>
                  <a:pt x="61" y="2222"/>
                </a:lnTo>
                <a:lnTo>
                  <a:pt x="1" y="2403"/>
                </a:lnTo>
                <a:lnTo>
                  <a:pt x="1" y="2523"/>
                </a:lnTo>
                <a:lnTo>
                  <a:pt x="181" y="2583"/>
                </a:lnTo>
                <a:lnTo>
                  <a:pt x="781" y="2763"/>
                </a:lnTo>
                <a:lnTo>
                  <a:pt x="1442" y="2823"/>
                </a:lnTo>
                <a:lnTo>
                  <a:pt x="2823" y="2883"/>
                </a:lnTo>
                <a:lnTo>
                  <a:pt x="5586" y="2883"/>
                </a:lnTo>
                <a:lnTo>
                  <a:pt x="8469" y="3063"/>
                </a:lnTo>
                <a:lnTo>
                  <a:pt x="11351" y="3243"/>
                </a:lnTo>
                <a:lnTo>
                  <a:pt x="14174" y="3544"/>
                </a:lnTo>
                <a:lnTo>
                  <a:pt x="16937" y="3904"/>
                </a:lnTo>
                <a:lnTo>
                  <a:pt x="19759" y="4384"/>
                </a:lnTo>
                <a:lnTo>
                  <a:pt x="22522" y="4985"/>
                </a:lnTo>
                <a:lnTo>
                  <a:pt x="24984" y="5586"/>
                </a:lnTo>
                <a:lnTo>
                  <a:pt x="27386" y="6246"/>
                </a:lnTo>
                <a:lnTo>
                  <a:pt x="29789" y="6967"/>
                </a:lnTo>
                <a:lnTo>
                  <a:pt x="32191" y="7808"/>
                </a:lnTo>
                <a:lnTo>
                  <a:pt x="29609" y="7808"/>
                </a:lnTo>
                <a:lnTo>
                  <a:pt x="28347" y="7928"/>
                </a:lnTo>
                <a:lnTo>
                  <a:pt x="27086" y="8048"/>
                </a:lnTo>
                <a:lnTo>
                  <a:pt x="25405" y="8288"/>
                </a:lnTo>
                <a:lnTo>
                  <a:pt x="25344" y="8168"/>
                </a:lnTo>
                <a:lnTo>
                  <a:pt x="25224" y="8108"/>
                </a:lnTo>
                <a:lnTo>
                  <a:pt x="24684" y="7808"/>
                </a:lnTo>
                <a:lnTo>
                  <a:pt x="24083" y="7627"/>
                </a:lnTo>
                <a:lnTo>
                  <a:pt x="23483" y="7447"/>
                </a:lnTo>
                <a:lnTo>
                  <a:pt x="22822" y="7267"/>
                </a:lnTo>
                <a:lnTo>
                  <a:pt x="21501" y="7087"/>
                </a:lnTo>
                <a:lnTo>
                  <a:pt x="20300" y="6847"/>
                </a:lnTo>
                <a:lnTo>
                  <a:pt x="19099" y="6667"/>
                </a:lnTo>
                <a:lnTo>
                  <a:pt x="17897" y="6426"/>
                </a:lnTo>
                <a:lnTo>
                  <a:pt x="17297" y="6366"/>
                </a:lnTo>
                <a:lnTo>
                  <a:pt x="16696" y="6306"/>
                </a:lnTo>
                <a:lnTo>
                  <a:pt x="16156" y="6306"/>
                </a:lnTo>
                <a:lnTo>
                  <a:pt x="15555" y="6366"/>
                </a:lnTo>
                <a:lnTo>
                  <a:pt x="15375" y="6486"/>
                </a:lnTo>
                <a:lnTo>
                  <a:pt x="15315" y="6667"/>
                </a:lnTo>
                <a:lnTo>
                  <a:pt x="15375" y="6787"/>
                </a:lnTo>
                <a:lnTo>
                  <a:pt x="15495" y="6967"/>
                </a:lnTo>
                <a:lnTo>
                  <a:pt x="16036" y="7267"/>
                </a:lnTo>
                <a:lnTo>
                  <a:pt x="16576" y="7507"/>
                </a:lnTo>
                <a:lnTo>
                  <a:pt x="17237" y="7688"/>
                </a:lnTo>
                <a:lnTo>
                  <a:pt x="17837" y="7868"/>
                </a:lnTo>
                <a:lnTo>
                  <a:pt x="19099" y="8108"/>
                </a:lnTo>
                <a:lnTo>
                  <a:pt x="20360" y="8348"/>
                </a:lnTo>
                <a:lnTo>
                  <a:pt x="21501" y="8588"/>
                </a:lnTo>
                <a:lnTo>
                  <a:pt x="22702" y="8829"/>
                </a:lnTo>
                <a:lnTo>
                  <a:pt x="22282" y="8949"/>
                </a:lnTo>
                <a:lnTo>
                  <a:pt x="21141" y="9249"/>
                </a:lnTo>
                <a:lnTo>
                  <a:pt x="19999" y="9609"/>
                </a:lnTo>
                <a:lnTo>
                  <a:pt x="19459" y="9850"/>
                </a:lnTo>
                <a:lnTo>
                  <a:pt x="18918" y="10090"/>
                </a:lnTo>
                <a:lnTo>
                  <a:pt x="18438" y="10390"/>
                </a:lnTo>
                <a:lnTo>
                  <a:pt x="17958" y="10750"/>
                </a:lnTo>
                <a:lnTo>
                  <a:pt x="17897" y="10871"/>
                </a:lnTo>
                <a:lnTo>
                  <a:pt x="17837" y="10991"/>
                </a:lnTo>
                <a:lnTo>
                  <a:pt x="17897" y="11231"/>
                </a:lnTo>
                <a:lnTo>
                  <a:pt x="18018" y="11411"/>
                </a:lnTo>
                <a:lnTo>
                  <a:pt x="18138" y="11471"/>
                </a:lnTo>
                <a:lnTo>
                  <a:pt x="18798" y="11471"/>
                </a:lnTo>
                <a:lnTo>
                  <a:pt x="19399" y="11411"/>
                </a:lnTo>
                <a:lnTo>
                  <a:pt x="20540" y="11231"/>
                </a:lnTo>
                <a:lnTo>
                  <a:pt x="21621" y="10931"/>
                </a:lnTo>
                <a:lnTo>
                  <a:pt x="22762" y="10630"/>
                </a:lnTo>
                <a:lnTo>
                  <a:pt x="25104" y="10210"/>
                </a:lnTo>
                <a:lnTo>
                  <a:pt x="27507" y="9910"/>
                </a:lnTo>
                <a:lnTo>
                  <a:pt x="29849" y="9729"/>
                </a:lnTo>
                <a:lnTo>
                  <a:pt x="32131" y="9669"/>
                </a:lnTo>
                <a:lnTo>
                  <a:pt x="33392" y="9729"/>
                </a:lnTo>
                <a:lnTo>
                  <a:pt x="34593" y="9790"/>
                </a:lnTo>
                <a:lnTo>
                  <a:pt x="35794" y="9850"/>
                </a:lnTo>
                <a:lnTo>
                  <a:pt x="36996" y="9790"/>
                </a:lnTo>
                <a:lnTo>
                  <a:pt x="37176" y="9729"/>
                </a:lnTo>
                <a:lnTo>
                  <a:pt x="38497" y="10330"/>
                </a:lnTo>
                <a:lnTo>
                  <a:pt x="41079" y="11591"/>
                </a:lnTo>
                <a:lnTo>
                  <a:pt x="42461" y="12192"/>
                </a:lnTo>
                <a:lnTo>
                  <a:pt x="43782" y="12672"/>
                </a:lnTo>
                <a:lnTo>
                  <a:pt x="44082" y="12672"/>
                </a:lnTo>
                <a:lnTo>
                  <a:pt x="44262" y="12612"/>
                </a:lnTo>
                <a:lnTo>
                  <a:pt x="44503" y="12492"/>
                </a:lnTo>
                <a:lnTo>
                  <a:pt x="44683" y="12252"/>
                </a:lnTo>
                <a:lnTo>
                  <a:pt x="44743" y="12072"/>
                </a:lnTo>
                <a:lnTo>
                  <a:pt x="44803" y="11831"/>
                </a:lnTo>
                <a:lnTo>
                  <a:pt x="44743" y="11591"/>
                </a:lnTo>
                <a:lnTo>
                  <a:pt x="44563" y="11351"/>
                </a:lnTo>
                <a:lnTo>
                  <a:pt x="43422" y="10510"/>
                </a:lnTo>
                <a:lnTo>
                  <a:pt x="42160" y="9729"/>
                </a:lnTo>
                <a:lnTo>
                  <a:pt x="40899" y="9069"/>
                </a:lnTo>
                <a:lnTo>
                  <a:pt x="39578" y="8408"/>
                </a:lnTo>
                <a:lnTo>
                  <a:pt x="38197" y="7868"/>
                </a:lnTo>
                <a:lnTo>
                  <a:pt x="36815" y="7327"/>
                </a:lnTo>
                <a:lnTo>
                  <a:pt x="34113" y="6306"/>
                </a:lnTo>
                <a:lnTo>
                  <a:pt x="31771" y="5526"/>
                </a:lnTo>
                <a:lnTo>
                  <a:pt x="29428" y="4745"/>
                </a:lnTo>
                <a:lnTo>
                  <a:pt x="29248" y="4444"/>
                </a:lnTo>
                <a:lnTo>
                  <a:pt x="29068" y="4084"/>
                </a:lnTo>
                <a:lnTo>
                  <a:pt x="28648" y="3484"/>
                </a:lnTo>
                <a:lnTo>
                  <a:pt x="27687" y="2343"/>
                </a:lnTo>
                <a:lnTo>
                  <a:pt x="27146" y="1682"/>
                </a:lnTo>
                <a:lnTo>
                  <a:pt x="26546" y="1021"/>
                </a:lnTo>
                <a:lnTo>
                  <a:pt x="25945" y="481"/>
                </a:lnTo>
                <a:lnTo>
                  <a:pt x="25224" y="0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7838240" y="1508293"/>
            <a:ext cx="276627" cy="275022"/>
          </a:xfrm>
          <a:custGeom>
            <a:pathLst>
              <a:path extrusionOk="0" h="19940" w="20060">
                <a:moveTo>
                  <a:pt x="12372" y="13093"/>
                </a:moveTo>
                <a:lnTo>
                  <a:pt x="12913" y="13574"/>
                </a:lnTo>
                <a:lnTo>
                  <a:pt x="12973" y="13874"/>
                </a:lnTo>
                <a:lnTo>
                  <a:pt x="13093" y="14114"/>
                </a:lnTo>
                <a:lnTo>
                  <a:pt x="13093" y="14114"/>
                </a:lnTo>
                <a:lnTo>
                  <a:pt x="12372" y="13093"/>
                </a:lnTo>
                <a:close/>
                <a:moveTo>
                  <a:pt x="14114" y="1"/>
                </a:moveTo>
                <a:lnTo>
                  <a:pt x="13874" y="962"/>
                </a:lnTo>
                <a:lnTo>
                  <a:pt x="13694" y="1983"/>
                </a:lnTo>
                <a:lnTo>
                  <a:pt x="13694" y="2463"/>
                </a:lnTo>
                <a:lnTo>
                  <a:pt x="13694" y="3004"/>
                </a:lnTo>
                <a:lnTo>
                  <a:pt x="13754" y="3484"/>
                </a:lnTo>
                <a:lnTo>
                  <a:pt x="13934" y="3965"/>
                </a:lnTo>
                <a:lnTo>
                  <a:pt x="10090" y="9130"/>
                </a:lnTo>
                <a:lnTo>
                  <a:pt x="10030" y="9250"/>
                </a:lnTo>
                <a:lnTo>
                  <a:pt x="10090" y="7328"/>
                </a:lnTo>
                <a:lnTo>
                  <a:pt x="10150" y="6067"/>
                </a:lnTo>
                <a:lnTo>
                  <a:pt x="10391" y="5947"/>
                </a:lnTo>
                <a:lnTo>
                  <a:pt x="10571" y="5826"/>
                </a:lnTo>
                <a:lnTo>
                  <a:pt x="10751" y="5646"/>
                </a:lnTo>
                <a:lnTo>
                  <a:pt x="10871" y="5406"/>
                </a:lnTo>
                <a:lnTo>
                  <a:pt x="10931" y="5226"/>
                </a:lnTo>
                <a:lnTo>
                  <a:pt x="10931" y="4986"/>
                </a:lnTo>
                <a:lnTo>
                  <a:pt x="10931" y="4745"/>
                </a:lnTo>
                <a:lnTo>
                  <a:pt x="10811" y="4565"/>
                </a:lnTo>
                <a:lnTo>
                  <a:pt x="10751" y="4325"/>
                </a:lnTo>
                <a:lnTo>
                  <a:pt x="10571" y="4145"/>
                </a:lnTo>
                <a:lnTo>
                  <a:pt x="10451" y="4025"/>
                </a:lnTo>
                <a:lnTo>
                  <a:pt x="10210" y="3905"/>
                </a:lnTo>
                <a:lnTo>
                  <a:pt x="10030" y="3845"/>
                </a:lnTo>
                <a:lnTo>
                  <a:pt x="9550" y="3845"/>
                </a:lnTo>
                <a:lnTo>
                  <a:pt x="9310" y="3905"/>
                </a:lnTo>
                <a:lnTo>
                  <a:pt x="9129" y="4025"/>
                </a:lnTo>
                <a:lnTo>
                  <a:pt x="8949" y="4145"/>
                </a:lnTo>
                <a:lnTo>
                  <a:pt x="8829" y="4325"/>
                </a:lnTo>
                <a:lnTo>
                  <a:pt x="8709" y="4565"/>
                </a:lnTo>
                <a:lnTo>
                  <a:pt x="8649" y="4745"/>
                </a:lnTo>
                <a:lnTo>
                  <a:pt x="8649" y="4986"/>
                </a:lnTo>
                <a:lnTo>
                  <a:pt x="8709" y="5346"/>
                </a:lnTo>
                <a:lnTo>
                  <a:pt x="8889" y="5706"/>
                </a:lnTo>
                <a:lnTo>
                  <a:pt x="9129" y="5947"/>
                </a:lnTo>
                <a:lnTo>
                  <a:pt x="9490" y="6067"/>
                </a:lnTo>
                <a:lnTo>
                  <a:pt x="9430" y="6847"/>
                </a:lnTo>
                <a:lnTo>
                  <a:pt x="9250" y="8469"/>
                </a:lnTo>
                <a:lnTo>
                  <a:pt x="6907" y="5166"/>
                </a:lnTo>
                <a:lnTo>
                  <a:pt x="6006" y="3965"/>
                </a:lnTo>
                <a:lnTo>
                  <a:pt x="6427" y="2764"/>
                </a:lnTo>
                <a:lnTo>
                  <a:pt x="6547" y="2463"/>
                </a:lnTo>
                <a:lnTo>
                  <a:pt x="6607" y="2163"/>
                </a:lnTo>
                <a:lnTo>
                  <a:pt x="6667" y="1863"/>
                </a:lnTo>
                <a:lnTo>
                  <a:pt x="6547" y="1562"/>
                </a:lnTo>
                <a:lnTo>
                  <a:pt x="6487" y="1502"/>
                </a:lnTo>
                <a:lnTo>
                  <a:pt x="6367" y="1502"/>
                </a:lnTo>
                <a:lnTo>
                  <a:pt x="6127" y="1683"/>
                </a:lnTo>
                <a:lnTo>
                  <a:pt x="5946" y="1923"/>
                </a:lnTo>
                <a:lnTo>
                  <a:pt x="5826" y="2163"/>
                </a:lnTo>
                <a:lnTo>
                  <a:pt x="5706" y="2463"/>
                </a:lnTo>
                <a:lnTo>
                  <a:pt x="5406" y="3244"/>
                </a:lnTo>
                <a:lnTo>
                  <a:pt x="5226" y="2944"/>
                </a:lnTo>
                <a:lnTo>
                  <a:pt x="4565" y="2043"/>
                </a:lnTo>
                <a:lnTo>
                  <a:pt x="4205" y="1683"/>
                </a:lnTo>
                <a:lnTo>
                  <a:pt x="3965" y="1502"/>
                </a:lnTo>
                <a:lnTo>
                  <a:pt x="3724" y="1382"/>
                </a:lnTo>
                <a:lnTo>
                  <a:pt x="3604" y="1382"/>
                </a:lnTo>
                <a:lnTo>
                  <a:pt x="3604" y="1442"/>
                </a:lnTo>
                <a:lnTo>
                  <a:pt x="3724" y="1923"/>
                </a:lnTo>
                <a:lnTo>
                  <a:pt x="3904" y="2343"/>
                </a:lnTo>
                <a:lnTo>
                  <a:pt x="4505" y="3124"/>
                </a:lnTo>
                <a:lnTo>
                  <a:pt x="5046" y="3965"/>
                </a:lnTo>
                <a:lnTo>
                  <a:pt x="4385" y="3905"/>
                </a:lnTo>
                <a:lnTo>
                  <a:pt x="3784" y="3845"/>
                </a:lnTo>
                <a:lnTo>
                  <a:pt x="3544" y="3784"/>
                </a:lnTo>
                <a:lnTo>
                  <a:pt x="3244" y="3845"/>
                </a:lnTo>
                <a:lnTo>
                  <a:pt x="3064" y="3905"/>
                </a:lnTo>
                <a:lnTo>
                  <a:pt x="3004" y="4025"/>
                </a:lnTo>
                <a:lnTo>
                  <a:pt x="2944" y="4205"/>
                </a:lnTo>
                <a:lnTo>
                  <a:pt x="3064" y="4385"/>
                </a:lnTo>
                <a:lnTo>
                  <a:pt x="3304" y="4505"/>
                </a:lnTo>
                <a:lnTo>
                  <a:pt x="3604" y="4685"/>
                </a:lnTo>
                <a:lnTo>
                  <a:pt x="3904" y="4745"/>
                </a:lnTo>
                <a:lnTo>
                  <a:pt x="4265" y="4805"/>
                </a:lnTo>
                <a:lnTo>
                  <a:pt x="4565" y="4865"/>
                </a:lnTo>
                <a:lnTo>
                  <a:pt x="4925" y="4865"/>
                </a:lnTo>
                <a:lnTo>
                  <a:pt x="5226" y="4805"/>
                </a:lnTo>
                <a:lnTo>
                  <a:pt x="5466" y="4685"/>
                </a:lnTo>
                <a:lnTo>
                  <a:pt x="5526" y="4625"/>
                </a:lnTo>
                <a:lnTo>
                  <a:pt x="6067" y="5406"/>
                </a:lnTo>
                <a:lnTo>
                  <a:pt x="8229" y="8469"/>
                </a:lnTo>
                <a:lnTo>
                  <a:pt x="7148" y="7688"/>
                </a:lnTo>
                <a:lnTo>
                  <a:pt x="6847" y="7388"/>
                </a:lnTo>
                <a:lnTo>
                  <a:pt x="6487" y="7208"/>
                </a:lnTo>
                <a:lnTo>
                  <a:pt x="6487" y="7148"/>
                </a:lnTo>
                <a:lnTo>
                  <a:pt x="6427" y="6787"/>
                </a:lnTo>
                <a:lnTo>
                  <a:pt x="6247" y="6487"/>
                </a:lnTo>
                <a:lnTo>
                  <a:pt x="5946" y="6307"/>
                </a:lnTo>
                <a:lnTo>
                  <a:pt x="5766" y="6247"/>
                </a:lnTo>
                <a:lnTo>
                  <a:pt x="5406" y="6247"/>
                </a:lnTo>
                <a:lnTo>
                  <a:pt x="5226" y="6307"/>
                </a:lnTo>
                <a:lnTo>
                  <a:pt x="4925" y="6487"/>
                </a:lnTo>
                <a:lnTo>
                  <a:pt x="4685" y="6787"/>
                </a:lnTo>
                <a:lnTo>
                  <a:pt x="4685" y="6967"/>
                </a:lnTo>
                <a:lnTo>
                  <a:pt x="4625" y="7148"/>
                </a:lnTo>
                <a:lnTo>
                  <a:pt x="4745" y="7508"/>
                </a:lnTo>
                <a:lnTo>
                  <a:pt x="4925" y="7808"/>
                </a:lnTo>
                <a:lnTo>
                  <a:pt x="5226" y="7988"/>
                </a:lnTo>
                <a:lnTo>
                  <a:pt x="5406" y="8048"/>
                </a:lnTo>
                <a:lnTo>
                  <a:pt x="5826" y="8048"/>
                </a:lnTo>
                <a:lnTo>
                  <a:pt x="6127" y="7928"/>
                </a:lnTo>
                <a:lnTo>
                  <a:pt x="6487" y="8229"/>
                </a:lnTo>
                <a:lnTo>
                  <a:pt x="6907" y="8589"/>
                </a:lnTo>
                <a:lnTo>
                  <a:pt x="7328" y="8949"/>
                </a:lnTo>
                <a:lnTo>
                  <a:pt x="7328" y="8949"/>
                </a:lnTo>
                <a:lnTo>
                  <a:pt x="4925" y="8409"/>
                </a:lnTo>
                <a:lnTo>
                  <a:pt x="4565" y="8289"/>
                </a:lnTo>
                <a:lnTo>
                  <a:pt x="4265" y="7928"/>
                </a:lnTo>
                <a:lnTo>
                  <a:pt x="3965" y="7568"/>
                </a:lnTo>
                <a:lnTo>
                  <a:pt x="2884" y="6367"/>
                </a:lnTo>
                <a:lnTo>
                  <a:pt x="2823" y="6307"/>
                </a:lnTo>
                <a:lnTo>
                  <a:pt x="2703" y="6367"/>
                </a:lnTo>
                <a:lnTo>
                  <a:pt x="2643" y="6487"/>
                </a:lnTo>
                <a:lnTo>
                  <a:pt x="2643" y="6607"/>
                </a:lnTo>
                <a:lnTo>
                  <a:pt x="3664" y="7988"/>
                </a:lnTo>
                <a:lnTo>
                  <a:pt x="3724" y="8109"/>
                </a:lnTo>
                <a:lnTo>
                  <a:pt x="3724" y="8109"/>
                </a:lnTo>
                <a:lnTo>
                  <a:pt x="2823" y="7868"/>
                </a:lnTo>
                <a:lnTo>
                  <a:pt x="1983" y="7688"/>
                </a:lnTo>
                <a:lnTo>
                  <a:pt x="1082" y="7508"/>
                </a:lnTo>
                <a:lnTo>
                  <a:pt x="61" y="7508"/>
                </a:lnTo>
                <a:lnTo>
                  <a:pt x="1" y="7628"/>
                </a:lnTo>
                <a:lnTo>
                  <a:pt x="61" y="7748"/>
                </a:lnTo>
                <a:lnTo>
                  <a:pt x="121" y="7868"/>
                </a:lnTo>
                <a:lnTo>
                  <a:pt x="601" y="8048"/>
                </a:lnTo>
                <a:lnTo>
                  <a:pt x="1082" y="8289"/>
                </a:lnTo>
                <a:lnTo>
                  <a:pt x="2043" y="8589"/>
                </a:lnTo>
                <a:lnTo>
                  <a:pt x="4085" y="9009"/>
                </a:lnTo>
                <a:lnTo>
                  <a:pt x="3664" y="9310"/>
                </a:lnTo>
                <a:lnTo>
                  <a:pt x="3244" y="9550"/>
                </a:lnTo>
                <a:lnTo>
                  <a:pt x="2523" y="10030"/>
                </a:lnTo>
                <a:lnTo>
                  <a:pt x="2163" y="10271"/>
                </a:lnTo>
                <a:lnTo>
                  <a:pt x="1863" y="10571"/>
                </a:lnTo>
                <a:lnTo>
                  <a:pt x="1863" y="10691"/>
                </a:lnTo>
                <a:lnTo>
                  <a:pt x="1863" y="10751"/>
                </a:lnTo>
                <a:lnTo>
                  <a:pt x="1923" y="10811"/>
                </a:lnTo>
                <a:lnTo>
                  <a:pt x="2043" y="10811"/>
                </a:lnTo>
                <a:lnTo>
                  <a:pt x="2403" y="10631"/>
                </a:lnTo>
                <a:lnTo>
                  <a:pt x="2763" y="10451"/>
                </a:lnTo>
                <a:lnTo>
                  <a:pt x="3484" y="9970"/>
                </a:lnTo>
                <a:lnTo>
                  <a:pt x="4085" y="9550"/>
                </a:lnTo>
                <a:lnTo>
                  <a:pt x="4325" y="9370"/>
                </a:lnTo>
                <a:lnTo>
                  <a:pt x="4625" y="9130"/>
                </a:lnTo>
                <a:lnTo>
                  <a:pt x="4745" y="9190"/>
                </a:lnTo>
                <a:lnTo>
                  <a:pt x="8469" y="10150"/>
                </a:lnTo>
                <a:lnTo>
                  <a:pt x="7087" y="10571"/>
                </a:lnTo>
                <a:lnTo>
                  <a:pt x="6367" y="10871"/>
                </a:lnTo>
                <a:lnTo>
                  <a:pt x="5706" y="11171"/>
                </a:lnTo>
                <a:lnTo>
                  <a:pt x="5526" y="10991"/>
                </a:lnTo>
                <a:lnTo>
                  <a:pt x="5286" y="10931"/>
                </a:lnTo>
                <a:lnTo>
                  <a:pt x="4986" y="10871"/>
                </a:lnTo>
                <a:lnTo>
                  <a:pt x="4685" y="10931"/>
                </a:lnTo>
                <a:lnTo>
                  <a:pt x="4445" y="10991"/>
                </a:lnTo>
                <a:lnTo>
                  <a:pt x="4205" y="11171"/>
                </a:lnTo>
                <a:lnTo>
                  <a:pt x="4085" y="11352"/>
                </a:lnTo>
                <a:lnTo>
                  <a:pt x="3965" y="11532"/>
                </a:lnTo>
                <a:lnTo>
                  <a:pt x="3904" y="11712"/>
                </a:lnTo>
                <a:lnTo>
                  <a:pt x="3904" y="11952"/>
                </a:lnTo>
                <a:lnTo>
                  <a:pt x="3904" y="12132"/>
                </a:lnTo>
                <a:lnTo>
                  <a:pt x="3965" y="12373"/>
                </a:lnTo>
                <a:lnTo>
                  <a:pt x="4085" y="12553"/>
                </a:lnTo>
                <a:lnTo>
                  <a:pt x="4205" y="12733"/>
                </a:lnTo>
                <a:lnTo>
                  <a:pt x="4445" y="12913"/>
                </a:lnTo>
                <a:lnTo>
                  <a:pt x="4685" y="12973"/>
                </a:lnTo>
                <a:lnTo>
                  <a:pt x="4986" y="13033"/>
                </a:lnTo>
                <a:lnTo>
                  <a:pt x="5286" y="12973"/>
                </a:lnTo>
                <a:lnTo>
                  <a:pt x="5526" y="12853"/>
                </a:lnTo>
                <a:lnTo>
                  <a:pt x="5826" y="12673"/>
                </a:lnTo>
                <a:lnTo>
                  <a:pt x="6006" y="12373"/>
                </a:lnTo>
                <a:lnTo>
                  <a:pt x="6067" y="12072"/>
                </a:lnTo>
                <a:lnTo>
                  <a:pt x="6727" y="11952"/>
                </a:lnTo>
                <a:lnTo>
                  <a:pt x="7328" y="11712"/>
                </a:lnTo>
                <a:lnTo>
                  <a:pt x="8529" y="11231"/>
                </a:lnTo>
                <a:lnTo>
                  <a:pt x="8529" y="11231"/>
                </a:lnTo>
                <a:lnTo>
                  <a:pt x="6127" y="14595"/>
                </a:lnTo>
                <a:lnTo>
                  <a:pt x="5286" y="15856"/>
                </a:lnTo>
                <a:lnTo>
                  <a:pt x="4865" y="15736"/>
                </a:lnTo>
                <a:lnTo>
                  <a:pt x="4445" y="15616"/>
                </a:lnTo>
                <a:lnTo>
                  <a:pt x="3904" y="15495"/>
                </a:lnTo>
                <a:lnTo>
                  <a:pt x="3304" y="15435"/>
                </a:lnTo>
                <a:lnTo>
                  <a:pt x="3064" y="15375"/>
                </a:lnTo>
                <a:lnTo>
                  <a:pt x="2884" y="15435"/>
                </a:lnTo>
                <a:lnTo>
                  <a:pt x="2463" y="15495"/>
                </a:lnTo>
                <a:lnTo>
                  <a:pt x="2403" y="15616"/>
                </a:lnTo>
                <a:lnTo>
                  <a:pt x="2403" y="15676"/>
                </a:lnTo>
                <a:lnTo>
                  <a:pt x="2703" y="15976"/>
                </a:lnTo>
                <a:lnTo>
                  <a:pt x="3004" y="16156"/>
                </a:lnTo>
                <a:lnTo>
                  <a:pt x="3664" y="16336"/>
                </a:lnTo>
                <a:lnTo>
                  <a:pt x="4265" y="16456"/>
                </a:lnTo>
                <a:lnTo>
                  <a:pt x="4745" y="16577"/>
                </a:lnTo>
                <a:lnTo>
                  <a:pt x="4205" y="17357"/>
                </a:lnTo>
                <a:lnTo>
                  <a:pt x="3965" y="17718"/>
                </a:lnTo>
                <a:lnTo>
                  <a:pt x="3724" y="18018"/>
                </a:lnTo>
                <a:lnTo>
                  <a:pt x="3604" y="18378"/>
                </a:lnTo>
                <a:lnTo>
                  <a:pt x="3604" y="18618"/>
                </a:lnTo>
                <a:lnTo>
                  <a:pt x="3664" y="18799"/>
                </a:lnTo>
                <a:lnTo>
                  <a:pt x="3724" y="18859"/>
                </a:lnTo>
                <a:lnTo>
                  <a:pt x="3965" y="18799"/>
                </a:lnTo>
                <a:lnTo>
                  <a:pt x="4205" y="18739"/>
                </a:lnTo>
                <a:lnTo>
                  <a:pt x="4385" y="18558"/>
                </a:lnTo>
                <a:lnTo>
                  <a:pt x="4565" y="18438"/>
                </a:lnTo>
                <a:lnTo>
                  <a:pt x="4865" y="18018"/>
                </a:lnTo>
                <a:lnTo>
                  <a:pt x="5166" y="17597"/>
                </a:lnTo>
                <a:lnTo>
                  <a:pt x="5646" y="16997"/>
                </a:lnTo>
                <a:lnTo>
                  <a:pt x="5766" y="17778"/>
                </a:lnTo>
                <a:lnTo>
                  <a:pt x="5886" y="18558"/>
                </a:lnTo>
                <a:lnTo>
                  <a:pt x="6067" y="19279"/>
                </a:lnTo>
                <a:lnTo>
                  <a:pt x="6187" y="19579"/>
                </a:lnTo>
                <a:lnTo>
                  <a:pt x="6367" y="19940"/>
                </a:lnTo>
                <a:lnTo>
                  <a:pt x="6427" y="19940"/>
                </a:lnTo>
                <a:lnTo>
                  <a:pt x="6547" y="19880"/>
                </a:lnTo>
                <a:lnTo>
                  <a:pt x="6547" y="19519"/>
                </a:lnTo>
                <a:lnTo>
                  <a:pt x="6547" y="19159"/>
                </a:lnTo>
                <a:lnTo>
                  <a:pt x="6427" y="18438"/>
                </a:lnTo>
                <a:lnTo>
                  <a:pt x="6247" y="17597"/>
                </a:lnTo>
                <a:lnTo>
                  <a:pt x="6006" y="16757"/>
                </a:lnTo>
                <a:lnTo>
                  <a:pt x="5946" y="16637"/>
                </a:lnTo>
                <a:lnTo>
                  <a:pt x="7208" y="14955"/>
                </a:lnTo>
                <a:lnTo>
                  <a:pt x="8949" y="12673"/>
                </a:lnTo>
                <a:lnTo>
                  <a:pt x="8829" y="14655"/>
                </a:lnTo>
                <a:lnTo>
                  <a:pt x="8589" y="14715"/>
                </a:lnTo>
                <a:lnTo>
                  <a:pt x="8409" y="14775"/>
                </a:lnTo>
                <a:lnTo>
                  <a:pt x="8289" y="14895"/>
                </a:lnTo>
                <a:lnTo>
                  <a:pt x="8169" y="15015"/>
                </a:lnTo>
                <a:lnTo>
                  <a:pt x="7988" y="15375"/>
                </a:lnTo>
                <a:lnTo>
                  <a:pt x="7928" y="15736"/>
                </a:lnTo>
                <a:lnTo>
                  <a:pt x="8048" y="16096"/>
                </a:lnTo>
                <a:lnTo>
                  <a:pt x="8229" y="16396"/>
                </a:lnTo>
                <a:lnTo>
                  <a:pt x="8349" y="16516"/>
                </a:lnTo>
                <a:lnTo>
                  <a:pt x="8529" y="16637"/>
                </a:lnTo>
                <a:lnTo>
                  <a:pt x="8709" y="16697"/>
                </a:lnTo>
                <a:lnTo>
                  <a:pt x="8949" y="16697"/>
                </a:lnTo>
                <a:lnTo>
                  <a:pt x="9250" y="16637"/>
                </a:lnTo>
                <a:lnTo>
                  <a:pt x="9550" y="16516"/>
                </a:lnTo>
                <a:lnTo>
                  <a:pt x="9730" y="16336"/>
                </a:lnTo>
                <a:lnTo>
                  <a:pt x="9850" y="16096"/>
                </a:lnTo>
                <a:lnTo>
                  <a:pt x="9910" y="15796"/>
                </a:lnTo>
                <a:lnTo>
                  <a:pt x="9910" y="15495"/>
                </a:lnTo>
                <a:lnTo>
                  <a:pt x="9850" y="15255"/>
                </a:lnTo>
                <a:lnTo>
                  <a:pt x="9730" y="15015"/>
                </a:lnTo>
                <a:lnTo>
                  <a:pt x="9910" y="11352"/>
                </a:lnTo>
                <a:lnTo>
                  <a:pt x="10030" y="11171"/>
                </a:lnTo>
                <a:lnTo>
                  <a:pt x="10150" y="11231"/>
                </a:lnTo>
                <a:lnTo>
                  <a:pt x="12493" y="14775"/>
                </a:lnTo>
                <a:lnTo>
                  <a:pt x="13634" y="16456"/>
                </a:lnTo>
                <a:lnTo>
                  <a:pt x="13514" y="16577"/>
                </a:lnTo>
                <a:lnTo>
                  <a:pt x="13393" y="16697"/>
                </a:lnTo>
                <a:lnTo>
                  <a:pt x="13213" y="16997"/>
                </a:lnTo>
                <a:lnTo>
                  <a:pt x="13033" y="17658"/>
                </a:lnTo>
                <a:lnTo>
                  <a:pt x="12913" y="18018"/>
                </a:lnTo>
                <a:lnTo>
                  <a:pt x="12793" y="18438"/>
                </a:lnTo>
                <a:lnTo>
                  <a:pt x="12793" y="18799"/>
                </a:lnTo>
                <a:lnTo>
                  <a:pt x="12793" y="18979"/>
                </a:lnTo>
                <a:lnTo>
                  <a:pt x="12913" y="19159"/>
                </a:lnTo>
                <a:lnTo>
                  <a:pt x="12973" y="19219"/>
                </a:lnTo>
                <a:lnTo>
                  <a:pt x="13093" y="19219"/>
                </a:lnTo>
                <a:lnTo>
                  <a:pt x="13213" y="19099"/>
                </a:lnTo>
                <a:lnTo>
                  <a:pt x="13393" y="18979"/>
                </a:lnTo>
                <a:lnTo>
                  <a:pt x="13574" y="18678"/>
                </a:lnTo>
                <a:lnTo>
                  <a:pt x="13694" y="18378"/>
                </a:lnTo>
                <a:lnTo>
                  <a:pt x="13814" y="18018"/>
                </a:lnTo>
                <a:lnTo>
                  <a:pt x="13934" y="17597"/>
                </a:lnTo>
                <a:lnTo>
                  <a:pt x="14054" y="17117"/>
                </a:lnTo>
                <a:lnTo>
                  <a:pt x="14835" y="18138"/>
                </a:lnTo>
                <a:lnTo>
                  <a:pt x="15676" y="19099"/>
                </a:lnTo>
                <a:lnTo>
                  <a:pt x="15736" y="19159"/>
                </a:lnTo>
                <a:lnTo>
                  <a:pt x="15856" y="19159"/>
                </a:lnTo>
                <a:lnTo>
                  <a:pt x="15916" y="19039"/>
                </a:lnTo>
                <a:lnTo>
                  <a:pt x="15916" y="18919"/>
                </a:lnTo>
                <a:lnTo>
                  <a:pt x="15556" y="18078"/>
                </a:lnTo>
                <a:lnTo>
                  <a:pt x="15075" y="17237"/>
                </a:lnTo>
                <a:lnTo>
                  <a:pt x="15616" y="17237"/>
                </a:lnTo>
                <a:lnTo>
                  <a:pt x="16697" y="17417"/>
                </a:lnTo>
                <a:lnTo>
                  <a:pt x="17237" y="17477"/>
                </a:lnTo>
                <a:lnTo>
                  <a:pt x="17718" y="17477"/>
                </a:lnTo>
                <a:lnTo>
                  <a:pt x="17898" y="17417"/>
                </a:lnTo>
                <a:lnTo>
                  <a:pt x="17958" y="17237"/>
                </a:lnTo>
                <a:lnTo>
                  <a:pt x="17958" y="17117"/>
                </a:lnTo>
                <a:lnTo>
                  <a:pt x="17838" y="16997"/>
                </a:lnTo>
                <a:lnTo>
                  <a:pt x="17357" y="16877"/>
                </a:lnTo>
                <a:lnTo>
                  <a:pt x="16817" y="16757"/>
                </a:lnTo>
                <a:lnTo>
                  <a:pt x="15736" y="16577"/>
                </a:lnTo>
                <a:lnTo>
                  <a:pt x="15135" y="16456"/>
                </a:lnTo>
                <a:lnTo>
                  <a:pt x="14535" y="16336"/>
                </a:lnTo>
                <a:lnTo>
                  <a:pt x="13333" y="14535"/>
                </a:lnTo>
                <a:lnTo>
                  <a:pt x="13093" y="14174"/>
                </a:lnTo>
                <a:lnTo>
                  <a:pt x="13273" y="14354"/>
                </a:lnTo>
                <a:lnTo>
                  <a:pt x="13454" y="14535"/>
                </a:lnTo>
                <a:lnTo>
                  <a:pt x="13634" y="14595"/>
                </a:lnTo>
                <a:lnTo>
                  <a:pt x="13814" y="14655"/>
                </a:lnTo>
                <a:lnTo>
                  <a:pt x="14054" y="14655"/>
                </a:lnTo>
                <a:lnTo>
                  <a:pt x="14294" y="14595"/>
                </a:lnTo>
                <a:lnTo>
                  <a:pt x="14474" y="14475"/>
                </a:lnTo>
                <a:lnTo>
                  <a:pt x="14655" y="14354"/>
                </a:lnTo>
                <a:lnTo>
                  <a:pt x="14715" y="14174"/>
                </a:lnTo>
                <a:lnTo>
                  <a:pt x="14835" y="13994"/>
                </a:lnTo>
                <a:lnTo>
                  <a:pt x="14895" y="13634"/>
                </a:lnTo>
                <a:lnTo>
                  <a:pt x="14835" y="13273"/>
                </a:lnTo>
                <a:lnTo>
                  <a:pt x="14715" y="13093"/>
                </a:lnTo>
                <a:lnTo>
                  <a:pt x="14655" y="12913"/>
                </a:lnTo>
                <a:lnTo>
                  <a:pt x="14474" y="12793"/>
                </a:lnTo>
                <a:lnTo>
                  <a:pt x="14294" y="12673"/>
                </a:lnTo>
                <a:lnTo>
                  <a:pt x="14054" y="12613"/>
                </a:lnTo>
                <a:lnTo>
                  <a:pt x="13694" y="12613"/>
                </a:lnTo>
                <a:lnTo>
                  <a:pt x="13454" y="12733"/>
                </a:lnTo>
                <a:lnTo>
                  <a:pt x="11111" y="10811"/>
                </a:lnTo>
                <a:lnTo>
                  <a:pt x="14414" y="11592"/>
                </a:lnTo>
                <a:lnTo>
                  <a:pt x="16096" y="12072"/>
                </a:lnTo>
                <a:lnTo>
                  <a:pt x="16216" y="12433"/>
                </a:lnTo>
                <a:lnTo>
                  <a:pt x="16456" y="12793"/>
                </a:lnTo>
                <a:lnTo>
                  <a:pt x="16937" y="13394"/>
                </a:lnTo>
                <a:lnTo>
                  <a:pt x="17477" y="14174"/>
                </a:lnTo>
                <a:lnTo>
                  <a:pt x="17718" y="14535"/>
                </a:lnTo>
                <a:lnTo>
                  <a:pt x="18018" y="14895"/>
                </a:lnTo>
                <a:lnTo>
                  <a:pt x="18138" y="14955"/>
                </a:lnTo>
                <a:lnTo>
                  <a:pt x="18198" y="14895"/>
                </a:lnTo>
                <a:lnTo>
                  <a:pt x="18258" y="14835"/>
                </a:lnTo>
                <a:lnTo>
                  <a:pt x="18258" y="14775"/>
                </a:lnTo>
                <a:lnTo>
                  <a:pt x="18018" y="14354"/>
                </a:lnTo>
                <a:lnTo>
                  <a:pt x="17778" y="13934"/>
                </a:lnTo>
                <a:lnTo>
                  <a:pt x="17297" y="13153"/>
                </a:lnTo>
                <a:lnTo>
                  <a:pt x="17057" y="12733"/>
                </a:lnTo>
                <a:lnTo>
                  <a:pt x="16757" y="12252"/>
                </a:lnTo>
                <a:lnTo>
                  <a:pt x="16757" y="12252"/>
                </a:lnTo>
                <a:lnTo>
                  <a:pt x="18138" y="12553"/>
                </a:lnTo>
                <a:lnTo>
                  <a:pt x="18799" y="12673"/>
                </a:lnTo>
                <a:lnTo>
                  <a:pt x="19519" y="12793"/>
                </a:lnTo>
                <a:lnTo>
                  <a:pt x="19699" y="12733"/>
                </a:lnTo>
                <a:lnTo>
                  <a:pt x="19820" y="12673"/>
                </a:lnTo>
                <a:lnTo>
                  <a:pt x="19940" y="12553"/>
                </a:lnTo>
                <a:lnTo>
                  <a:pt x="20060" y="12433"/>
                </a:lnTo>
                <a:lnTo>
                  <a:pt x="20060" y="12252"/>
                </a:lnTo>
                <a:lnTo>
                  <a:pt x="20060" y="12132"/>
                </a:lnTo>
                <a:lnTo>
                  <a:pt x="20000" y="12012"/>
                </a:lnTo>
                <a:lnTo>
                  <a:pt x="19820" y="11892"/>
                </a:lnTo>
                <a:lnTo>
                  <a:pt x="18739" y="11532"/>
                </a:lnTo>
                <a:lnTo>
                  <a:pt x="17657" y="11231"/>
                </a:lnTo>
                <a:lnTo>
                  <a:pt x="18018" y="11051"/>
                </a:lnTo>
                <a:lnTo>
                  <a:pt x="18618" y="10631"/>
                </a:lnTo>
                <a:lnTo>
                  <a:pt x="18919" y="10391"/>
                </a:lnTo>
                <a:lnTo>
                  <a:pt x="19219" y="10090"/>
                </a:lnTo>
                <a:lnTo>
                  <a:pt x="19279" y="9970"/>
                </a:lnTo>
                <a:lnTo>
                  <a:pt x="19279" y="9850"/>
                </a:lnTo>
                <a:lnTo>
                  <a:pt x="19279" y="9670"/>
                </a:lnTo>
                <a:lnTo>
                  <a:pt x="19219" y="9550"/>
                </a:lnTo>
                <a:lnTo>
                  <a:pt x="19159" y="9490"/>
                </a:lnTo>
                <a:lnTo>
                  <a:pt x="19039" y="9370"/>
                </a:lnTo>
                <a:lnTo>
                  <a:pt x="18739" y="9370"/>
                </a:lnTo>
                <a:lnTo>
                  <a:pt x="18378" y="9550"/>
                </a:lnTo>
                <a:lnTo>
                  <a:pt x="18018" y="9790"/>
                </a:lnTo>
                <a:lnTo>
                  <a:pt x="17417" y="10271"/>
                </a:lnTo>
                <a:lnTo>
                  <a:pt x="16937" y="10631"/>
                </a:lnTo>
                <a:lnTo>
                  <a:pt x="16516" y="10991"/>
                </a:lnTo>
                <a:lnTo>
                  <a:pt x="15075" y="10691"/>
                </a:lnTo>
                <a:lnTo>
                  <a:pt x="11952" y="9970"/>
                </a:lnTo>
                <a:lnTo>
                  <a:pt x="13153" y="9430"/>
                </a:lnTo>
                <a:lnTo>
                  <a:pt x="13333" y="9610"/>
                </a:lnTo>
                <a:lnTo>
                  <a:pt x="13574" y="9730"/>
                </a:lnTo>
                <a:lnTo>
                  <a:pt x="13874" y="9850"/>
                </a:lnTo>
                <a:lnTo>
                  <a:pt x="14174" y="9730"/>
                </a:lnTo>
                <a:lnTo>
                  <a:pt x="14414" y="9610"/>
                </a:lnTo>
                <a:lnTo>
                  <a:pt x="14595" y="9310"/>
                </a:lnTo>
                <a:lnTo>
                  <a:pt x="14655" y="9009"/>
                </a:lnTo>
                <a:lnTo>
                  <a:pt x="14655" y="8949"/>
                </a:lnTo>
                <a:lnTo>
                  <a:pt x="14655" y="8769"/>
                </a:lnTo>
                <a:lnTo>
                  <a:pt x="14595" y="8649"/>
                </a:lnTo>
                <a:lnTo>
                  <a:pt x="14414" y="8409"/>
                </a:lnTo>
                <a:lnTo>
                  <a:pt x="14174" y="8229"/>
                </a:lnTo>
                <a:lnTo>
                  <a:pt x="13994" y="8169"/>
                </a:lnTo>
                <a:lnTo>
                  <a:pt x="13634" y="8169"/>
                </a:lnTo>
                <a:lnTo>
                  <a:pt x="13454" y="8289"/>
                </a:lnTo>
                <a:lnTo>
                  <a:pt x="13273" y="8409"/>
                </a:lnTo>
                <a:lnTo>
                  <a:pt x="13153" y="8589"/>
                </a:lnTo>
                <a:lnTo>
                  <a:pt x="12372" y="8769"/>
                </a:lnTo>
                <a:lnTo>
                  <a:pt x="11652" y="9009"/>
                </a:lnTo>
                <a:lnTo>
                  <a:pt x="14775" y="4745"/>
                </a:lnTo>
                <a:lnTo>
                  <a:pt x="14835" y="4745"/>
                </a:lnTo>
                <a:lnTo>
                  <a:pt x="15676" y="4865"/>
                </a:lnTo>
                <a:lnTo>
                  <a:pt x="16576" y="4926"/>
                </a:lnTo>
                <a:lnTo>
                  <a:pt x="17057" y="4926"/>
                </a:lnTo>
                <a:lnTo>
                  <a:pt x="17477" y="4865"/>
                </a:lnTo>
                <a:lnTo>
                  <a:pt x="17898" y="4745"/>
                </a:lnTo>
                <a:lnTo>
                  <a:pt x="18258" y="4565"/>
                </a:lnTo>
                <a:lnTo>
                  <a:pt x="18378" y="4505"/>
                </a:lnTo>
                <a:lnTo>
                  <a:pt x="18378" y="4385"/>
                </a:lnTo>
                <a:lnTo>
                  <a:pt x="18318" y="4265"/>
                </a:lnTo>
                <a:lnTo>
                  <a:pt x="18198" y="4265"/>
                </a:lnTo>
                <a:lnTo>
                  <a:pt x="17898" y="4205"/>
                </a:lnTo>
                <a:lnTo>
                  <a:pt x="17537" y="4145"/>
                </a:lnTo>
                <a:lnTo>
                  <a:pt x="16817" y="4145"/>
                </a:lnTo>
                <a:lnTo>
                  <a:pt x="16096" y="4205"/>
                </a:lnTo>
                <a:lnTo>
                  <a:pt x="15195" y="4205"/>
                </a:lnTo>
                <a:lnTo>
                  <a:pt x="15255" y="4145"/>
                </a:lnTo>
                <a:lnTo>
                  <a:pt x="17237" y="1442"/>
                </a:lnTo>
                <a:lnTo>
                  <a:pt x="17357" y="1142"/>
                </a:lnTo>
                <a:lnTo>
                  <a:pt x="17357" y="962"/>
                </a:lnTo>
                <a:lnTo>
                  <a:pt x="17237" y="782"/>
                </a:lnTo>
                <a:lnTo>
                  <a:pt x="17057" y="662"/>
                </a:lnTo>
                <a:lnTo>
                  <a:pt x="16817" y="601"/>
                </a:lnTo>
                <a:lnTo>
                  <a:pt x="16576" y="662"/>
                </a:lnTo>
                <a:lnTo>
                  <a:pt x="16336" y="782"/>
                </a:lnTo>
                <a:lnTo>
                  <a:pt x="16096" y="1022"/>
                </a:lnTo>
                <a:lnTo>
                  <a:pt x="14414" y="3304"/>
                </a:lnTo>
                <a:lnTo>
                  <a:pt x="14294" y="2223"/>
                </a:lnTo>
                <a:lnTo>
                  <a:pt x="14234" y="1142"/>
                </a:lnTo>
                <a:lnTo>
                  <a:pt x="14234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8645810" y="222087"/>
            <a:ext cx="236832" cy="230771"/>
          </a:xfrm>
          <a:custGeom>
            <a:pathLst>
              <a:path extrusionOk="0" h="20600" w="21141">
                <a:moveTo>
                  <a:pt x="10991" y="7687"/>
                </a:moveTo>
                <a:lnTo>
                  <a:pt x="11411" y="7867"/>
                </a:lnTo>
                <a:lnTo>
                  <a:pt x="11771" y="7988"/>
                </a:lnTo>
                <a:lnTo>
                  <a:pt x="10931" y="8888"/>
                </a:lnTo>
                <a:lnTo>
                  <a:pt x="10991" y="7687"/>
                </a:lnTo>
                <a:close/>
                <a:moveTo>
                  <a:pt x="10090" y="7507"/>
                </a:moveTo>
                <a:lnTo>
                  <a:pt x="10030" y="9549"/>
                </a:lnTo>
                <a:lnTo>
                  <a:pt x="8048" y="8708"/>
                </a:lnTo>
                <a:lnTo>
                  <a:pt x="8709" y="8288"/>
                </a:lnTo>
                <a:lnTo>
                  <a:pt x="10090" y="7507"/>
                </a:lnTo>
                <a:close/>
                <a:moveTo>
                  <a:pt x="12973" y="7988"/>
                </a:moveTo>
                <a:lnTo>
                  <a:pt x="12973" y="8348"/>
                </a:lnTo>
                <a:lnTo>
                  <a:pt x="13033" y="8648"/>
                </a:lnTo>
                <a:lnTo>
                  <a:pt x="13153" y="9369"/>
                </a:lnTo>
                <a:lnTo>
                  <a:pt x="13273" y="10270"/>
                </a:lnTo>
                <a:lnTo>
                  <a:pt x="13453" y="11110"/>
                </a:lnTo>
                <a:lnTo>
                  <a:pt x="13453" y="11110"/>
                </a:lnTo>
                <a:lnTo>
                  <a:pt x="11351" y="10150"/>
                </a:lnTo>
                <a:lnTo>
                  <a:pt x="11051" y="10029"/>
                </a:lnTo>
                <a:lnTo>
                  <a:pt x="12792" y="8168"/>
                </a:lnTo>
                <a:lnTo>
                  <a:pt x="12912" y="8108"/>
                </a:lnTo>
                <a:lnTo>
                  <a:pt x="12973" y="7988"/>
                </a:lnTo>
                <a:close/>
                <a:moveTo>
                  <a:pt x="7207" y="9549"/>
                </a:moveTo>
                <a:lnTo>
                  <a:pt x="9369" y="10570"/>
                </a:lnTo>
                <a:lnTo>
                  <a:pt x="7267" y="12672"/>
                </a:lnTo>
                <a:lnTo>
                  <a:pt x="7327" y="11831"/>
                </a:lnTo>
                <a:lnTo>
                  <a:pt x="7327" y="10990"/>
                </a:lnTo>
                <a:lnTo>
                  <a:pt x="7327" y="10270"/>
                </a:lnTo>
                <a:lnTo>
                  <a:pt x="7267" y="9909"/>
                </a:lnTo>
                <a:lnTo>
                  <a:pt x="7207" y="9549"/>
                </a:lnTo>
                <a:close/>
                <a:moveTo>
                  <a:pt x="9910" y="11171"/>
                </a:moveTo>
                <a:lnTo>
                  <a:pt x="9790" y="14233"/>
                </a:lnTo>
                <a:lnTo>
                  <a:pt x="9429" y="13993"/>
                </a:lnTo>
                <a:lnTo>
                  <a:pt x="9009" y="13813"/>
                </a:lnTo>
                <a:lnTo>
                  <a:pt x="8168" y="13513"/>
                </a:lnTo>
                <a:lnTo>
                  <a:pt x="7808" y="13393"/>
                </a:lnTo>
                <a:lnTo>
                  <a:pt x="9910" y="11171"/>
                </a:lnTo>
                <a:close/>
                <a:moveTo>
                  <a:pt x="10931" y="11291"/>
                </a:moveTo>
                <a:lnTo>
                  <a:pt x="11171" y="11411"/>
                </a:lnTo>
                <a:lnTo>
                  <a:pt x="13573" y="12492"/>
                </a:lnTo>
                <a:lnTo>
                  <a:pt x="12552" y="13152"/>
                </a:lnTo>
                <a:lnTo>
                  <a:pt x="11651" y="13693"/>
                </a:lnTo>
                <a:lnTo>
                  <a:pt x="10871" y="14233"/>
                </a:lnTo>
                <a:lnTo>
                  <a:pt x="10931" y="11291"/>
                </a:lnTo>
                <a:close/>
                <a:moveTo>
                  <a:pt x="10750" y="0"/>
                </a:moveTo>
                <a:lnTo>
                  <a:pt x="10630" y="60"/>
                </a:lnTo>
                <a:lnTo>
                  <a:pt x="10570" y="120"/>
                </a:lnTo>
                <a:lnTo>
                  <a:pt x="10450" y="661"/>
                </a:lnTo>
                <a:lnTo>
                  <a:pt x="10330" y="1141"/>
                </a:lnTo>
                <a:lnTo>
                  <a:pt x="10270" y="2162"/>
                </a:lnTo>
                <a:lnTo>
                  <a:pt x="10210" y="4264"/>
                </a:lnTo>
                <a:lnTo>
                  <a:pt x="9850" y="3904"/>
                </a:lnTo>
                <a:lnTo>
                  <a:pt x="9489" y="3543"/>
                </a:lnTo>
                <a:lnTo>
                  <a:pt x="8889" y="2943"/>
                </a:lnTo>
                <a:lnTo>
                  <a:pt x="8588" y="2642"/>
                </a:lnTo>
                <a:lnTo>
                  <a:pt x="8228" y="2402"/>
                </a:lnTo>
                <a:lnTo>
                  <a:pt x="8168" y="2402"/>
                </a:lnTo>
                <a:lnTo>
                  <a:pt x="8108" y="2462"/>
                </a:lnTo>
                <a:lnTo>
                  <a:pt x="8048" y="2522"/>
                </a:lnTo>
                <a:lnTo>
                  <a:pt x="8048" y="2582"/>
                </a:lnTo>
                <a:lnTo>
                  <a:pt x="8288" y="2943"/>
                </a:lnTo>
                <a:lnTo>
                  <a:pt x="8588" y="3303"/>
                </a:lnTo>
                <a:lnTo>
                  <a:pt x="9189" y="3844"/>
                </a:lnTo>
                <a:lnTo>
                  <a:pt x="9669" y="4384"/>
                </a:lnTo>
                <a:lnTo>
                  <a:pt x="9910" y="4624"/>
                </a:lnTo>
                <a:lnTo>
                  <a:pt x="10210" y="4805"/>
                </a:lnTo>
                <a:lnTo>
                  <a:pt x="10210" y="4925"/>
                </a:lnTo>
                <a:lnTo>
                  <a:pt x="10090" y="6666"/>
                </a:lnTo>
                <a:lnTo>
                  <a:pt x="8348" y="7687"/>
                </a:lnTo>
                <a:lnTo>
                  <a:pt x="7808" y="7988"/>
                </a:lnTo>
                <a:lnTo>
                  <a:pt x="7267" y="8348"/>
                </a:lnTo>
                <a:lnTo>
                  <a:pt x="5165" y="7447"/>
                </a:lnTo>
                <a:lnTo>
                  <a:pt x="3784" y="6786"/>
                </a:lnTo>
                <a:lnTo>
                  <a:pt x="3784" y="6366"/>
                </a:lnTo>
                <a:lnTo>
                  <a:pt x="3784" y="6006"/>
                </a:lnTo>
                <a:lnTo>
                  <a:pt x="3844" y="5405"/>
                </a:lnTo>
                <a:lnTo>
                  <a:pt x="3784" y="4805"/>
                </a:lnTo>
                <a:lnTo>
                  <a:pt x="3784" y="4564"/>
                </a:lnTo>
                <a:lnTo>
                  <a:pt x="3724" y="4384"/>
                </a:lnTo>
                <a:lnTo>
                  <a:pt x="3544" y="3964"/>
                </a:lnTo>
                <a:lnTo>
                  <a:pt x="3363" y="3964"/>
                </a:lnTo>
                <a:lnTo>
                  <a:pt x="3183" y="4324"/>
                </a:lnTo>
                <a:lnTo>
                  <a:pt x="3063" y="4684"/>
                </a:lnTo>
                <a:lnTo>
                  <a:pt x="3003" y="5345"/>
                </a:lnTo>
                <a:lnTo>
                  <a:pt x="3003" y="6006"/>
                </a:lnTo>
                <a:lnTo>
                  <a:pt x="2943" y="6486"/>
                </a:lnTo>
                <a:lnTo>
                  <a:pt x="2102" y="6066"/>
                </a:lnTo>
                <a:lnTo>
                  <a:pt x="1682" y="5886"/>
                </a:lnTo>
                <a:lnTo>
                  <a:pt x="1322" y="5765"/>
                </a:lnTo>
                <a:lnTo>
                  <a:pt x="721" y="5765"/>
                </a:lnTo>
                <a:lnTo>
                  <a:pt x="541" y="5886"/>
                </a:lnTo>
                <a:lnTo>
                  <a:pt x="601" y="6126"/>
                </a:lnTo>
                <a:lnTo>
                  <a:pt x="721" y="6366"/>
                </a:lnTo>
                <a:lnTo>
                  <a:pt x="901" y="6546"/>
                </a:lnTo>
                <a:lnTo>
                  <a:pt x="1141" y="6666"/>
                </a:lnTo>
                <a:lnTo>
                  <a:pt x="1562" y="6907"/>
                </a:lnTo>
                <a:lnTo>
                  <a:pt x="2042" y="7087"/>
                </a:lnTo>
                <a:lnTo>
                  <a:pt x="2703" y="7447"/>
                </a:lnTo>
                <a:lnTo>
                  <a:pt x="1982" y="7687"/>
                </a:lnTo>
                <a:lnTo>
                  <a:pt x="1261" y="7988"/>
                </a:lnTo>
                <a:lnTo>
                  <a:pt x="601" y="8288"/>
                </a:lnTo>
                <a:lnTo>
                  <a:pt x="301" y="8468"/>
                </a:lnTo>
                <a:lnTo>
                  <a:pt x="0" y="8708"/>
                </a:lnTo>
                <a:lnTo>
                  <a:pt x="0" y="8828"/>
                </a:lnTo>
                <a:lnTo>
                  <a:pt x="60" y="8888"/>
                </a:lnTo>
                <a:lnTo>
                  <a:pt x="421" y="8828"/>
                </a:lnTo>
                <a:lnTo>
                  <a:pt x="781" y="8768"/>
                </a:lnTo>
                <a:lnTo>
                  <a:pt x="1442" y="8468"/>
                </a:lnTo>
                <a:lnTo>
                  <a:pt x="2282" y="8168"/>
                </a:lnTo>
                <a:lnTo>
                  <a:pt x="3063" y="7747"/>
                </a:lnTo>
                <a:lnTo>
                  <a:pt x="3123" y="7627"/>
                </a:lnTo>
                <a:lnTo>
                  <a:pt x="5105" y="8588"/>
                </a:lnTo>
                <a:lnTo>
                  <a:pt x="6607" y="9249"/>
                </a:lnTo>
                <a:lnTo>
                  <a:pt x="6486" y="9669"/>
                </a:lnTo>
                <a:lnTo>
                  <a:pt x="6546" y="10150"/>
                </a:lnTo>
                <a:lnTo>
                  <a:pt x="6607" y="10990"/>
                </a:lnTo>
                <a:lnTo>
                  <a:pt x="6546" y="11651"/>
                </a:lnTo>
                <a:lnTo>
                  <a:pt x="6486" y="12312"/>
                </a:lnTo>
                <a:lnTo>
                  <a:pt x="6426" y="12972"/>
                </a:lnTo>
                <a:lnTo>
                  <a:pt x="6426" y="13573"/>
                </a:lnTo>
                <a:lnTo>
                  <a:pt x="6306" y="13693"/>
                </a:lnTo>
                <a:lnTo>
                  <a:pt x="4865" y="15134"/>
                </a:lnTo>
                <a:lnTo>
                  <a:pt x="4745" y="15014"/>
                </a:lnTo>
                <a:lnTo>
                  <a:pt x="4625" y="14954"/>
                </a:lnTo>
                <a:lnTo>
                  <a:pt x="4264" y="14834"/>
                </a:lnTo>
                <a:lnTo>
                  <a:pt x="3604" y="14774"/>
                </a:lnTo>
                <a:lnTo>
                  <a:pt x="3183" y="14714"/>
                </a:lnTo>
                <a:lnTo>
                  <a:pt x="2823" y="14714"/>
                </a:lnTo>
                <a:lnTo>
                  <a:pt x="2403" y="14774"/>
                </a:lnTo>
                <a:lnTo>
                  <a:pt x="2282" y="14834"/>
                </a:lnTo>
                <a:lnTo>
                  <a:pt x="2102" y="14954"/>
                </a:lnTo>
                <a:lnTo>
                  <a:pt x="2042" y="15074"/>
                </a:lnTo>
                <a:lnTo>
                  <a:pt x="2102" y="15134"/>
                </a:lnTo>
                <a:lnTo>
                  <a:pt x="2222" y="15314"/>
                </a:lnTo>
                <a:lnTo>
                  <a:pt x="2343" y="15374"/>
                </a:lnTo>
                <a:lnTo>
                  <a:pt x="2643" y="15555"/>
                </a:lnTo>
                <a:lnTo>
                  <a:pt x="3063" y="15555"/>
                </a:lnTo>
                <a:lnTo>
                  <a:pt x="3363" y="15615"/>
                </a:lnTo>
                <a:lnTo>
                  <a:pt x="3844" y="15675"/>
                </a:lnTo>
                <a:lnTo>
                  <a:pt x="4324" y="15675"/>
                </a:lnTo>
                <a:lnTo>
                  <a:pt x="3484" y="16636"/>
                </a:lnTo>
                <a:lnTo>
                  <a:pt x="2703" y="17657"/>
                </a:lnTo>
                <a:lnTo>
                  <a:pt x="2643" y="17777"/>
                </a:lnTo>
                <a:lnTo>
                  <a:pt x="2703" y="17837"/>
                </a:lnTo>
                <a:lnTo>
                  <a:pt x="2823" y="17897"/>
                </a:lnTo>
                <a:lnTo>
                  <a:pt x="2943" y="17897"/>
                </a:lnTo>
                <a:lnTo>
                  <a:pt x="3724" y="17296"/>
                </a:lnTo>
                <a:lnTo>
                  <a:pt x="4444" y="16696"/>
                </a:lnTo>
                <a:lnTo>
                  <a:pt x="4505" y="17236"/>
                </a:lnTo>
                <a:lnTo>
                  <a:pt x="4565" y="18317"/>
                </a:lnTo>
                <a:lnTo>
                  <a:pt x="4625" y="18858"/>
                </a:lnTo>
                <a:lnTo>
                  <a:pt x="4745" y="19338"/>
                </a:lnTo>
                <a:lnTo>
                  <a:pt x="4865" y="19458"/>
                </a:lnTo>
                <a:lnTo>
                  <a:pt x="4985" y="19518"/>
                </a:lnTo>
                <a:lnTo>
                  <a:pt x="5105" y="19518"/>
                </a:lnTo>
                <a:lnTo>
                  <a:pt x="5225" y="19338"/>
                </a:lnTo>
                <a:lnTo>
                  <a:pt x="5225" y="18858"/>
                </a:lnTo>
                <a:lnTo>
                  <a:pt x="5225" y="18317"/>
                </a:lnTo>
                <a:lnTo>
                  <a:pt x="5225" y="17236"/>
                </a:lnTo>
                <a:lnTo>
                  <a:pt x="5225" y="16636"/>
                </a:lnTo>
                <a:lnTo>
                  <a:pt x="5165" y="15975"/>
                </a:lnTo>
                <a:lnTo>
                  <a:pt x="6727" y="14474"/>
                </a:lnTo>
                <a:lnTo>
                  <a:pt x="7147" y="14053"/>
                </a:lnTo>
                <a:lnTo>
                  <a:pt x="7387" y="14173"/>
                </a:lnTo>
                <a:lnTo>
                  <a:pt x="7688" y="14354"/>
                </a:lnTo>
                <a:lnTo>
                  <a:pt x="8228" y="14534"/>
                </a:lnTo>
                <a:lnTo>
                  <a:pt x="9009" y="14894"/>
                </a:lnTo>
                <a:lnTo>
                  <a:pt x="9369" y="15014"/>
                </a:lnTo>
                <a:lnTo>
                  <a:pt x="9790" y="15134"/>
                </a:lnTo>
                <a:lnTo>
                  <a:pt x="9669" y="16636"/>
                </a:lnTo>
                <a:lnTo>
                  <a:pt x="9369" y="16876"/>
                </a:lnTo>
                <a:lnTo>
                  <a:pt x="9069" y="17176"/>
                </a:lnTo>
                <a:lnTo>
                  <a:pt x="8588" y="17777"/>
                </a:lnTo>
                <a:lnTo>
                  <a:pt x="7928" y="18437"/>
                </a:lnTo>
                <a:lnTo>
                  <a:pt x="7567" y="18738"/>
                </a:lnTo>
                <a:lnTo>
                  <a:pt x="7327" y="19158"/>
                </a:lnTo>
                <a:lnTo>
                  <a:pt x="7267" y="19218"/>
                </a:lnTo>
                <a:lnTo>
                  <a:pt x="7327" y="19278"/>
                </a:lnTo>
                <a:lnTo>
                  <a:pt x="7387" y="19338"/>
                </a:lnTo>
                <a:lnTo>
                  <a:pt x="7447" y="19278"/>
                </a:lnTo>
                <a:lnTo>
                  <a:pt x="7808" y="19038"/>
                </a:lnTo>
                <a:lnTo>
                  <a:pt x="8168" y="18678"/>
                </a:lnTo>
                <a:lnTo>
                  <a:pt x="8829" y="18017"/>
                </a:lnTo>
                <a:lnTo>
                  <a:pt x="9249" y="17717"/>
                </a:lnTo>
                <a:lnTo>
                  <a:pt x="9669" y="17296"/>
                </a:lnTo>
                <a:lnTo>
                  <a:pt x="9609" y="18738"/>
                </a:lnTo>
                <a:lnTo>
                  <a:pt x="9669" y="19458"/>
                </a:lnTo>
                <a:lnTo>
                  <a:pt x="9669" y="20119"/>
                </a:lnTo>
                <a:lnTo>
                  <a:pt x="9729" y="20299"/>
                </a:lnTo>
                <a:lnTo>
                  <a:pt x="9850" y="20419"/>
                </a:lnTo>
                <a:lnTo>
                  <a:pt x="9970" y="20539"/>
                </a:lnTo>
                <a:lnTo>
                  <a:pt x="10150" y="20599"/>
                </a:lnTo>
                <a:lnTo>
                  <a:pt x="10330" y="20599"/>
                </a:lnTo>
                <a:lnTo>
                  <a:pt x="10450" y="20539"/>
                </a:lnTo>
                <a:lnTo>
                  <a:pt x="10570" y="20419"/>
                </a:lnTo>
                <a:lnTo>
                  <a:pt x="10630" y="20239"/>
                </a:lnTo>
                <a:lnTo>
                  <a:pt x="10750" y="19158"/>
                </a:lnTo>
                <a:lnTo>
                  <a:pt x="10811" y="18017"/>
                </a:lnTo>
                <a:lnTo>
                  <a:pt x="11111" y="18317"/>
                </a:lnTo>
                <a:lnTo>
                  <a:pt x="11651" y="18858"/>
                </a:lnTo>
                <a:lnTo>
                  <a:pt x="11952" y="19098"/>
                </a:lnTo>
                <a:lnTo>
                  <a:pt x="12252" y="19278"/>
                </a:lnTo>
                <a:lnTo>
                  <a:pt x="12372" y="19338"/>
                </a:lnTo>
                <a:lnTo>
                  <a:pt x="12552" y="19338"/>
                </a:lnTo>
                <a:lnTo>
                  <a:pt x="12672" y="19278"/>
                </a:lnTo>
                <a:lnTo>
                  <a:pt x="12792" y="19218"/>
                </a:lnTo>
                <a:lnTo>
                  <a:pt x="12852" y="19098"/>
                </a:lnTo>
                <a:lnTo>
                  <a:pt x="12912" y="18978"/>
                </a:lnTo>
                <a:lnTo>
                  <a:pt x="12912" y="18858"/>
                </a:lnTo>
                <a:lnTo>
                  <a:pt x="12852" y="18678"/>
                </a:lnTo>
                <a:lnTo>
                  <a:pt x="12612" y="18377"/>
                </a:lnTo>
                <a:lnTo>
                  <a:pt x="12312" y="18077"/>
                </a:lnTo>
                <a:lnTo>
                  <a:pt x="11711" y="17536"/>
                </a:lnTo>
                <a:lnTo>
                  <a:pt x="11291" y="17176"/>
                </a:lnTo>
                <a:lnTo>
                  <a:pt x="10811" y="16816"/>
                </a:lnTo>
                <a:lnTo>
                  <a:pt x="10811" y="15374"/>
                </a:lnTo>
                <a:lnTo>
                  <a:pt x="10811" y="15314"/>
                </a:lnTo>
                <a:lnTo>
                  <a:pt x="11892" y="14654"/>
                </a:lnTo>
                <a:lnTo>
                  <a:pt x="12912" y="13873"/>
                </a:lnTo>
                <a:lnTo>
                  <a:pt x="13573" y="13393"/>
                </a:lnTo>
                <a:lnTo>
                  <a:pt x="14234" y="12792"/>
                </a:lnTo>
                <a:lnTo>
                  <a:pt x="16576" y="13873"/>
                </a:lnTo>
                <a:lnTo>
                  <a:pt x="16576" y="13933"/>
                </a:lnTo>
                <a:lnTo>
                  <a:pt x="16636" y="14774"/>
                </a:lnTo>
                <a:lnTo>
                  <a:pt x="16756" y="15675"/>
                </a:lnTo>
                <a:lnTo>
                  <a:pt x="16876" y="16095"/>
                </a:lnTo>
                <a:lnTo>
                  <a:pt x="17056" y="16516"/>
                </a:lnTo>
                <a:lnTo>
                  <a:pt x="17237" y="16936"/>
                </a:lnTo>
                <a:lnTo>
                  <a:pt x="17477" y="17236"/>
                </a:lnTo>
                <a:lnTo>
                  <a:pt x="17597" y="17296"/>
                </a:lnTo>
                <a:lnTo>
                  <a:pt x="17657" y="17296"/>
                </a:lnTo>
                <a:lnTo>
                  <a:pt x="17777" y="17236"/>
                </a:lnTo>
                <a:lnTo>
                  <a:pt x="17777" y="17116"/>
                </a:lnTo>
                <a:lnTo>
                  <a:pt x="17777" y="16816"/>
                </a:lnTo>
                <a:lnTo>
                  <a:pt x="17717" y="16455"/>
                </a:lnTo>
                <a:lnTo>
                  <a:pt x="17597" y="15735"/>
                </a:lnTo>
                <a:lnTo>
                  <a:pt x="17357" y="15074"/>
                </a:lnTo>
                <a:lnTo>
                  <a:pt x="17237" y="14354"/>
                </a:lnTo>
                <a:lnTo>
                  <a:pt x="17237" y="14173"/>
                </a:lnTo>
                <a:lnTo>
                  <a:pt x="17297" y="14173"/>
                </a:lnTo>
                <a:lnTo>
                  <a:pt x="20360" y="15615"/>
                </a:lnTo>
                <a:lnTo>
                  <a:pt x="20600" y="15675"/>
                </a:lnTo>
                <a:lnTo>
                  <a:pt x="20840" y="15615"/>
                </a:lnTo>
                <a:lnTo>
                  <a:pt x="20960" y="15495"/>
                </a:lnTo>
                <a:lnTo>
                  <a:pt x="21080" y="15254"/>
                </a:lnTo>
                <a:lnTo>
                  <a:pt x="21080" y="15014"/>
                </a:lnTo>
                <a:lnTo>
                  <a:pt x="20960" y="14774"/>
                </a:lnTo>
                <a:lnTo>
                  <a:pt x="20780" y="14534"/>
                </a:lnTo>
                <a:lnTo>
                  <a:pt x="20480" y="14354"/>
                </a:lnTo>
                <a:lnTo>
                  <a:pt x="17957" y="13212"/>
                </a:lnTo>
                <a:lnTo>
                  <a:pt x="18918" y="12912"/>
                </a:lnTo>
                <a:lnTo>
                  <a:pt x="19999" y="12612"/>
                </a:lnTo>
                <a:lnTo>
                  <a:pt x="21080" y="12372"/>
                </a:lnTo>
                <a:lnTo>
                  <a:pt x="21140" y="12312"/>
                </a:lnTo>
                <a:lnTo>
                  <a:pt x="21080" y="12252"/>
                </a:lnTo>
                <a:lnTo>
                  <a:pt x="19098" y="12252"/>
                </a:lnTo>
                <a:lnTo>
                  <a:pt x="18558" y="12312"/>
                </a:lnTo>
                <a:lnTo>
                  <a:pt x="18077" y="12432"/>
                </a:lnTo>
                <a:lnTo>
                  <a:pt x="17597" y="12612"/>
                </a:lnTo>
                <a:lnTo>
                  <a:pt x="17177" y="12852"/>
                </a:lnTo>
                <a:lnTo>
                  <a:pt x="14474" y="11591"/>
                </a:lnTo>
                <a:lnTo>
                  <a:pt x="14414" y="11050"/>
                </a:lnTo>
                <a:lnTo>
                  <a:pt x="14354" y="10450"/>
                </a:lnTo>
                <a:lnTo>
                  <a:pt x="14054" y="9309"/>
                </a:lnTo>
                <a:lnTo>
                  <a:pt x="13873" y="8348"/>
                </a:lnTo>
                <a:lnTo>
                  <a:pt x="13693" y="7867"/>
                </a:lnTo>
                <a:lnTo>
                  <a:pt x="13513" y="7687"/>
                </a:lnTo>
                <a:lnTo>
                  <a:pt x="13393" y="7507"/>
                </a:lnTo>
                <a:lnTo>
                  <a:pt x="14534" y="6246"/>
                </a:lnTo>
                <a:lnTo>
                  <a:pt x="15555" y="5105"/>
                </a:lnTo>
                <a:lnTo>
                  <a:pt x="16876" y="5285"/>
                </a:lnTo>
                <a:lnTo>
                  <a:pt x="17177" y="5345"/>
                </a:lnTo>
                <a:lnTo>
                  <a:pt x="17477" y="5345"/>
                </a:lnTo>
                <a:lnTo>
                  <a:pt x="17717" y="5285"/>
                </a:lnTo>
                <a:lnTo>
                  <a:pt x="18017" y="5165"/>
                </a:lnTo>
                <a:lnTo>
                  <a:pt x="18077" y="5045"/>
                </a:lnTo>
                <a:lnTo>
                  <a:pt x="18077" y="4925"/>
                </a:lnTo>
                <a:lnTo>
                  <a:pt x="17837" y="4744"/>
                </a:lnTo>
                <a:lnTo>
                  <a:pt x="17537" y="4624"/>
                </a:lnTo>
                <a:lnTo>
                  <a:pt x="17237" y="4564"/>
                </a:lnTo>
                <a:lnTo>
                  <a:pt x="16936" y="4504"/>
                </a:lnTo>
                <a:lnTo>
                  <a:pt x="16156" y="4384"/>
                </a:lnTo>
                <a:lnTo>
                  <a:pt x="16396" y="4144"/>
                </a:lnTo>
                <a:lnTo>
                  <a:pt x="17116" y="3303"/>
                </a:lnTo>
                <a:lnTo>
                  <a:pt x="17417" y="2883"/>
                </a:lnTo>
                <a:lnTo>
                  <a:pt x="17537" y="2642"/>
                </a:lnTo>
                <a:lnTo>
                  <a:pt x="17597" y="2342"/>
                </a:lnTo>
                <a:lnTo>
                  <a:pt x="17597" y="2282"/>
                </a:lnTo>
                <a:lnTo>
                  <a:pt x="17477" y="2222"/>
                </a:lnTo>
                <a:lnTo>
                  <a:pt x="17056" y="2462"/>
                </a:lnTo>
                <a:lnTo>
                  <a:pt x="16696" y="2763"/>
                </a:lnTo>
                <a:lnTo>
                  <a:pt x="16035" y="3483"/>
                </a:lnTo>
                <a:lnTo>
                  <a:pt x="15375" y="4204"/>
                </a:lnTo>
                <a:lnTo>
                  <a:pt x="15255" y="3483"/>
                </a:lnTo>
                <a:lnTo>
                  <a:pt x="15255" y="2943"/>
                </a:lnTo>
                <a:lnTo>
                  <a:pt x="15195" y="2642"/>
                </a:lnTo>
                <a:lnTo>
                  <a:pt x="15135" y="2402"/>
                </a:lnTo>
                <a:lnTo>
                  <a:pt x="15014" y="2222"/>
                </a:lnTo>
                <a:lnTo>
                  <a:pt x="14894" y="2162"/>
                </a:lnTo>
                <a:lnTo>
                  <a:pt x="14714" y="2222"/>
                </a:lnTo>
                <a:lnTo>
                  <a:pt x="14534" y="2342"/>
                </a:lnTo>
                <a:lnTo>
                  <a:pt x="14474" y="2582"/>
                </a:lnTo>
                <a:lnTo>
                  <a:pt x="14354" y="2883"/>
                </a:lnTo>
                <a:lnTo>
                  <a:pt x="14354" y="3243"/>
                </a:lnTo>
                <a:lnTo>
                  <a:pt x="14354" y="3543"/>
                </a:lnTo>
                <a:lnTo>
                  <a:pt x="14414" y="3904"/>
                </a:lnTo>
                <a:lnTo>
                  <a:pt x="14474" y="4264"/>
                </a:lnTo>
                <a:lnTo>
                  <a:pt x="14594" y="4504"/>
                </a:lnTo>
                <a:lnTo>
                  <a:pt x="14774" y="4744"/>
                </a:lnTo>
                <a:lnTo>
                  <a:pt x="14774" y="4805"/>
                </a:lnTo>
                <a:lnTo>
                  <a:pt x="14114" y="5465"/>
                </a:lnTo>
                <a:lnTo>
                  <a:pt x="12552" y="7147"/>
                </a:lnTo>
                <a:lnTo>
                  <a:pt x="12192" y="6967"/>
                </a:lnTo>
                <a:lnTo>
                  <a:pt x="11771" y="6786"/>
                </a:lnTo>
                <a:lnTo>
                  <a:pt x="11351" y="6666"/>
                </a:lnTo>
                <a:lnTo>
                  <a:pt x="10991" y="6546"/>
                </a:lnTo>
                <a:lnTo>
                  <a:pt x="10991" y="4925"/>
                </a:lnTo>
                <a:lnTo>
                  <a:pt x="11051" y="4564"/>
                </a:lnTo>
                <a:lnTo>
                  <a:pt x="11351" y="4204"/>
                </a:lnTo>
                <a:lnTo>
                  <a:pt x="11591" y="3844"/>
                </a:lnTo>
                <a:lnTo>
                  <a:pt x="12612" y="2582"/>
                </a:lnTo>
                <a:lnTo>
                  <a:pt x="12612" y="2462"/>
                </a:lnTo>
                <a:lnTo>
                  <a:pt x="12552" y="2342"/>
                </a:lnTo>
                <a:lnTo>
                  <a:pt x="12432" y="2282"/>
                </a:lnTo>
                <a:lnTo>
                  <a:pt x="12312" y="2342"/>
                </a:lnTo>
                <a:lnTo>
                  <a:pt x="11111" y="3663"/>
                </a:lnTo>
                <a:lnTo>
                  <a:pt x="11051" y="3724"/>
                </a:lnTo>
                <a:lnTo>
                  <a:pt x="11111" y="2823"/>
                </a:lnTo>
                <a:lnTo>
                  <a:pt x="11111" y="1922"/>
                </a:lnTo>
                <a:lnTo>
                  <a:pt x="11051" y="1021"/>
                </a:lnTo>
                <a:lnTo>
                  <a:pt x="10931" y="120"/>
                </a:lnTo>
                <a:lnTo>
                  <a:pt x="10871" y="60"/>
                </a:lnTo>
                <a:lnTo>
                  <a:pt x="1075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 rot="-7785323">
            <a:off x="8863585" y="2718730"/>
            <a:ext cx="286441" cy="749782"/>
          </a:xfrm>
          <a:custGeom>
            <a:pathLst>
              <a:path extrusionOk="0" h="35374" w="13514">
                <a:moveTo>
                  <a:pt x="11411" y="3303"/>
                </a:moveTo>
                <a:lnTo>
                  <a:pt x="10811" y="3603"/>
                </a:lnTo>
                <a:lnTo>
                  <a:pt x="10270" y="3964"/>
                </a:lnTo>
                <a:lnTo>
                  <a:pt x="10450" y="3543"/>
                </a:lnTo>
                <a:lnTo>
                  <a:pt x="10931" y="3423"/>
                </a:lnTo>
                <a:lnTo>
                  <a:pt x="11411" y="3303"/>
                </a:lnTo>
                <a:close/>
                <a:moveTo>
                  <a:pt x="7628" y="4865"/>
                </a:moveTo>
                <a:lnTo>
                  <a:pt x="7748" y="4985"/>
                </a:lnTo>
                <a:lnTo>
                  <a:pt x="7868" y="5105"/>
                </a:lnTo>
                <a:lnTo>
                  <a:pt x="8048" y="5105"/>
                </a:lnTo>
                <a:lnTo>
                  <a:pt x="8228" y="5045"/>
                </a:lnTo>
                <a:lnTo>
                  <a:pt x="7928" y="5645"/>
                </a:lnTo>
                <a:lnTo>
                  <a:pt x="7508" y="6426"/>
                </a:lnTo>
                <a:lnTo>
                  <a:pt x="7628" y="4865"/>
                </a:lnTo>
                <a:close/>
                <a:moveTo>
                  <a:pt x="7928" y="26965"/>
                </a:moveTo>
                <a:lnTo>
                  <a:pt x="7748" y="27085"/>
                </a:lnTo>
                <a:lnTo>
                  <a:pt x="6607" y="27986"/>
                </a:lnTo>
                <a:lnTo>
                  <a:pt x="6066" y="28467"/>
                </a:lnTo>
                <a:lnTo>
                  <a:pt x="5586" y="29007"/>
                </a:lnTo>
                <a:lnTo>
                  <a:pt x="5526" y="28647"/>
                </a:lnTo>
                <a:lnTo>
                  <a:pt x="5646" y="28407"/>
                </a:lnTo>
                <a:lnTo>
                  <a:pt x="5646" y="28166"/>
                </a:lnTo>
                <a:lnTo>
                  <a:pt x="5586" y="27926"/>
                </a:lnTo>
                <a:lnTo>
                  <a:pt x="5466" y="27746"/>
                </a:lnTo>
                <a:lnTo>
                  <a:pt x="6066" y="27566"/>
                </a:lnTo>
                <a:lnTo>
                  <a:pt x="6607" y="27446"/>
                </a:lnTo>
                <a:lnTo>
                  <a:pt x="7808" y="27025"/>
                </a:lnTo>
                <a:lnTo>
                  <a:pt x="7928" y="26965"/>
                </a:lnTo>
                <a:close/>
                <a:moveTo>
                  <a:pt x="7808" y="28947"/>
                </a:moveTo>
                <a:lnTo>
                  <a:pt x="7328" y="29548"/>
                </a:lnTo>
                <a:lnTo>
                  <a:pt x="6667" y="30389"/>
                </a:lnTo>
                <a:lnTo>
                  <a:pt x="6367" y="30809"/>
                </a:lnTo>
                <a:lnTo>
                  <a:pt x="6126" y="31229"/>
                </a:lnTo>
                <a:lnTo>
                  <a:pt x="5766" y="29908"/>
                </a:lnTo>
                <a:lnTo>
                  <a:pt x="6307" y="29788"/>
                </a:lnTo>
                <a:lnTo>
                  <a:pt x="6847" y="29548"/>
                </a:lnTo>
                <a:lnTo>
                  <a:pt x="7328" y="29248"/>
                </a:lnTo>
                <a:lnTo>
                  <a:pt x="7808" y="28947"/>
                </a:lnTo>
                <a:close/>
                <a:moveTo>
                  <a:pt x="9430" y="0"/>
                </a:moveTo>
                <a:lnTo>
                  <a:pt x="9189" y="240"/>
                </a:lnTo>
                <a:lnTo>
                  <a:pt x="9009" y="480"/>
                </a:lnTo>
                <a:lnTo>
                  <a:pt x="8709" y="1021"/>
                </a:lnTo>
                <a:lnTo>
                  <a:pt x="8409" y="1622"/>
                </a:lnTo>
                <a:lnTo>
                  <a:pt x="8168" y="2222"/>
                </a:lnTo>
                <a:lnTo>
                  <a:pt x="7808" y="3243"/>
                </a:lnTo>
                <a:lnTo>
                  <a:pt x="7868" y="2162"/>
                </a:lnTo>
                <a:lnTo>
                  <a:pt x="7808" y="1081"/>
                </a:lnTo>
                <a:lnTo>
                  <a:pt x="7808" y="961"/>
                </a:lnTo>
                <a:lnTo>
                  <a:pt x="7688" y="841"/>
                </a:lnTo>
                <a:lnTo>
                  <a:pt x="7568" y="841"/>
                </a:lnTo>
                <a:lnTo>
                  <a:pt x="7448" y="961"/>
                </a:lnTo>
                <a:lnTo>
                  <a:pt x="7087" y="1441"/>
                </a:lnTo>
                <a:lnTo>
                  <a:pt x="6847" y="2042"/>
                </a:lnTo>
                <a:lnTo>
                  <a:pt x="6667" y="2582"/>
                </a:lnTo>
                <a:lnTo>
                  <a:pt x="6487" y="3183"/>
                </a:lnTo>
                <a:lnTo>
                  <a:pt x="6247" y="4444"/>
                </a:lnTo>
                <a:lnTo>
                  <a:pt x="6126" y="5645"/>
                </a:lnTo>
                <a:lnTo>
                  <a:pt x="6066" y="6306"/>
                </a:lnTo>
                <a:lnTo>
                  <a:pt x="6006" y="7207"/>
                </a:lnTo>
                <a:lnTo>
                  <a:pt x="6006" y="7747"/>
                </a:lnTo>
                <a:lnTo>
                  <a:pt x="6066" y="8228"/>
                </a:lnTo>
                <a:lnTo>
                  <a:pt x="6186" y="8648"/>
                </a:lnTo>
                <a:lnTo>
                  <a:pt x="6307" y="8948"/>
                </a:lnTo>
                <a:lnTo>
                  <a:pt x="6066" y="9609"/>
                </a:lnTo>
                <a:lnTo>
                  <a:pt x="6066" y="9669"/>
                </a:lnTo>
                <a:lnTo>
                  <a:pt x="5946" y="8588"/>
                </a:lnTo>
                <a:lnTo>
                  <a:pt x="5886" y="7507"/>
                </a:lnTo>
                <a:lnTo>
                  <a:pt x="5946" y="6366"/>
                </a:lnTo>
                <a:lnTo>
                  <a:pt x="6066" y="5225"/>
                </a:lnTo>
                <a:lnTo>
                  <a:pt x="6066" y="4624"/>
                </a:lnTo>
                <a:lnTo>
                  <a:pt x="6066" y="4024"/>
                </a:lnTo>
                <a:lnTo>
                  <a:pt x="6006" y="3483"/>
                </a:lnTo>
                <a:lnTo>
                  <a:pt x="5886" y="2943"/>
                </a:lnTo>
                <a:lnTo>
                  <a:pt x="5826" y="2823"/>
                </a:lnTo>
                <a:lnTo>
                  <a:pt x="5766" y="2763"/>
                </a:lnTo>
                <a:lnTo>
                  <a:pt x="5646" y="2763"/>
                </a:lnTo>
                <a:lnTo>
                  <a:pt x="5526" y="2823"/>
                </a:lnTo>
                <a:lnTo>
                  <a:pt x="5226" y="3303"/>
                </a:lnTo>
                <a:lnTo>
                  <a:pt x="4985" y="3784"/>
                </a:lnTo>
                <a:lnTo>
                  <a:pt x="4805" y="4384"/>
                </a:lnTo>
                <a:lnTo>
                  <a:pt x="4685" y="4985"/>
                </a:lnTo>
                <a:lnTo>
                  <a:pt x="4565" y="6186"/>
                </a:lnTo>
                <a:lnTo>
                  <a:pt x="4505" y="7327"/>
                </a:lnTo>
                <a:lnTo>
                  <a:pt x="4445" y="8348"/>
                </a:lnTo>
                <a:lnTo>
                  <a:pt x="4024" y="6066"/>
                </a:lnTo>
                <a:lnTo>
                  <a:pt x="3964" y="6006"/>
                </a:lnTo>
                <a:lnTo>
                  <a:pt x="3904" y="5946"/>
                </a:lnTo>
                <a:lnTo>
                  <a:pt x="3844" y="6006"/>
                </a:lnTo>
                <a:lnTo>
                  <a:pt x="3784" y="6066"/>
                </a:lnTo>
                <a:lnTo>
                  <a:pt x="3544" y="7087"/>
                </a:lnTo>
                <a:lnTo>
                  <a:pt x="3364" y="8168"/>
                </a:lnTo>
                <a:lnTo>
                  <a:pt x="3304" y="9309"/>
                </a:lnTo>
                <a:lnTo>
                  <a:pt x="3304" y="10450"/>
                </a:lnTo>
                <a:lnTo>
                  <a:pt x="3424" y="11591"/>
                </a:lnTo>
                <a:lnTo>
                  <a:pt x="3664" y="12672"/>
                </a:lnTo>
                <a:lnTo>
                  <a:pt x="4024" y="13753"/>
                </a:lnTo>
                <a:lnTo>
                  <a:pt x="4265" y="14233"/>
                </a:lnTo>
                <a:lnTo>
                  <a:pt x="4505" y="14714"/>
                </a:lnTo>
                <a:lnTo>
                  <a:pt x="4205" y="16275"/>
                </a:lnTo>
                <a:lnTo>
                  <a:pt x="3964" y="17777"/>
                </a:lnTo>
                <a:lnTo>
                  <a:pt x="3784" y="17476"/>
                </a:lnTo>
                <a:lnTo>
                  <a:pt x="3784" y="17116"/>
                </a:lnTo>
                <a:lnTo>
                  <a:pt x="3784" y="16756"/>
                </a:lnTo>
                <a:lnTo>
                  <a:pt x="3604" y="16035"/>
                </a:lnTo>
                <a:lnTo>
                  <a:pt x="3424" y="15314"/>
                </a:lnTo>
                <a:lnTo>
                  <a:pt x="3244" y="14594"/>
                </a:lnTo>
                <a:lnTo>
                  <a:pt x="3064" y="13633"/>
                </a:lnTo>
                <a:lnTo>
                  <a:pt x="2943" y="12732"/>
                </a:lnTo>
                <a:lnTo>
                  <a:pt x="2823" y="11771"/>
                </a:lnTo>
                <a:lnTo>
                  <a:pt x="2703" y="10810"/>
                </a:lnTo>
                <a:lnTo>
                  <a:pt x="2643" y="10690"/>
                </a:lnTo>
                <a:lnTo>
                  <a:pt x="2583" y="10630"/>
                </a:lnTo>
                <a:lnTo>
                  <a:pt x="2463" y="10570"/>
                </a:lnTo>
                <a:lnTo>
                  <a:pt x="2343" y="10570"/>
                </a:lnTo>
                <a:lnTo>
                  <a:pt x="2163" y="10630"/>
                </a:lnTo>
                <a:lnTo>
                  <a:pt x="2043" y="10690"/>
                </a:lnTo>
                <a:lnTo>
                  <a:pt x="1982" y="10810"/>
                </a:lnTo>
                <a:lnTo>
                  <a:pt x="1862" y="11291"/>
                </a:lnTo>
                <a:lnTo>
                  <a:pt x="1742" y="11771"/>
                </a:lnTo>
                <a:lnTo>
                  <a:pt x="1682" y="12252"/>
                </a:lnTo>
                <a:lnTo>
                  <a:pt x="1682" y="12792"/>
                </a:lnTo>
                <a:lnTo>
                  <a:pt x="1742" y="13753"/>
                </a:lnTo>
                <a:lnTo>
                  <a:pt x="1922" y="14774"/>
                </a:lnTo>
                <a:lnTo>
                  <a:pt x="2043" y="15374"/>
                </a:lnTo>
                <a:lnTo>
                  <a:pt x="2223" y="16035"/>
                </a:lnTo>
                <a:lnTo>
                  <a:pt x="2403" y="16696"/>
                </a:lnTo>
                <a:lnTo>
                  <a:pt x="2763" y="17236"/>
                </a:lnTo>
                <a:lnTo>
                  <a:pt x="2823" y="17356"/>
                </a:lnTo>
                <a:lnTo>
                  <a:pt x="3244" y="18317"/>
                </a:lnTo>
                <a:lnTo>
                  <a:pt x="3544" y="18798"/>
                </a:lnTo>
                <a:lnTo>
                  <a:pt x="3844" y="19218"/>
                </a:lnTo>
                <a:lnTo>
                  <a:pt x="3844" y="19278"/>
                </a:lnTo>
                <a:lnTo>
                  <a:pt x="3304" y="18497"/>
                </a:lnTo>
                <a:lnTo>
                  <a:pt x="2763" y="17657"/>
                </a:lnTo>
                <a:lnTo>
                  <a:pt x="2343" y="16816"/>
                </a:lnTo>
                <a:lnTo>
                  <a:pt x="1802" y="15975"/>
                </a:lnTo>
                <a:lnTo>
                  <a:pt x="1562" y="15555"/>
                </a:lnTo>
                <a:lnTo>
                  <a:pt x="1202" y="15194"/>
                </a:lnTo>
                <a:lnTo>
                  <a:pt x="1142" y="15134"/>
                </a:lnTo>
                <a:lnTo>
                  <a:pt x="1022" y="15074"/>
                </a:lnTo>
                <a:lnTo>
                  <a:pt x="781" y="15134"/>
                </a:lnTo>
                <a:lnTo>
                  <a:pt x="661" y="15254"/>
                </a:lnTo>
                <a:lnTo>
                  <a:pt x="601" y="15435"/>
                </a:lnTo>
                <a:lnTo>
                  <a:pt x="601" y="15975"/>
                </a:lnTo>
                <a:lnTo>
                  <a:pt x="661" y="16516"/>
                </a:lnTo>
                <a:lnTo>
                  <a:pt x="841" y="16996"/>
                </a:lnTo>
                <a:lnTo>
                  <a:pt x="1082" y="17536"/>
                </a:lnTo>
                <a:lnTo>
                  <a:pt x="1622" y="18497"/>
                </a:lnTo>
                <a:lnTo>
                  <a:pt x="2163" y="19398"/>
                </a:lnTo>
                <a:lnTo>
                  <a:pt x="2883" y="20419"/>
                </a:lnTo>
                <a:lnTo>
                  <a:pt x="3304" y="20900"/>
                </a:lnTo>
                <a:lnTo>
                  <a:pt x="3724" y="21320"/>
                </a:lnTo>
                <a:lnTo>
                  <a:pt x="3724" y="22281"/>
                </a:lnTo>
                <a:lnTo>
                  <a:pt x="3304" y="21861"/>
                </a:lnTo>
                <a:lnTo>
                  <a:pt x="2763" y="21200"/>
                </a:lnTo>
                <a:lnTo>
                  <a:pt x="2343" y="20539"/>
                </a:lnTo>
                <a:lnTo>
                  <a:pt x="1922" y="19759"/>
                </a:lnTo>
                <a:lnTo>
                  <a:pt x="1622" y="19038"/>
                </a:lnTo>
                <a:lnTo>
                  <a:pt x="1502" y="18858"/>
                </a:lnTo>
                <a:lnTo>
                  <a:pt x="1442" y="18798"/>
                </a:lnTo>
                <a:lnTo>
                  <a:pt x="1262" y="18738"/>
                </a:lnTo>
                <a:lnTo>
                  <a:pt x="1142" y="18738"/>
                </a:lnTo>
                <a:lnTo>
                  <a:pt x="1022" y="18798"/>
                </a:lnTo>
                <a:lnTo>
                  <a:pt x="901" y="18858"/>
                </a:lnTo>
                <a:lnTo>
                  <a:pt x="841" y="18978"/>
                </a:lnTo>
                <a:lnTo>
                  <a:pt x="841" y="19098"/>
                </a:lnTo>
                <a:lnTo>
                  <a:pt x="901" y="19819"/>
                </a:lnTo>
                <a:lnTo>
                  <a:pt x="1082" y="20479"/>
                </a:lnTo>
                <a:lnTo>
                  <a:pt x="1322" y="21140"/>
                </a:lnTo>
                <a:lnTo>
                  <a:pt x="1622" y="21801"/>
                </a:lnTo>
                <a:lnTo>
                  <a:pt x="901" y="21020"/>
                </a:lnTo>
                <a:lnTo>
                  <a:pt x="241" y="20179"/>
                </a:lnTo>
                <a:lnTo>
                  <a:pt x="181" y="20119"/>
                </a:lnTo>
                <a:lnTo>
                  <a:pt x="61" y="20179"/>
                </a:lnTo>
                <a:lnTo>
                  <a:pt x="1" y="20239"/>
                </a:lnTo>
                <a:lnTo>
                  <a:pt x="1" y="20359"/>
                </a:lnTo>
                <a:lnTo>
                  <a:pt x="541" y="21440"/>
                </a:lnTo>
                <a:lnTo>
                  <a:pt x="1202" y="22461"/>
                </a:lnTo>
                <a:lnTo>
                  <a:pt x="1862" y="23422"/>
                </a:lnTo>
                <a:lnTo>
                  <a:pt x="2583" y="24323"/>
                </a:lnTo>
                <a:lnTo>
                  <a:pt x="3244" y="25044"/>
                </a:lnTo>
                <a:lnTo>
                  <a:pt x="3904" y="25704"/>
                </a:lnTo>
                <a:lnTo>
                  <a:pt x="4024" y="26605"/>
                </a:lnTo>
                <a:lnTo>
                  <a:pt x="3364" y="26065"/>
                </a:lnTo>
                <a:lnTo>
                  <a:pt x="2883" y="25524"/>
                </a:lnTo>
                <a:lnTo>
                  <a:pt x="2343" y="24923"/>
                </a:lnTo>
                <a:lnTo>
                  <a:pt x="1742" y="24383"/>
                </a:lnTo>
                <a:lnTo>
                  <a:pt x="1442" y="24203"/>
                </a:lnTo>
                <a:lnTo>
                  <a:pt x="1142" y="24083"/>
                </a:lnTo>
                <a:lnTo>
                  <a:pt x="1022" y="24023"/>
                </a:lnTo>
                <a:lnTo>
                  <a:pt x="841" y="24083"/>
                </a:lnTo>
                <a:lnTo>
                  <a:pt x="721" y="24203"/>
                </a:lnTo>
                <a:lnTo>
                  <a:pt x="661" y="24323"/>
                </a:lnTo>
                <a:lnTo>
                  <a:pt x="661" y="24743"/>
                </a:lnTo>
                <a:lnTo>
                  <a:pt x="721" y="25104"/>
                </a:lnTo>
                <a:lnTo>
                  <a:pt x="901" y="25524"/>
                </a:lnTo>
                <a:lnTo>
                  <a:pt x="1082" y="25884"/>
                </a:lnTo>
                <a:lnTo>
                  <a:pt x="1622" y="26605"/>
                </a:lnTo>
                <a:lnTo>
                  <a:pt x="2223" y="27206"/>
                </a:lnTo>
                <a:lnTo>
                  <a:pt x="2643" y="27626"/>
                </a:lnTo>
                <a:lnTo>
                  <a:pt x="3184" y="28106"/>
                </a:lnTo>
                <a:lnTo>
                  <a:pt x="3784" y="28587"/>
                </a:lnTo>
                <a:lnTo>
                  <a:pt x="4084" y="28707"/>
                </a:lnTo>
                <a:lnTo>
                  <a:pt x="4385" y="28887"/>
                </a:lnTo>
                <a:lnTo>
                  <a:pt x="4745" y="30329"/>
                </a:lnTo>
                <a:lnTo>
                  <a:pt x="4265" y="30028"/>
                </a:lnTo>
                <a:lnTo>
                  <a:pt x="3904" y="29728"/>
                </a:lnTo>
                <a:lnTo>
                  <a:pt x="3244" y="29127"/>
                </a:lnTo>
                <a:lnTo>
                  <a:pt x="2703" y="28527"/>
                </a:lnTo>
                <a:lnTo>
                  <a:pt x="1562" y="27206"/>
                </a:lnTo>
                <a:lnTo>
                  <a:pt x="1442" y="27085"/>
                </a:lnTo>
                <a:lnTo>
                  <a:pt x="1142" y="27085"/>
                </a:lnTo>
                <a:lnTo>
                  <a:pt x="1022" y="27146"/>
                </a:lnTo>
                <a:lnTo>
                  <a:pt x="901" y="27266"/>
                </a:lnTo>
                <a:lnTo>
                  <a:pt x="841" y="27386"/>
                </a:lnTo>
                <a:lnTo>
                  <a:pt x="781" y="27506"/>
                </a:lnTo>
                <a:lnTo>
                  <a:pt x="781" y="27686"/>
                </a:lnTo>
                <a:lnTo>
                  <a:pt x="901" y="28166"/>
                </a:lnTo>
                <a:lnTo>
                  <a:pt x="1082" y="28587"/>
                </a:lnTo>
                <a:lnTo>
                  <a:pt x="1322" y="29067"/>
                </a:lnTo>
                <a:lnTo>
                  <a:pt x="1562" y="29488"/>
                </a:lnTo>
                <a:lnTo>
                  <a:pt x="2163" y="30268"/>
                </a:lnTo>
                <a:lnTo>
                  <a:pt x="2823" y="30989"/>
                </a:lnTo>
                <a:lnTo>
                  <a:pt x="3184" y="31289"/>
                </a:lnTo>
                <a:lnTo>
                  <a:pt x="2883" y="31289"/>
                </a:lnTo>
                <a:lnTo>
                  <a:pt x="2823" y="31410"/>
                </a:lnTo>
                <a:lnTo>
                  <a:pt x="2763" y="31590"/>
                </a:lnTo>
                <a:lnTo>
                  <a:pt x="2763" y="31710"/>
                </a:lnTo>
                <a:lnTo>
                  <a:pt x="3003" y="32010"/>
                </a:lnTo>
                <a:lnTo>
                  <a:pt x="3184" y="32250"/>
                </a:lnTo>
                <a:lnTo>
                  <a:pt x="3664" y="32731"/>
                </a:lnTo>
                <a:lnTo>
                  <a:pt x="4745" y="33512"/>
                </a:lnTo>
                <a:lnTo>
                  <a:pt x="5466" y="34052"/>
                </a:lnTo>
                <a:lnTo>
                  <a:pt x="5886" y="34352"/>
                </a:lnTo>
                <a:lnTo>
                  <a:pt x="6307" y="34593"/>
                </a:lnTo>
                <a:lnTo>
                  <a:pt x="6607" y="35193"/>
                </a:lnTo>
                <a:lnTo>
                  <a:pt x="6667" y="35313"/>
                </a:lnTo>
                <a:lnTo>
                  <a:pt x="6787" y="35373"/>
                </a:lnTo>
                <a:lnTo>
                  <a:pt x="6847" y="35373"/>
                </a:lnTo>
                <a:lnTo>
                  <a:pt x="6967" y="35313"/>
                </a:lnTo>
                <a:lnTo>
                  <a:pt x="7087" y="35253"/>
                </a:lnTo>
                <a:lnTo>
                  <a:pt x="7147" y="35193"/>
                </a:lnTo>
                <a:lnTo>
                  <a:pt x="7207" y="35073"/>
                </a:lnTo>
                <a:lnTo>
                  <a:pt x="7147" y="34953"/>
                </a:lnTo>
                <a:lnTo>
                  <a:pt x="7147" y="34833"/>
                </a:lnTo>
                <a:lnTo>
                  <a:pt x="7328" y="34773"/>
                </a:lnTo>
                <a:lnTo>
                  <a:pt x="7448" y="34713"/>
                </a:lnTo>
                <a:lnTo>
                  <a:pt x="7568" y="34653"/>
                </a:lnTo>
                <a:lnTo>
                  <a:pt x="7628" y="34532"/>
                </a:lnTo>
                <a:lnTo>
                  <a:pt x="7748" y="34232"/>
                </a:lnTo>
                <a:lnTo>
                  <a:pt x="7688" y="34052"/>
                </a:lnTo>
                <a:lnTo>
                  <a:pt x="7628" y="33932"/>
                </a:lnTo>
                <a:lnTo>
                  <a:pt x="7448" y="33632"/>
                </a:lnTo>
                <a:lnTo>
                  <a:pt x="7207" y="33331"/>
                </a:lnTo>
                <a:lnTo>
                  <a:pt x="6907" y="33091"/>
                </a:lnTo>
                <a:lnTo>
                  <a:pt x="6547" y="32911"/>
                </a:lnTo>
                <a:lnTo>
                  <a:pt x="6427" y="32370"/>
                </a:lnTo>
                <a:lnTo>
                  <a:pt x="6487" y="32130"/>
                </a:lnTo>
                <a:lnTo>
                  <a:pt x="6487" y="31890"/>
                </a:lnTo>
                <a:lnTo>
                  <a:pt x="6967" y="31530"/>
                </a:lnTo>
                <a:lnTo>
                  <a:pt x="7388" y="31109"/>
                </a:lnTo>
                <a:lnTo>
                  <a:pt x="8228" y="30268"/>
                </a:lnTo>
                <a:lnTo>
                  <a:pt x="8709" y="29788"/>
                </a:lnTo>
                <a:lnTo>
                  <a:pt x="9129" y="29248"/>
                </a:lnTo>
                <a:lnTo>
                  <a:pt x="9550" y="28647"/>
                </a:lnTo>
                <a:lnTo>
                  <a:pt x="9850" y="28046"/>
                </a:lnTo>
                <a:lnTo>
                  <a:pt x="9850" y="27926"/>
                </a:lnTo>
                <a:lnTo>
                  <a:pt x="9790" y="27806"/>
                </a:lnTo>
                <a:lnTo>
                  <a:pt x="9730" y="27686"/>
                </a:lnTo>
                <a:lnTo>
                  <a:pt x="9670" y="27626"/>
                </a:lnTo>
                <a:lnTo>
                  <a:pt x="9850" y="27386"/>
                </a:lnTo>
                <a:lnTo>
                  <a:pt x="10030" y="27085"/>
                </a:lnTo>
                <a:lnTo>
                  <a:pt x="10030" y="26785"/>
                </a:lnTo>
                <a:lnTo>
                  <a:pt x="10030" y="26665"/>
                </a:lnTo>
                <a:lnTo>
                  <a:pt x="9910" y="26485"/>
                </a:lnTo>
                <a:lnTo>
                  <a:pt x="9730" y="26305"/>
                </a:lnTo>
                <a:lnTo>
                  <a:pt x="9550" y="26185"/>
                </a:lnTo>
                <a:lnTo>
                  <a:pt x="9850" y="25884"/>
                </a:lnTo>
                <a:lnTo>
                  <a:pt x="10150" y="25584"/>
                </a:lnTo>
                <a:lnTo>
                  <a:pt x="10210" y="25464"/>
                </a:lnTo>
                <a:lnTo>
                  <a:pt x="10270" y="25344"/>
                </a:lnTo>
                <a:lnTo>
                  <a:pt x="10150" y="25104"/>
                </a:lnTo>
                <a:lnTo>
                  <a:pt x="10030" y="24923"/>
                </a:lnTo>
                <a:lnTo>
                  <a:pt x="9790" y="24863"/>
                </a:lnTo>
                <a:lnTo>
                  <a:pt x="9430" y="24863"/>
                </a:lnTo>
                <a:lnTo>
                  <a:pt x="9069" y="24923"/>
                </a:lnTo>
                <a:lnTo>
                  <a:pt x="8709" y="25044"/>
                </a:lnTo>
                <a:lnTo>
                  <a:pt x="8409" y="25164"/>
                </a:lnTo>
                <a:lnTo>
                  <a:pt x="7688" y="25524"/>
                </a:lnTo>
                <a:lnTo>
                  <a:pt x="7087" y="25884"/>
                </a:lnTo>
                <a:lnTo>
                  <a:pt x="6367" y="26305"/>
                </a:lnTo>
                <a:lnTo>
                  <a:pt x="5946" y="25884"/>
                </a:lnTo>
                <a:lnTo>
                  <a:pt x="5526" y="25464"/>
                </a:lnTo>
                <a:lnTo>
                  <a:pt x="6547" y="24923"/>
                </a:lnTo>
                <a:lnTo>
                  <a:pt x="7568" y="24323"/>
                </a:lnTo>
                <a:lnTo>
                  <a:pt x="8649" y="23662"/>
                </a:lnTo>
                <a:lnTo>
                  <a:pt x="9129" y="23242"/>
                </a:lnTo>
                <a:lnTo>
                  <a:pt x="9490" y="22761"/>
                </a:lnTo>
                <a:lnTo>
                  <a:pt x="9610" y="22641"/>
                </a:lnTo>
                <a:lnTo>
                  <a:pt x="9610" y="22461"/>
                </a:lnTo>
                <a:lnTo>
                  <a:pt x="9550" y="22341"/>
                </a:lnTo>
                <a:lnTo>
                  <a:pt x="9490" y="22221"/>
                </a:lnTo>
                <a:lnTo>
                  <a:pt x="9249" y="22101"/>
                </a:lnTo>
                <a:lnTo>
                  <a:pt x="9129" y="22041"/>
                </a:lnTo>
                <a:lnTo>
                  <a:pt x="8949" y="22041"/>
                </a:lnTo>
                <a:lnTo>
                  <a:pt x="8649" y="22161"/>
                </a:lnTo>
                <a:lnTo>
                  <a:pt x="8348" y="22221"/>
                </a:lnTo>
                <a:lnTo>
                  <a:pt x="7688" y="22521"/>
                </a:lnTo>
                <a:lnTo>
                  <a:pt x="7147" y="22942"/>
                </a:lnTo>
                <a:lnTo>
                  <a:pt x="6547" y="23302"/>
                </a:lnTo>
                <a:lnTo>
                  <a:pt x="5406" y="24143"/>
                </a:lnTo>
                <a:lnTo>
                  <a:pt x="5406" y="23963"/>
                </a:lnTo>
                <a:lnTo>
                  <a:pt x="5346" y="23842"/>
                </a:lnTo>
                <a:lnTo>
                  <a:pt x="5226" y="23602"/>
                </a:lnTo>
                <a:lnTo>
                  <a:pt x="4985" y="23362"/>
                </a:lnTo>
                <a:lnTo>
                  <a:pt x="4985" y="23062"/>
                </a:lnTo>
                <a:lnTo>
                  <a:pt x="5766" y="22882"/>
                </a:lnTo>
                <a:lnTo>
                  <a:pt x="6547" y="22581"/>
                </a:lnTo>
                <a:lnTo>
                  <a:pt x="7988" y="21921"/>
                </a:lnTo>
                <a:lnTo>
                  <a:pt x="8709" y="21620"/>
                </a:lnTo>
                <a:lnTo>
                  <a:pt x="9490" y="21260"/>
                </a:lnTo>
                <a:lnTo>
                  <a:pt x="9790" y="21020"/>
                </a:lnTo>
                <a:lnTo>
                  <a:pt x="10150" y="20780"/>
                </a:lnTo>
                <a:lnTo>
                  <a:pt x="10390" y="20539"/>
                </a:lnTo>
                <a:lnTo>
                  <a:pt x="10631" y="20239"/>
                </a:lnTo>
                <a:lnTo>
                  <a:pt x="10691" y="19999"/>
                </a:lnTo>
                <a:lnTo>
                  <a:pt x="10631" y="19759"/>
                </a:lnTo>
                <a:lnTo>
                  <a:pt x="10450" y="19578"/>
                </a:lnTo>
                <a:lnTo>
                  <a:pt x="10210" y="19518"/>
                </a:lnTo>
                <a:lnTo>
                  <a:pt x="9850" y="19518"/>
                </a:lnTo>
                <a:lnTo>
                  <a:pt x="9490" y="19638"/>
                </a:lnTo>
                <a:lnTo>
                  <a:pt x="9069" y="19759"/>
                </a:lnTo>
                <a:lnTo>
                  <a:pt x="8709" y="19939"/>
                </a:lnTo>
                <a:lnTo>
                  <a:pt x="7988" y="20359"/>
                </a:lnTo>
                <a:lnTo>
                  <a:pt x="7328" y="20719"/>
                </a:lnTo>
                <a:lnTo>
                  <a:pt x="6126" y="21500"/>
                </a:lnTo>
                <a:lnTo>
                  <a:pt x="5526" y="21861"/>
                </a:lnTo>
                <a:lnTo>
                  <a:pt x="4985" y="22341"/>
                </a:lnTo>
                <a:lnTo>
                  <a:pt x="4985" y="22041"/>
                </a:lnTo>
                <a:lnTo>
                  <a:pt x="5165" y="22041"/>
                </a:lnTo>
                <a:lnTo>
                  <a:pt x="5286" y="21981"/>
                </a:lnTo>
                <a:lnTo>
                  <a:pt x="5346" y="21861"/>
                </a:lnTo>
                <a:lnTo>
                  <a:pt x="5346" y="21740"/>
                </a:lnTo>
                <a:lnTo>
                  <a:pt x="5226" y="21380"/>
                </a:lnTo>
                <a:lnTo>
                  <a:pt x="5045" y="20960"/>
                </a:lnTo>
                <a:lnTo>
                  <a:pt x="5045" y="20539"/>
                </a:lnTo>
                <a:lnTo>
                  <a:pt x="5406" y="20479"/>
                </a:lnTo>
                <a:lnTo>
                  <a:pt x="5766" y="20419"/>
                </a:lnTo>
                <a:lnTo>
                  <a:pt x="6487" y="20179"/>
                </a:lnTo>
                <a:lnTo>
                  <a:pt x="7147" y="19879"/>
                </a:lnTo>
                <a:lnTo>
                  <a:pt x="7808" y="19518"/>
                </a:lnTo>
                <a:lnTo>
                  <a:pt x="8649" y="19158"/>
                </a:lnTo>
                <a:lnTo>
                  <a:pt x="9369" y="18738"/>
                </a:lnTo>
                <a:lnTo>
                  <a:pt x="9730" y="18497"/>
                </a:lnTo>
                <a:lnTo>
                  <a:pt x="10030" y="18197"/>
                </a:lnTo>
                <a:lnTo>
                  <a:pt x="10330" y="17897"/>
                </a:lnTo>
                <a:lnTo>
                  <a:pt x="10571" y="17536"/>
                </a:lnTo>
                <a:lnTo>
                  <a:pt x="10631" y="17416"/>
                </a:lnTo>
                <a:lnTo>
                  <a:pt x="10691" y="17296"/>
                </a:lnTo>
                <a:lnTo>
                  <a:pt x="10571" y="17056"/>
                </a:lnTo>
                <a:lnTo>
                  <a:pt x="10450" y="16876"/>
                </a:lnTo>
                <a:lnTo>
                  <a:pt x="10330" y="16816"/>
                </a:lnTo>
                <a:lnTo>
                  <a:pt x="10210" y="16816"/>
                </a:lnTo>
                <a:lnTo>
                  <a:pt x="9730" y="16876"/>
                </a:lnTo>
                <a:lnTo>
                  <a:pt x="9309" y="16996"/>
                </a:lnTo>
                <a:lnTo>
                  <a:pt x="8889" y="17116"/>
                </a:lnTo>
                <a:lnTo>
                  <a:pt x="8529" y="17296"/>
                </a:lnTo>
                <a:lnTo>
                  <a:pt x="7808" y="17657"/>
                </a:lnTo>
                <a:lnTo>
                  <a:pt x="7027" y="18197"/>
                </a:lnTo>
                <a:lnTo>
                  <a:pt x="6006" y="18858"/>
                </a:lnTo>
                <a:lnTo>
                  <a:pt x="5526" y="19218"/>
                </a:lnTo>
                <a:lnTo>
                  <a:pt x="5105" y="19638"/>
                </a:lnTo>
                <a:lnTo>
                  <a:pt x="5105" y="19638"/>
                </a:lnTo>
                <a:lnTo>
                  <a:pt x="5286" y="18257"/>
                </a:lnTo>
                <a:lnTo>
                  <a:pt x="5286" y="18197"/>
                </a:lnTo>
                <a:lnTo>
                  <a:pt x="6066" y="17957"/>
                </a:lnTo>
                <a:lnTo>
                  <a:pt x="6847" y="17657"/>
                </a:lnTo>
                <a:lnTo>
                  <a:pt x="8409" y="17056"/>
                </a:lnTo>
                <a:lnTo>
                  <a:pt x="9249" y="16756"/>
                </a:lnTo>
                <a:lnTo>
                  <a:pt x="10150" y="16455"/>
                </a:lnTo>
                <a:lnTo>
                  <a:pt x="10571" y="16275"/>
                </a:lnTo>
                <a:lnTo>
                  <a:pt x="10991" y="16095"/>
                </a:lnTo>
                <a:lnTo>
                  <a:pt x="11351" y="15795"/>
                </a:lnTo>
                <a:lnTo>
                  <a:pt x="11592" y="15495"/>
                </a:lnTo>
                <a:lnTo>
                  <a:pt x="11592" y="15314"/>
                </a:lnTo>
                <a:lnTo>
                  <a:pt x="11592" y="15194"/>
                </a:lnTo>
                <a:lnTo>
                  <a:pt x="11532" y="15014"/>
                </a:lnTo>
                <a:lnTo>
                  <a:pt x="11411" y="14954"/>
                </a:lnTo>
                <a:lnTo>
                  <a:pt x="10991" y="14774"/>
                </a:lnTo>
                <a:lnTo>
                  <a:pt x="10571" y="14714"/>
                </a:lnTo>
                <a:lnTo>
                  <a:pt x="10090" y="14774"/>
                </a:lnTo>
                <a:lnTo>
                  <a:pt x="9610" y="14894"/>
                </a:lnTo>
                <a:lnTo>
                  <a:pt x="9129" y="15074"/>
                </a:lnTo>
                <a:lnTo>
                  <a:pt x="8649" y="15254"/>
                </a:lnTo>
                <a:lnTo>
                  <a:pt x="7808" y="15615"/>
                </a:lnTo>
                <a:lnTo>
                  <a:pt x="6547" y="16275"/>
                </a:lnTo>
                <a:lnTo>
                  <a:pt x="6006" y="16636"/>
                </a:lnTo>
                <a:lnTo>
                  <a:pt x="5406" y="16996"/>
                </a:lnTo>
                <a:lnTo>
                  <a:pt x="5826" y="14834"/>
                </a:lnTo>
                <a:lnTo>
                  <a:pt x="7087" y="14414"/>
                </a:lnTo>
                <a:lnTo>
                  <a:pt x="8288" y="13933"/>
                </a:lnTo>
                <a:lnTo>
                  <a:pt x="8949" y="13693"/>
                </a:lnTo>
                <a:lnTo>
                  <a:pt x="9610" y="13393"/>
                </a:lnTo>
                <a:lnTo>
                  <a:pt x="9910" y="13212"/>
                </a:lnTo>
                <a:lnTo>
                  <a:pt x="10210" y="13032"/>
                </a:lnTo>
                <a:lnTo>
                  <a:pt x="10450" y="12792"/>
                </a:lnTo>
                <a:lnTo>
                  <a:pt x="10631" y="12492"/>
                </a:lnTo>
                <a:lnTo>
                  <a:pt x="10631" y="12312"/>
                </a:lnTo>
                <a:lnTo>
                  <a:pt x="10631" y="12131"/>
                </a:lnTo>
                <a:lnTo>
                  <a:pt x="10511" y="11951"/>
                </a:lnTo>
                <a:lnTo>
                  <a:pt x="10330" y="11831"/>
                </a:lnTo>
                <a:lnTo>
                  <a:pt x="9730" y="11831"/>
                </a:lnTo>
                <a:lnTo>
                  <a:pt x="9430" y="11951"/>
                </a:lnTo>
                <a:lnTo>
                  <a:pt x="9129" y="12071"/>
                </a:lnTo>
                <a:lnTo>
                  <a:pt x="8529" y="12372"/>
                </a:lnTo>
                <a:lnTo>
                  <a:pt x="7988" y="12732"/>
                </a:lnTo>
                <a:lnTo>
                  <a:pt x="6967" y="13333"/>
                </a:lnTo>
                <a:lnTo>
                  <a:pt x="6066" y="13933"/>
                </a:lnTo>
                <a:lnTo>
                  <a:pt x="6367" y="12672"/>
                </a:lnTo>
                <a:lnTo>
                  <a:pt x="7628" y="12131"/>
                </a:lnTo>
                <a:lnTo>
                  <a:pt x="8949" y="11651"/>
                </a:lnTo>
                <a:lnTo>
                  <a:pt x="10270" y="11351"/>
                </a:lnTo>
                <a:lnTo>
                  <a:pt x="10871" y="11110"/>
                </a:lnTo>
                <a:lnTo>
                  <a:pt x="11471" y="10870"/>
                </a:lnTo>
                <a:lnTo>
                  <a:pt x="11652" y="10690"/>
                </a:lnTo>
                <a:lnTo>
                  <a:pt x="11772" y="10570"/>
                </a:lnTo>
                <a:lnTo>
                  <a:pt x="11772" y="10390"/>
                </a:lnTo>
                <a:lnTo>
                  <a:pt x="11772" y="10210"/>
                </a:lnTo>
                <a:lnTo>
                  <a:pt x="11652" y="10029"/>
                </a:lnTo>
                <a:lnTo>
                  <a:pt x="11532" y="9909"/>
                </a:lnTo>
                <a:lnTo>
                  <a:pt x="11411" y="9789"/>
                </a:lnTo>
                <a:lnTo>
                  <a:pt x="11171" y="9729"/>
                </a:lnTo>
                <a:lnTo>
                  <a:pt x="10631" y="9729"/>
                </a:lnTo>
                <a:lnTo>
                  <a:pt x="10030" y="9849"/>
                </a:lnTo>
                <a:lnTo>
                  <a:pt x="9430" y="10029"/>
                </a:lnTo>
                <a:lnTo>
                  <a:pt x="8829" y="10330"/>
                </a:lnTo>
                <a:lnTo>
                  <a:pt x="8228" y="10630"/>
                </a:lnTo>
                <a:lnTo>
                  <a:pt x="7688" y="10990"/>
                </a:lnTo>
                <a:lnTo>
                  <a:pt x="6607" y="11831"/>
                </a:lnTo>
                <a:lnTo>
                  <a:pt x="6607" y="11831"/>
                </a:lnTo>
                <a:lnTo>
                  <a:pt x="7207" y="10089"/>
                </a:lnTo>
                <a:lnTo>
                  <a:pt x="7748" y="9969"/>
                </a:lnTo>
                <a:lnTo>
                  <a:pt x="8228" y="9849"/>
                </a:lnTo>
                <a:lnTo>
                  <a:pt x="9249" y="9489"/>
                </a:lnTo>
                <a:lnTo>
                  <a:pt x="9910" y="9249"/>
                </a:lnTo>
                <a:lnTo>
                  <a:pt x="10511" y="9008"/>
                </a:lnTo>
                <a:lnTo>
                  <a:pt x="10811" y="8828"/>
                </a:lnTo>
                <a:lnTo>
                  <a:pt x="11111" y="8648"/>
                </a:lnTo>
                <a:lnTo>
                  <a:pt x="11351" y="8408"/>
                </a:lnTo>
                <a:lnTo>
                  <a:pt x="11532" y="8168"/>
                </a:lnTo>
                <a:lnTo>
                  <a:pt x="11592" y="7927"/>
                </a:lnTo>
                <a:lnTo>
                  <a:pt x="11592" y="7747"/>
                </a:lnTo>
                <a:lnTo>
                  <a:pt x="11471" y="7567"/>
                </a:lnTo>
                <a:lnTo>
                  <a:pt x="11291" y="7507"/>
                </a:lnTo>
                <a:lnTo>
                  <a:pt x="10931" y="7447"/>
                </a:lnTo>
                <a:lnTo>
                  <a:pt x="10631" y="7507"/>
                </a:lnTo>
                <a:lnTo>
                  <a:pt x="10270" y="7567"/>
                </a:lnTo>
                <a:lnTo>
                  <a:pt x="9970" y="7687"/>
                </a:lnTo>
                <a:lnTo>
                  <a:pt x="9309" y="7927"/>
                </a:lnTo>
                <a:lnTo>
                  <a:pt x="8709" y="8288"/>
                </a:lnTo>
                <a:lnTo>
                  <a:pt x="7748" y="8768"/>
                </a:lnTo>
                <a:lnTo>
                  <a:pt x="7868" y="8468"/>
                </a:lnTo>
                <a:lnTo>
                  <a:pt x="8409" y="8228"/>
                </a:lnTo>
                <a:lnTo>
                  <a:pt x="9009" y="7927"/>
                </a:lnTo>
                <a:lnTo>
                  <a:pt x="10030" y="7267"/>
                </a:lnTo>
                <a:lnTo>
                  <a:pt x="11291" y="6546"/>
                </a:lnTo>
                <a:lnTo>
                  <a:pt x="11892" y="6126"/>
                </a:lnTo>
                <a:lnTo>
                  <a:pt x="12132" y="5825"/>
                </a:lnTo>
                <a:lnTo>
                  <a:pt x="12372" y="5585"/>
                </a:lnTo>
                <a:lnTo>
                  <a:pt x="12432" y="5405"/>
                </a:lnTo>
                <a:lnTo>
                  <a:pt x="12432" y="5225"/>
                </a:lnTo>
                <a:lnTo>
                  <a:pt x="12312" y="5105"/>
                </a:lnTo>
                <a:lnTo>
                  <a:pt x="12072" y="5105"/>
                </a:lnTo>
                <a:lnTo>
                  <a:pt x="11772" y="5225"/>
                </a:lnTo>
                <a:lnTo>
                  <a:pt x="11411" y="5345"/>
                </a:lnTo>
                <a:lnTo>
                  <a:pt x="10811" y="5705"/>
                </a:lnTo>
                <a:lnTo>
                  <a:pt x="9610" y="6546"/>
                </a:lnTo>
                <a:lnTo>
                  <a:pt x="8949" y="6967"/>
                </a:lnTo>
                <a:lnTo>
                  <a:pt x="8288" y="7447"/>
                </a:lnTo>
                <a:lnTo>
                  <a:pt x="9009" y="6066"/>
                </a:lnTo>
                <a:lnTo>
                  <a:pt x="9069" y="5886"/>
                </a:lnTo>
                <a:lnTo>
                  <a:pt x="9850" y="5525"/>
                </a:lnTo>
                <a:lnTo>
                  <a:pt x="10631" y="5105"/>
                </a:lnTo>
                <a:lnTo>
                  <a:pt x="11231" y="4684"/>
                </a:lnTo>
                <a:lnTo>
                  <a:pt x="11832" y="4324"/>
                </a:lnTo>
                <a:lnTo>
                  <a:pt x="12372" y="3904"/>
                </a:lnTo>
                <a:lnTo>
                  <a:pt x="12853" y="3423"/>
                </a:lnTo>
                <a:lnTo>
                  <a:pt x="12973" y="3243"/>
                </a:lnTo>
                <a:lnTo>
                  <a:pt x="12913" y="3063"/>
                </a:lnTo>
                <a:lnTo>
                  <a:pt x="12793" y="2883"/>
                </a:lnTo>
                <a:lnTo>
                  <a:pt x="12613" y="2823"/>
                </a:lnTo>
                <a:lnTo>
                  <a:pt x="13093" y="2582"/>
                </a:lnTo>
                <a:lnTo>
                  <a:pt x="13333" y="2402"/>
                </a:lnTo>
                <a:lnTo>
                  <a:pt x="13453" y="2162"/>
                </a:lnTo>
                <a:lnTo>
                  <a:pt x="13513" y="1982"/>
                </a:lnTo>
                <a:lnTo>
                  <a:pt x="13453" y="1802"/>
                </a:lnTo>
                <a:lnTo>
                  <a:pt x="13393" y="1682"/>
                </a:lnTo>
                <a:lnTo>
                  <a:pt x="13213" y="1561"/>
                </a:lnTo>
                <a:lnTo>
                  <a:pt x="12733" y="1561"/>
                </a:lnTo>
                <a:lnTo>
                  <a:pt x="12192" y="1622"/>
                </a:lnTo>
                <a:lnTo>
                  <a:pt x="11712" y="1862"/>
                </a:lnTo>
                <a:lnTo>
                  <a:pt x="11291" y="2042"/>
                </a:lnTo>
                <a:lnTo>
                  <a:pt x="10991" y="2162"/>
                </a:lnTo>
                <a:lnTo>
                  <a:pt x="10991" y="2162"/>
                </a:lnTo>
                <a:lnTo>
                  <a:pt x="11411" y="1862"/>
                </a:lnTo>
                <a:lnTo>
                  <a:pt x="12072" y="1321"/>
                </a:lnTo>
                <a:lnTo>
                  <a:pt x="12432" y="1021"/>
                </a:lnTo>
                <a:lnTo>
                  <a:pt x="12673" y="721"/>
                </a:lnTo>
                <a:lnTo>
                  <a:pt x="12673" y="541"/>
                </a:lnTo>
                <a:lnTo>
                  <a:pt x="12613" y="360"/>
                </a:lnTo>
                <a:lnTo>
                  <a:pt x="12492" y="300"/>
                </a:lnTo>
                <a:lnTo>
                  <a:pt x="12312" y="300"/>
                </a:lnTo>
                <a:lnTo>
                  <a:pt x="11952" y="420"/>
                </a:lnTo>
                <a:lnTo>
                  <a:pt x="11652" y="661"/>
                </a:lnTo>
                <a:lnTo>
                  <a:pt x="11051" y="1141"/>
                </a:lnTo>
                <a:lnTo>
                  <a:pt x="10330" y="1742"/>
                </a:lnTo>
                <a:lnTo>
                  <a:pt x="9670" y="2342"/>
                </a:lnTo>
                <a:lnTo>
                  <a:pt x="9550" y="2462"/>
                </a:lnTo>
                <a:lnTo>
                  <a:pt x="9550" y="2642"/>
                </a:lnTo>
                <a:lnTo>
                  <a:pt x="9610" y="2763"/>
                </a:lnTo>
                <a:lnTo>
                  <a:pt x="9730" y="2883"/>
                </a:lnTo>
                <a:lnTo>
                  <a:pt x="9369" y="3183"/>
                </a:lnTo>
                <a:lnTo>
                  <a:pt x="9069" y="3543"/>
                </a:lnTo>
                <a:lnTo>
                  <a:pt x="9309" y="2522"/>
                </a:lnTo>
                <a:lnTo>
                  <a:pt x="9430" y="1922"/>
                </a:lnTo>
                <a:lnTo>
                  <a:pt x="9550" y="1321"/>
                </a:lnTo>
                <a:lnTo>
                  <a:pt x="9610" y="661"/>
                </a:lnTo>
                <a:lnTo>
                  <a:pt x="9550" y="60"/>
                </a:lnTo>
                <a:lnTo>
                  <a:pt x="9490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087798" y="622210"/>
            <a:ext cx="290244" cy="414998"/>
          </a:xfrm>
          <a:custGeom>
            <a:pathLst>
              <a:path extrusionOk="0" h="19580" w="13694">
                <a:moveTo>
                  <a:pt x="5946" y="2223"/>
                </a:moveTo>
                <a:lnTo>
                  <a:pt x="6126" y="2343"/>
                </a:lnTo>
                <a:lnTo>
                  <a:pt x="6367" y="2463"/>
                </a:lnTo>
                <a:lnTo>
                  <a:pt x="6487" y="2583"/>
                </a:lnTo>
                <a:lnTo>
                  <a:pt x="6667" y="2763"/>
                </a:lnTo>
                <a:lnTo>
                  <a:pt x="6727" y="3004"/>
                </a:lnTo>
                <a:lnTo>
                  <a:pt x="6787" y="3184"/>
                </a:lnTo>
                <a:lnTo>
                  <a:pt x="6787" y="3424"/>
                </a:lnTo>
                <a:lnTo>
                  <a:pt x="6787" y="3664"/>
                </a:lnTo>
                <a:lnTo>
                  <a:pt x="6727" y="3844"/>
                </a:lnTo>
                <a:lnTo>
                  <a:pt x="6667" y="4085"/>
                </a:lnTo>
                <a:lnTo>
                  <a:pt x="6487" y="4265"/>
                </a:lnTo>
                <a:lnTo>
                  <a:pt x="6367" y="4385"/>
                </a:lnTo>
                <a:lnTo>
                  <a:pt x="6126" y="4505"/>
                </a:lnTo>
                <a:lnTo>
                  <a:pt x="5946" y="4625"/>
                </a:lnTo>
                <a:lnTo>
                  <a:pt x="5346" y="4625"/>
                </a:lnTo>
                <a:lnTo>
                  <a:pt x="5166" y="4505"/>
                </a:lnTo>
                <a:lnTo>
                  <a:pt x="4925" y="4385"/>
                </a:lnTo>
                <a:lnTo>
                  <a:pt x="4805" y="4265"/>
                </a:lnTo>
                <a:lnTo>
                  <a:pt x="4625" y="4085"/>
                </a:lnTo>
                <a:lnTo>
                  <a:pt x="4565" y="3844"/>
                </a:lnTo>
                <a:lnTo>
                  <a:pt x="4505" y="3664"/>
                </a:lnTo>
                <a:lnTo>
                  <a:pt x="4505" y="3424"/>
                </a:lnTo>
                <a:lnTo>
                  <a:pt x="4505" y="3184"/>
                </a:lnTo>
                <a:lnTo>
                  <a:pt x="4565" y="3004"/>
                </a:lnTo>
                <a:lnTo>
                  <a:pt x="4625" y="2763"/>
                </a:lnTo>
                <a:lnTo>
                  <a:pt x="4805" y="2583"/>
                </a:lnTo>
                <a:lnTo>
                  <a:pt x="4925" y="2463"/>
                </a:lnTo>
                <a:lnTo>
                  <a:pt x="5166" y="2343"/>
                </a:lnTo>
                <a:lnTo>
                  <a:pt x="5346" y="2223"/>
                </a:lnTo>
                <a:close/>
                <a:moveTo>
                  <a:pt x="6187" y="1"/>
                </a:moveTo>
                <a:lnTo>
                  <a:pt x="5526" y="121"/>
                </a:lnTo>
                <a:lnTo>
                  <a:pt x="4985" y="241"/>
                </a:lnTo>
                <a:lnTo>
                  <a:pt x="4505" y="481"/>
                </a:lnTo>
                <a:lnTo>
                  <a:pt x="4024" y="722"/>
                </a:lnTo>
                <a:lnTo>
                  <a:pt x="3604" y="1082"/>
                </a:lnTo>
                <a:lnTo>
                  <a:pt x="3184" y="1442"/>
                </a:lnTo>
                <a:lnTo>
                  <a:pt x="2883" y="1863"/>
                </a:lnTo>
                <a:lnTo>
                  <a:pt x="2583" y="2343"/>
                </a:lnTo>
                <a:lnTo>
                  <a:pt x="2403" y="2884"/>
                </a:lnTo>
                <a:lnTo>
                  <a:pt x="1682" y="2763"/>
                </a:lnTo>
                <a:lnTo>
                  <a:pt x="902" y="2703"/>
                </a:lnTo>
                <a:lnTo>
                  <a:pt x="541" y="2703"/>
                </a:lnTo>
                <a:lnTo>
                  <a:pt x="181" y="2823"/>
                </a:lnTo>
                <a:lnTo>
                  <a:pt x="1" y="2944"/>
                </a:lnTo>
                <a:lnTo>
                  <a:pt x="1" y="3124"/>
                </a:lnTo>
                <a:lnTo>
                  <a:pt x="1" y="3304"/>
                </a:lnTo>
                <a:lnTo>
                  <a:pt x="61" y="3484"/>
                </a:lnTo>
                <a:lnTo>
                  <a:pt x="421" y="3724"/>
                </a:lnTo>
                <a:lnTo>
                  <a:pt x="781" y="3844"/>
                </a:lnTo>
                <a:lnTo>
                  <a:pt x="1502" y="4025"/>
                </a:lnTo>
                <a:lnTo>
                  <a:pt x="2223" y="4145"/>
                </a:lnTo>
                <a:lnTo>
                  <a:pt x="2943" y="4265"/>
                </a:lnTo>
                <a:lnTo>
                  <a:pt x="2763" y="4745"/>
                </a:lnTo>
                <a:lnTo>
                  <a:pt x="2643" y="5226"/>
                </a:lnTo>
                <a:lnTo>
                  <a:pt x="2523" y="6187"/>
                </a:lnTo>
                <a:lnTo>
                  <a:pt x="2523" y="7148"/>
                </a:lnTo>
                <a:lnTo>
                  <a:pt x="2583" y="8048"/>
                </a:lnTo>
                <a:lnTo>
                  <a:pt x="2643" y="8709"/>
                </a:lnTo>
                <a:lnTo>
                  <a:pt x="2823" y="9370"/>
                </a:lnTo>
                <a:lnTo>
                  <a:pt x="3004" y="9970"/>
                </a:lnTo>
                <a:lnTo>
                  <a:pt x="3304" y="10631"/>
                </a:lnTo>
                <a:lnTo>
                  <a:pt x="3604" y="11231"/>
                </a:lnTo>
                <a:lnTo>
                  <a:pt x="3964" y="11772"/>
                </a:lnTo>
                <a:lnTo>
                  <a:pt x="4325" y="12312"/>
                </a:lnTo>
                <a:lnTo>
                  <a:pt x="4745" y="12853"/>
                </a:lnTo>
                <a:lnTo>
                  <a:pt x="5226" y="13273"/>
                </a:lnTo>
                <a:lnTo>
                  <a:pt x="5706" y="13634"/>
                </a:lnTo>
                <a:lnTo>
                  <a:pt x="5586" y="14835"/>
                </a:lnTo>
                <a:lnTo>
                  <a:pt x="5586" y="16036"/>
                </a:lnTo>
                <a:lnTo>
                  <a:pt x="5586" y="17237"/>
                </a:lnTo>
                <a:lnTo>
                  <a:pt x="5646" y="17838"/>
                </a:lnTo>
                <a:lnTo>
                  <a:pt x="5766" y="18378"/>
                </a:lnTo>
                <a:lnTo>
                  <a:pt x="5766" y="18498"/>
                </a:lnTo>
                <a:lnTo>
                  <a:pt x="5886" y="18558"/>
                </a:lnTo>
                <a:lnTo>
                  <a:pt x="6066" y="18618"/>
                </a:lnTo>
                <a:lnTo>
                  <a:pt x="6187" y="18498"/>
                </a:lnTo>
                <a:lnTo>
                  <a:pt x="6247" y="18438"/>
                </a:lnTo>
                <a:lnTo>
                  <a:pt x="6307" y="18318"/>
                </a:lnTo>
                <a:lnTo>
                  <a:pt x="6367" y="17237"/>
                </a:lnTo>
                <a:lnTo>
                  <a:pt x="6367" y="16096"/>
                </a:lnTo>
                <a:lnTo>
                  <a:pt x="6247" y="15015"/>
                </a:lnTo>
                <a:lnTo>
                  <a:pt x="6066" y="13934"/>
                </a:lnTo>
                <a:lnTo>
                  <a:pt x="6727" y="14294"/>
                </a:lnTo>
                <a:lnTo>
                  <a:pt x="7388" y="14655"/>
                </a:lnTo>
                <a:lnTo>
                  <a:pt x="8108" y="14895"/>
                </a:lnTo>
                <a:lnTo>
                  <a:pt x="8829" y="15135"/>
                </a:lnTo>
                <a:lnTo>
                  <a:pt x="8709" y="15616"/>
                </a:lnTo>
                <a:lnTo>
                  <a:pt x="8649" y="16156"/>
                </a:lnTo>
                <a:lnTo>
                  <a:pt x="8649" y="16697"/>
                </a:lnTo>
                <a:lnTo>
                  <a:pt x="8649" y="17237"/>
                </a:lnTo>
                <a:lnTo>
                  <a:pt x="8769" y="18318"/>
                </a:lnTo>
                <a:lnTo>
                  <a:pt x="8949" y="19339"/>
                </a:lnTo>
                <a:lnTo>
                  <a:pt x="9009" y="19459"/>
                </a:lnTo>
                <a:lnTo>
                  <a:pt x="9069" y="19579"/>
                </a:lnTo>
                <a:lnTo>
                  <a:pt x="9309" y="19579"/>
                </a:lnTo>
                <a:lnTo>
                  <a:pt x="9430" y="19519"/>
                </a:lnTo>
                <a:lnTo>
                  <a:pt x="9490" y="19459"/>
                </a:lnTo>
                <a:lnTo>
                  <a:pt x="9550" y="19339"/>
                </a:lnTo>
                <a:lnTo>
                  <a:pt x="9550" y="19219"/>
                </a:lnTo>
                <a:lnTo>
                  <a:pt x="9370" y="17958"/>
                </a:lnTo>
                <a:lnTo>
                  <a:pt x="9309" y="16697"/>
                </a:lnTo>
                <a:lnTo>
                  <a:pt x="9370" y="15976"/>
                </a:lnTo>
                <a:lnTo>
                  <a:pt x="9430" y="15255"/>
                </a:lnTo>
                <a:lnTo>
                  <a:pt x="10150" y="15315"/>
                </a:lnTo>
                <a:lnTo>
                  <a:pt x="10811" y="15375"/>
                </a:lnTo>
                <a:lnTo>
                  <a:pt x="11532" y="15375"/>
                </a:lnTo>
                <a:lnTo>
                  <a:pt x="12192" y="15255"/>
                </a:lnTo>
                <a:lnTo>
                  <a:pt x="12793" y="15135"/>
                </a:lnTo>
                <a:lnTo>
                  <a:pt x="13033" y="15015"/>
                </a:lnTo>
                <a:lnTo>
                  <a:pt x="13273" y="14835"/>
                </a:lnTo>
                <a:lnTo>
                  <a:pt x="13453" y="14655"/>
                </a:lnTo>
                <a:lnTo>
                  <a:pt x="13573" y="14234"/>
                </a:lnTo>
                <a:lnTo>
                  <a:pt x="13694" y="13874"/>
                </a:lnTo>
                <a:lnTo>
                  <a:pt x="13694" y="13694"/>
                </a:lnTo>
                <a:lnTo>
                  <a:pt x="13634" y="13634"/>
                </a:lnTo>
                <a:lnTo>
                  <a:pt x="13573" y="13273"/>
                </a:lnTo>
                <a:lnTo>
                  <a:pt x="13453" y="13033"/>
                </a:lnTo>
                <a:lnTo>
                  <a:pt x="13333" y="12913"/>
                </a:lnTo>
                <a:lnTo>
                  <a:pt x="13153" y="12793"/>
                </a:lnTo>
                <a:lnTo>
                  <a:pt x="12312" y="12793"/>
                </a:lnTo>
                <a:lnTo>
                  <a:pt x="11832" y="12733"/>
                </a:lnTo>
                <a:lnTo>
                  <a:pt x="11472" y="12613"/>
                </a:lnTo>
                <a:lnTo>
                  <a:pt x="11171" y="12372"/>
                </a:lnTo>
                <a:lnTo>
                  <a:pt x="10931" y="12132"/>
                </a:lnTo>
                <a:lnTo>
                  <a:pt x="10751" y="11772"/>
                </a:lnTo>
                <a:lnTo>
                  <a:pt x="10631" y="11412"/>
                </a:lnTo>
                <a:lnTo>
                  <a:pt x="10571" y="11051"/>
                </a:lnTo>
                <a:lnTo>
                  <a:pt x="10511" y="10631"/>
                </a:lnTo>
                <a:lnTo>
                  <a:pt x="10511" y="10150"/>
                </a:lnTo>
                <a:lnTo>
                  <a:pt x="10571" y="9310"/>
                </a:lnTo>
                <a:lnTo>
                  <a:pt x="10691" y="8469"/>
                </a:lnTo>
                <a:lnTo>
                  <a:pt x="10811" y="7688"/>
                </a:lnTo>
                <a:lnTo>
                  <a:pt x="10931" y="6967"/>
                </a:lnTo>
                <a:lnTo>
                  <a:pt x="11051" y="6187"/>
                </a:lnTo>
                <a:lnTo>
                  <a:pt x="11111" y="5466"/>
                </a:lnTo>
                <a:lnTo>
                  <a:pt x="11111" y="4685"/>
                </a:lnTo>
                <a:lnTo>
                  <a:pt x="11051" y="3965"/>
                </a:lnTo>
                <a:lnTo>
                  <a:pt x="10871" y="3244"/>
                </a:lnTo>
                <a:lnTo>
                  <a:pt x="10571" y="2583"/>
                </a:lnTo>
                <a:lnTo>
                  <a:pt x="10150" y="1923"/>
                </a:lnTo>
                <a:lnTo>
                  <a:pt x="9730" y="1442"/>
                </a:lnTo>
                <a:lnTo>
                  <a:pt x="9249" y="1022"/>
                </a:lnTo>
                <a:lnTo>
                  <a:pt x="8649" y="661"/>
                </a:lnTo>
                <a:lnTo>
                  <a:pt x="8108" y="361"/>
                </a:lnTo>
                <a:lnTo>
                  <a:pt x="7448" y="121"/>
                </a:lnTo>
                <a:lnTo>
                  <a:pt x="6787" y="61"/>
                </a:lnTo>
                <a:lnTo>
                  <a:pt x="6187" y="1"/>
                </a:lnTo>
                <a:close/>
              </a:path>
            </a:pathLst>
          </a:custGeom>
          <a:solidFill>
            <a:srgbClr val="F567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7755023" y="2445825"/>
            <a:ext cx="443065" cy="339085"/>
          </a:xfrm>
          <a:custGeom>
            <a:pathLst>
              <a:path extrusionOk="0" h="26245" w="34293">
                <a:moveTo>
                  <a:pt x="12552" y="8949"/>
                </a:moveTo>
                <a:lnTo>
                  <a:pt x="12732" y="9009"/>
                </a:lnTo>
                <a:lnTo>
                  <a:pt x="12973" y="9129"/>
                </a:lnTo>
                <a:lnTo>
                  <a:pt x="13153" y="9309"/>
                </a:lnTo>
                <a:lnTo>
                  <a:pt x="13273" y="9489"/>
                </a:lnTo>
                <a:lnTo>
                  <a:pt x="13393" y="9669"/>
                </a:lnTo>
                <a:lnTo>
                  <a:pt x="13453" y="9909"/>
                </a:lnTo>
                <a:lnTo>
                  <a:pt x="13513" y="10150"/>
                </a:lnTo>
                <a:lnTo>
                  <a:pt x="13453" y="10390"/>
                </a:lnTo>
                <a:lnTo>
                  <a:pt x="13393" y="10570"/>
                </a:lnTo>
                <a:lnTo>
                  <a:pt x="13273" y="10810"/>
                </a:lnTo>
                <a:lnTo>
                  <a:pt x="13153" y="10990"/>
                </a:lnTo>
                <a:lnTo>
                  <a:pt x="13093" y="11050"/>
                </a:lnTo>
                <a:lnTo>
                  <a:pt x="12913" y="11171"/>
                </a:lnTo>
                <a:lnTo>
                  <a:pt x="12732" y="11291"/>
                </a:lnTo>
                <a:lnTo>
                  <a:pt x="12492" y="11351"/>
                </a:lnTo>
                <a:lnTo>
                  <a:pt x="12012" y="11351"/>
                </a:lnTo>
                <a:lnTo>
                  <a:pt x="11832" y="11291"/>
                </a:lnTo>
                <a:lnTo>
                  <a:pt x="11591" y="11171"/>
                </a:lnTo>
                <a:lnTo>
                  <a:pt x="11411" y="11050"/>
                </a:lnTo>
                <a:lnTo>
                  <a:pt x="11291" y="10870"/>
                </a:lnTo>
                <a:lnTo>
                  <a:pt x="11171" y="10630"/>
                </a:lnTo>
                <a:lnTo>
                  <a:pt x="11111" y="10390"/>
                </a:lnTo>
                <a:lnTo>
                  <a:pt x="11051" y="10150"/>
                </a:lnTo>
                <a:lnTo>
                  <a:pt x="11111" y="9969"/>
                </a:lnTo>
                <a:lnTo>
                  <a:pt x="11171" y="9729"/>
                </a:lnTo>
                <a:lnTo>
                  <a:pt x="11291" y="9489"/>
                </a:lnTo>
                <a:lnTo>
                  <a:pt x="11411" y="9309"/>
                </a:lnTo>
                <a:lnTo>
                  <a:pt x="11471" y="9309"/>
                </a:lnTo>
                <a:lnTo>
                  <a:pt x="11651" y="9129"/>
                </a:lnTo>
                <a:lnTo>
                  <a:pt x="11832" y="9009"/>
                </a:lnTo>
                <a:lnTo>
                  <a:pt x="12072" y="8949"/>
                </a:lnTo>
                <a:close/>
                <a:moveTo>
                  <a:pt x="32611" y="0"/>
                </a:moveTo>
                <a:lnTo>
                  <a:pt x="32011" y="60"/>
                </a:lnTo>
                <a:lnTo>
                  <a:pt x="31410" y="120"/>
                </a:lnTo>
                <a:lnTo>
                  <a:pt x="30749" y="300"/>
                </a:lnTo>
                <a:lnTo>
                  <a:pt x="29789" y="601"/>
                </a:lnTo>
                <a:lnTo>
                  <a:pt x="28587" y="1021"/>
                </a:lnTo>
                <a:lnTo>
                  <a:pt x="27446" y="1502"/>
                </a:lnTo>
                <a:lnTo>
                  <a:pt x="26305" y="2102"/>
                </a:lnTo>
                <a:lnTo>
                  <a:pt x="25284" y="2823"/>
                </a:lnTo>
                <a:lnTo>
                  <a:pt x="24323" y="3543"/>
                </a:lnTo>
                <a:lnTo>
                  <a:pt x="23423" y="4324"/>
                </a:lnTo>
                <a:lnTo>
                  <a:pt x="22582" y="5165"/>
                </a:lnTo>
                <a:lnTo>
                  <a:pt x="21801" y="6066"/>
                </a:lnTo>
                <a:lnTo>
                  <a:pt x="21080" y="7027"/>
                </a:lnTo>
                <a:lnTo>
                  <a:pt x="20720" y="7567"/>
                </a:lnTo>
                <a:lnTo>
                  <a:pt x="20420" y="8168"/>
                </a:lnTo>
                <a:lnTo>
                  <a:pt x="19819" y="7687"/>
                </a:lnTo>
                <a:lnTo>
                  <a:pt x="19098" y="7147"/>
                </a:lnTo>
                <a:lnTo>
                  <a:pt x="18258" y="6726"/>
                </a:lnTo>
                <a:lnTo>
                  <a:pt x="17477" y="6426"/>
                </a:lnTo>
                <a:lnTo>
                  <a:pt x="16576" y="6186"/>
                </a:lnTo>
                <a:lnTo>
                  <a:pt x="15735" y="6066"/>
                </a:lnTo>
                <a:lnTo>
                  <a:pt x="14834" y="6066"/>
                </a:lnTo>
                <a:lnTo>
                  <a:pt x="13934" y="6186"/>
                </a:lnTo>
                <a:lnTo>
                  <a:pt x="13033" y="6426"/>
                </a:lnTo>
                <a:lnTo>
                  <a:pt x="12072" y="6726"/>
                </a:lnTo>
                <a:lnTo>
                  <a:pt x="11171" y="7147"/>
                </a:lnTo>
                <a:lnTo>
                  <a:pt x="10270" y="7687"/>
                </a:lnTo>
                <a:lnTo>
                  <a:pt x="9369" y="8288"/>
                </a:lnTo>
                <a:lnTo>
                  <a:pt x="8528" y="8949"/>
                </a:lnTo>
                <a:lnTo>
                  <a:pt x="7748" y="9669"/>
                </a:lnTo>
                <a:lnTo>
                  <a:pt x="7147" y="10450"/>
                </a:lnTo>
                <a:lnTo>
                  <a:pt x="6607" y="11291"/>
                </a:lnTo>
                <a:lnTo>
                  <a:pt x="6607" y="11351"/>
                </a:lnTo>
                <a:lnTo>
                  <a:pt x="6727" y="11411"/>
                </a:lnTo>
                <a:lnTo>
                  <a:pt x="7087" y="11531"/>
                </a:lnTo>
                <a:lnTo>
                  <a:pt x="7688" y="11771"/>
                </a:lnTo>
                <a:lnTo>
                  <a:pt x="8408" y="12071"/>
                </a:lnTo>
                <a:lnTo>
                  <a:pt x="8769" y="12252"/>
                </a:lnTo>
                <a:lnTo>
                  <a:pt x="9129" y="12552"/>
                </a:lnTo>
                <a:lnTo>
                  <a:pt x="9489" y="12852"/>
                </a:lnTo>
                <a:lnTo>
                  <a:pt x="9850" y="13213"/>
                </a:lnTo>
                <a:lnTo>
                  <a:pt x="10150" y="13633"/>
                </a:lnTo>
                <a:lnTo>
                  <a:pt x="10390" y="14173"/>
                </a:lnTo>
                <a:lnTo>
                  <a:pt x="10630" y="14714"/>
                </a:lnTo>
                <a:lnTo>
                  <a:pt x="10751" y="15375"/>
                </a:lnTo>
                <a:lnTo>
                  <a:pt x="10811" y="15615"/>
                </a:lnTo>
                <a:lnTo>
                  <a:pt x="10570" y="15555"/>
                </a:lnTo>
                <a:lnTo>
                  <a:pt x="9850" y="15495"/>
                </a:lnTo>
                <a:lnTo>
                  <a:pt x="9069" y="15555"/>
                </a:lnTo>
                <a:lnTo>
                  <a:pt x="8348" y="15675"/>
                </a:lnTo>
                <a:lnTo>
                  <a:pt x="7628" y="15795"/>
                </a:lnTo>
                <a:lnTo>
                  <a:pt x="6847" y="16035"/>
                </a:lnTo>
                <a:lnTo>
                  <a:pt x="6186" y="16275"/>
                </a:lnTo>
                <a:lnTo>
                  <a:pt x="5466" y="16636"/>
                </a:lnTo>
                <a:lnTo>
                  <a:pt x="4745" y="16936"/>
                </a:lnTo>
                <a:lnTo>
                  <a:pt x="4084" y="17356"/>
                </a:lnTo>
                <a:lnTo>
                  <a:pt x="3484" y="17777"/>
                </a:lnTo>
                <a:lnTo>
                  <a:pt x="2823" y="18257"/>
                </a:lnTo>
                <a:lnTo>
                  <a:pt x="2222" y="18738"/>
                </a:lnTo>
                <a:lnTo>
                  <a:pt x="1682" y="19278"/>
                </a:lnTo>
                <a:lnTo>
                  <a:pt x="1202" y="19819"/>
                </a:lnTo>
                <a:lnTo>
                  <a:pt x="721" y="20359"/>
                </a:lnTo>
                <a:lnTo>
                  <a:pt x="241" y="20960"/>
                </a:lnTo>
                <a:lnTo>
                  <a:pt x="120" y="21140"/>
                </a:lnTo>
                <a:lnTo>
                  <a:pt x="120" y="21200"/>
                </a:lnTo>
                <a:lnTo>
                  <a:pt x="60" y="21260"/>
                </a:lnTo>
                <a:lnTo>
                  <a:pt x="0" y="21380"/>
                </a:lnTo>
                <a:lnTo>
                  <a:pt x="60" y="21620"/>
                </a:lnTo>
                <a:lnTo>
                  <a:pt x="120" y="21801"/>
                </a:lnTo>
                <a:lnTo>
                  <a:pt x="241" y="21981"/>
                </a:lnTo>
                <a:lnTo>
                  <a:pt x="361" y="22161"/>
                </a:lnTo>
                <a:lnTo>
                  <a:pt x="541" y="22281"/>
                </a:lnTo>
                <a:lnTo>
                  <a:pt x="781" y="22341"/>
                </a:lnTo>
                <a:lnTo>
                  <a:pt x="961" y="22401"/>
                </a:lnTo>
                <a:lnTo>
                  <a:pt x="1442" y="22401"/>
                </a:lnTo>
                <a:lnTo>
                  <a:pt x="2162" y="22461"/>
                </a:lnTo>
                <a:lnTo>
                  <a:pt x="2943" y="22401"/>
                </a:lnTo>
                <a:lnTo>
                  <a:pt x="3784" y="22341"/>
                </a:lnTo>
                <a:lnTo>
                  <a:pt x="4505" y="22161"/>
                </a:lnTo>
                <a:lnTo>
                  <a:pt x="4925" y="22822"/>
                </a:lnTo>
                <a:lnTo>
                  <a:pt x="5466" y="23422"/>
                </a:lnTo>
                <a:lnTo>
                  <a:pt x="6006" y="23963"/>
                </a:lnTo>
                <a:lnTo>
                  <a:pt x="6667" y="24443"/>
                </a:lnTo>
                <a:lnTo>
                  <a:pt x="7327" y="24803"/>
                </a:lnTo>
                <a:lnTo>
                  <a:pt x="8048" y="25104"/>
                </a:lnTo>
                <a:lnTo>
                  <a:pt x="8829" y="25344"/>
                </a:lnTo>
                <a:lnTo>
                  <a:pt x="9549" y="25524"/>
                </a:lnTo>
                <a:lnTo>
                  <a:pt x="10330" y="25584"/>
                </a:lnTo>
                <a:lnTo>
                  <a:pt x="11111" y="25584"/>
                </a:lnTo>
                <a:lnTo>
                  <a:pt x="11892" y="25524"/>
                </a:lnTo>
                <a:lnTo>
                  <a:pt x="12672" y="25404"/>
                </a:lnTo>
                <a:lnTo>
                  <a:pt x="13393" y="25164"/>
                </a:lnTo>
                <a:lnTo>
                  <a:pt x="14114" y="24863"/>
                </a:lnTo>
                <a:lnTo>
                  <a:pt x="14774" y="24443"/>
                </a:lnTo>
                <a:lnTo>
                  <a:pt x="15435" y="23963"/>
                </a:lnTo>
                <a:lnTo>
                  <a:pt x="16156" y="24563"/>
                </a:lnTo>
                <a:lnTo>
                  <a:pt x="16996" y="25104"/>
                </a:lnTo>
                <a:lnTo>
                  <a:pt x="17897" y="25524"/>
                </a:lnTo>
                <a:lnTo>
                  <a:pt x="18798" y="25884"/>
                </a:lnTo>
                <a:lnTo>
                  <a:pt x="19339" y="26065"/>
                </a:lnTo>
                <a:lnTo>
                  <a:pt x="19939" y="26185"/>
                </a:lnTo>
                <a:lnTo>
                  <a:pt x="20480" y="26245"/>
                </a:lnTo>
                <a:lnTo>
                  <a:pt x="21621" y="26245"/>
                </a:lnTo>
                <a:lnTo>
                  <a:pt x="22221" y="26185"/>
                </a:lnTo>
                <a:lnTo>
                  <a:pt x="23302" y="26005"/>
                </a:lnTo>
                <a:lnTo>
                  <a:pt x="24443" y="25704"/>
                </a:lnTo>
                <a:lnTo>
                  <a:pt x="25524" y="25284"/>
                </a:lnTo>
                <a:lnTo>
                  <a:pt x="26545" y="24743"/>
                </a:lnTo>
                <a:lnTo>
                  <a:pt x="27506" y="24143"/>
                </a:lnTo>
                <a:lnTo>
                  <a:pt x="27566" y="24083"/>
                </a:lnTo>
                <a:lnTo>
                  <a:pt x="28287" y="24263"/>
                </a:lnTo>
                <a:lnTo>
                  <a:pt x="29008" y="24323"/>
                </a:lnTo>
                <a:lnTo>
                  <a:pt x="29728" y="24323"/>
                </a:lnTo>
                <a:lnTo>
                  <a:pt x="30449" y="24263"/>
                </a:lnTo>
                <a:lnTo>
                  <a:pt x="31110" y="24203"/>
                </a:lnTo>
                <a:lnTo>
                  <a:pt x="31830" y="24083"/>
                </a:lnTo>
                <a:lnTo>
                  <a:pt x="32131" y="23963"/>
                </a:lnTo>
                <a:lnTo>
                  <a:pt x="32431" y="23843"/>
                </a:lnTo>
                <a:lnTo>
                  <a:pt x="32731" y="23602"/>
                </a:lnTo>
                <a:lnTo>
                  <a:pt x="32972" y="23362"/>
                </a:lnTo>
                <a:lnTo>
                  <a:pt x="33032" y="23182"/>
                </a:lnTo>
                <a:lnTo>
                  <a:pt x="32972" y="23002"/>
                </a:lnTo>
                <a:lnTo>
                  <a:pt x="32851" y="22822"/>
                </a:lnTo>
                <a:lnTo>
                  <a:pt x="32671" y="22761"/>
                </a:lnTo>
                <a:lnTo>
                  <a:pt x="32371" y="22641"/>
                </a:lnTo>
                <a:lnTo>
                  <a:pt x="32071" y="22641"/>
                </a:lnTo>
                <a:lnTo>
                  <a:pt x="31410" y="22701"/>
                </a:lnTo>
                <a:lnTo>
                  <a:pt x="30749" y="22882"/>
                </a:lnTo>
                <a:lnTo>
                  <a:pt x="30089" y="23002"/>
                </a:lnTo>
                <a:lnTo>
                  <a:pt x="29428" y="23062"/>
                </a:lnTo>
                <a:lnTo>
                  <a:pt x="28828" y="23062"/>
                </a:lnTo>
                <a:lnTo>
                  <a:pt x="29728" y="22161"/>
                </a:lnTo>
                <a:lnTo>
                  <a:pt x="30569" y="21260"/>
                </a:lnTo>
                <a:lnTo>
                  <a:pt x="31290" y="21200"/>
                </a:lnTo>
                <a:lnTo>
                  <a:pt x="32071" y="21020"/>
                </a:lnTo>
                <a:lnTo>
                  <a:pt x="32791" y="20840"/>
                </a:lnTo>
                <a:lnTo>
                  <a:pt x="33452" y="20599"/>
                </a:lnTo>
                <a:lnTo>
                  <a:pt x="33632" y="20539"/>
                </a:lnTo>
                <a:lnTo>
                  <a:pt x="33812" y="20419"/>
                </a:lnTo>
                <a:lnTo>
                  <a:pt x="33932" y="20239"/>
                </a:lnTo>
                <a:lnTo>
                  <a:pt x="33992" y="20059"/>
                </a:lnTo>
                <a:lnTo>
                  <a:pt x="34053" y="19699"/>
                </a:lnTo>
                <a:lnTo>
                  <a:pt x="33992" y="19579"/>
                </a:lnTo>
                <a:lnTo>
                  <a:pt x="33932" y="19398"/>
                </a:lnTo>
                <a:lnTo>
                  <a:pt x="33752" y="19218"/>
                </a:lnTo>
                <a:lnTo>
                  <a:pt x="33512" y="19098"/>
                </a:lnTo>
                <a:lnTo>
                  <a:pt x="33272" y="19038"/>
                </a:lnTo>
                <a:lnTo>
                  <a:pt x="33032" y="19038"/>
                </a:lnTo>
                <a:lnTo>
                  <a:pt x="32251" y="19158"/>
                </a:lnTo>
                <a:lnTo>
                  <a:pt x="33092" y="17957"/>
                </a:lnTo>
                <a:lnTo>
                  <a:pt x="33512" y="17356"/>
                </a:lnTo>
                <a:lnTo>
                  <a:pt x="33812" y="16756"/>
                </a:lnTo>
                <a:lnTo>
                  <a:pt x="33872" y="16456"/>
                </a:lnTo>
                <a:lnTo>
                  <a:pt x="33812" y="16215"/>
                </a:lnTo>
                <a:lnTo>
                  <a:pt x="33632" y="15915"/>
                </a:lnTo>
                <a:lnTo>
                  <a:pt x="33452" y="15675"/>
                </a:lnTo>
                <a:lnTo>
                  <a:pt x="33032" y="15194"/>
                </a:lnTo>
                <a:lnTo>
                  <a:pt x="32791" y="14954"/>
                </a:lnTo>
                <a:lnTo>
                  <a:pt x="31891" y="14774"/>
                </a:lnTo>
                <a:lnTo>
                  <a:pt x="31050" y="14654"/>
                </a:lnTo>
                <a:lnTo>
                  <a:pt x="30149" y="14534"/>
                </a:lnTo>
                <a:lnTo>
                  <a:pt x="29308" y="14414"/>
                </a:lnTo>
                <a:lnTo>
                  <a:pt x="29728" y="13873"/>
                </a:lnTo>
                <a:lnTo>
                  <a:pt x="30149" y="13273"/>
                </a:lnTo>
                <a:lnTo>
                  <a:pt x="30509" y="12672"/>
                </a:lnTo>
                <a:lnTo>
                  <a:pt x="30809" y="12011"/>
                </a:lnTo>
                <a:lnTo>
                  <a:pt x="30990" y="11351"/>
                </a:lnTo>
                <a:lnTo>
                  <a:pt x="31110" y="10690"/>
                </a:lnTo>
                <a:lnTo>
                  <a:pt x="31170" y="9969"/>
                </a:lnTo>
                <a:lnTo>
                  <a:pt x="31170" y="9309"/>
                </a:lnTo>
                <a:lnTo>
                  <a:pt x="31050" y="8588"/>
                </a:lnTo>
                <a:lnTo>
                  <a:pt x="30870" y="7928"/>
                </a:lnTo>
                <a:lnTo>
                  <a:pt x="30629" y="7267"/>
                </a:lnTo>
                <a:lnTo>
                  <a:pt x="30329" y="6666"/>
                </a:lnTo>
                <a:lnTo>
                  <a:pt x="31110" y="6186"/>
                </a:lnTo>
                <a:lnTo>
                  <a:pt x="31770" y="5585"/>
                </a:lnTo>
                <a:lnTo>
                  <a:pt x="32371" y="4985"/>
                </a:lnTo>
                <a:lnTo>
                  <a:pt x="32911" y="4204"/>
                </a:lnTo>
                <a:lnTo>
                  <a:pt x="33212" y="3724"/>
                </a:lnTo>
                <a:lnTo>
                  <a:pt x="33512" y="3123"/>
                </a:lnTo>
                <a:lnTo>
                  <a:pt x="33692" y="2522"/>
                </a:lnTo>
                <a:lnTo>
                  <a:pt x="33752" y="2222"/>
                </a:lnTo>
                <a:lnTo>
                  <a:pt x="33752" y="1862"/>
                </a:lnTo>
                <a:lnTo>
                  <a:pt x="33992" y="1682"/>
                </a:lnTo>
                <a:lnTo>
                  <a:pt x="34173" y="1441"/>
                </a:lnTo>
                <a:lnTo>
                  <a:pt x="34293" y="1201"/>
                </a:lnTo>
                <a:lnTo>
                  <a:pt x="34293" y="961"/>
                </a:lnTo>
                <a:lnTo>
                  <a:pt x="34233" y="721"/>
                </a:lnTo>
                <a:lnTo>
                  <a:pt x="34053" y="481"/>
                </a:lnTo>
                <a:lnTo>
                  <a:pt x="33872" y="300"/>
                </a:lnTo>
                <a:lnTo>
                  <a:pt x="33692" y="180"/>
                </a:lnTo>
                <a:lnTo>
                  <a:pt x="33452" y="120"/>
                </a:lnTo>
                <a:lnTo>
                  <a:pt x="33212" y="60"/>
                </a:lnTo>
                <a:lnTo>
                  <a:pt x="32611" y="0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 rot="-4528896">
            <a:off x="8560581" y="2386617"/>
            <a:ext cx="407286" cy="795941"/>
          </a:xfrm>
          <a:custGeom>
            <a:pathLst>
              <a:path extrusionOk="0" h="43662" w="22342">
                <a:moveTo>
                  <a:pt x="10451" y="1"/>
                </a:moveTo>
                <a:lnTo>
                  <a:pt x="10391" y="61"/>
                </a:lnTo>
                <a:lnTo>
                  <a:pt x="10331" y="61"/>
                </a:lnTo>
                <a:lnTo>
                  <a:pt x="10090" y="962"/>
                </a:lnTo>
                <a:lnTo>
                  <a:pt x="9910" y="1802"/>
                </a:lnTo>
                <a:lnTo>
                  <a:pt x="9610" y="3544"/>
                </a:lnTo>
                <a:lnTo>
                  <a:pt x="9370" y="5286"/>
                </a:lnTo>
                <a:lnTo>
                  <a:pt x="9249" y="7027"/>
                </a:lnTo>
                <a:lnTo>
                  <a:pt x="8829" y="6006"/>
                </a:lnTo>
                <a:lnTo>
                  <a:pt x="8409" y="4925"/>
                </a:lnTo>
                <a:lnTo>
                  <a:pt x="8048" y="3784"/>
                </a:lnTo>
                <a:lnTo>
                  <a:pt x="7688" y="2583"/>
                </a:lnTo>
                <a:lnTo>
                  <a:pt x="7268" y="1382"/>
                </a:lnTo>
                <a:lnTo>
                  <a:pt x="7027" y="782"/>
                </a:lnTo>
                <a:lnTo>
                  <a:pt x="6787" y="241"/>
                </a:lnTo>
                <a:lnTo>
                  <a:pt x="6667" y="121"/>
                </a:lnTo>
                <a:lnTo>
                  <a:pt x="6427" y="121"/>
                </a:lnTo>
                <a:lnTo>
                  <a:pt x="6247" y="181"/>
                </a:lnTo>
                <a:lnTo>
                  <a:pt x="6187" y="421"/>
                </a:lnTo>
                <a:lnTo>
                  <a:pt x="6187" y="1022"/>
                </a:lnTo>
                <a:lnTo>
                  <a:pt x="6187" y="1682"/>
                </a:lnTo>
                <a:lnTo>
                  <a:pt x="6307" y="2343"/>
                </a:lnTo>
                <a:lnTo>
                  <a:pt x="6427" y="3004"/>
                </a:lnTo>
                <a:lnTo>
                  <a:pt x="6847" y="4265"/>
                </a:lnTo>
                <a:lnTo>
                  <a:pt x="7268" y="5466"/>
                </a:lnTo>
                <a:lnTo>
                  <a:pt x="7628" y="6607"/>
                </a:lnTo>
                <a:lnTo>
                  <a:pt x="8048" y="7748"/>
                </a:lnTo>
                <a:lnTo>
                  <a:pt x="8289" y="8349"/>
                </a:lnTo>
                <a:lnTo>
                  <a:pt x="8589" y="8889"/>
                </a:lnTo>
                <a:lnTo>
                  <a:pt x="8889" y="9430"/>
                </a:lnTo>
                <a:lnTo>
                  <a:pt x="9249" y="9850"/>
                </a:lnTo>
                <a:lnTo>
                  <a:pt x="9249" y="10991"/>
                </a:lnTo>
                <a:lnTo>
                  <a:pt x="9310" y="13033"/>
                </a:lnTo>
                <a:lnTo>
                  <a:pt x="9370" y="15075"/>
                </a:lnTo>
                <a:lnTo>
                  <a:pt x="9550" y="17177"/>
                </a:lnTo>
                <a:lnTo>
                  <a:pt x="9730" y="19219"/>
                </a:lnTo>
                <a:lnTo>
                  <a:pt x="8769" y="18618"/>
                </a:lnTo>
                <a:lnTo>
                  <a:pt x="8229" y="18258"/>
                </a:lnTo>
                <a:lnTo>
                  <a:pt x="7748" y="17898"/>
                </a:lnTo>
                <a:lnTo>
                  <a:pt x="7268" y="17477"/>
                </a:lnTo>
                <a:lnTo>
                  <a:pt x="6787" y="16997"/>
                </a:lnTo>
                <a:lnTo>
                  <a:pt x="6847" y="16336"/>
                </a:lnTo>
                <a:lnTo>
                  <a:pt x="6847" y="15676"/>
                </a:lnTo>
                <a:lnTo>
                  <a:pt x="6847" y="15015"/>
                </a:lnTo>
                <a:lnTo>
                  <a:pt x="6847" y="14354"/>
                </a:lnTo>
                <a:lnTo>
                  <a:pt x="6787" y="13694"/>
                </a:lnTo>
                <a:lnTo>
                  <a:pt x="6547" y="13033"/>
                </a:lnTo>
                <a:lnTo>
                  <a:pt x="6487" y="12913"/>
                </a:lnTo>
                <a:lnTo>
                  <a:pt x="6367" y="12853"/>
                </a:lnTo>
                <a:lnTo>
                  <a:pt x="6247" y="12853"/>
                </a:lnTo>
                <a:lnTo>
                  <a:pt x="6127" y="12973"/>
                </a:lnTo>
                <a:lnTo>
                  <a:pt x="5886" y="13574"/>
                </a:lnTo>
                <a:lnTo>
                  <a:pt x="5766" y="14174"/>
                </a:lnTo>
                <a:lnTo>
                  <a:pt x="5646" y="14835"/>
                </a:lnTo>
                <a:lnTo>
                  <a:pt x="5646" y="15435"/>
                </a:lnTo>
                <a:lnTo>
                  <a:pt x="5166" y="14655"/>
                </a:lnTo>
                <a:lnTo>
                  <a:pt x="4745" y="13874"/>
                </a:lnTo>
                <a:lnTo>
                  <a:pt x="4445" y="13153"/>
                </a:lnTo>
                <a:lnTo>
                  <a:pt x="4205" y="12372"/>
                </a:lnTo>
                <a:lnTo>
                  <a:pt x="3965" y="11652"/>
                </a:lnTo>
                <a:lnTo>
                  <a:pt x="3664" y="10931"/>
                </a:lnTo>
                <a:lnTo>
                  <a:pt x="3604" y="10871"/>
                </a:lnTo>
                <a:lnTo>
                  <a:pt x="3484" y="10811"/>
                </a:lnTo>
                <a:lnTo>
                  <a:pt x="3244" y="10751"/>
                </a:lnTo>
                <a:lnTo>
                  <a:pt x="3064" y="10871"/>
                </a:lnTo>
                <a:lnTo>
                  <a:pt x="2944" y="10931"/>
                </a:lnTo>
                <a:lnTo>
                  <a:pt x="2883" y="11051"/>
                </a:lnTo>
                <a:lnTo>
                  <a:pt x="2823" y="11472"/>
                </a:lnTo>
                <a:lnTo>
                  <a:pt x="2763" y="11892"/>
                </a:lnTo>
                <a:lnTo>
                  <a:pt x="2763" y="12312"/>
                </a:lnTo>
                <a:lnTo>
                  <a:pt x="2763" y="12733"/>
                </a:lnTo>
                <a:lnTo>
                  <a:pt x="2944" y="13574"/>
                </a:lnTo>
                <a:lnTo>
                  <a:pt x="3184" y="14474"/>
                </a:lnTo>
                <a:lnTo>
                  <a:pt x="3544" y="15255"/>
                </a:lnTo>
                <a:lnTo>
                  <a:pt x="3965" y="16036"/>
                </a:lnTo>
                <a:lnTo>
                  <a:pt x="4445" y="16817"/>
                </a:lnTo>
                <a:lnTo>
                  <a:pt x="4925" y="17477"/>
                </a:lnTo>
                <a:lnTo>
                  <a:pt x="5346" y="17958"/>
                </a:lnTo>
                <a:lnTo>
                  <a:pt x="5826" y="18498"/>
                </a:lnTo>
                <a:lnTo>
                  <a:pt x="6427" y="19099"/>
                </a:lnTo>
                <a:lnTo>
                  <a:pt x="7087" y="19639"/>
                </a:lnTo>
                <a:lnTo>
                  <a:pt x="7808" y="20180"/>
                </a:lnTo>
                <a:lnTo>
                  <a:pt x="8469" y="20600"/>
                </a:lnTo>
                <a:lnTo>
                  <a:pt x="8829" y="20720"/>
                </a:lnTo>
                <a:lnTo>
                  <a:pt x="9189" y="20840"/>
                </a:lnTo>
                <a:lnTo>
                  <a:pt x="9550" y="20900"/>
                </a:lnTo>
                <a:lnTo>
                  <a:pt x="9910" y="20960"/>
                </a:lnTo>
                <a:lnTo>
                  <a:pt x="10090" y="21981"/>
                </a:lnTo>
                <a:lnTo>
                  <a:pt x="10511" y="24804"/>
                </a:lnTo>
                <a:lnTo>
                  <a:pt x="11051" y="27567"/>
                </a:lnTo>
                <a:lnTo>
                  <a:pt x="11652" y="30329"/>
                </a:lnTo>
                <a:lnTo>
                  <a:pt x="12372" y="33092"/>
                </a:lnTo>
                <a:lnTo>
                  <a:pt x="13213" y="35794"/>
                </a:lnTo>
                <a:lnTo>
                  <a:pt x="14114" y="38437"/>
                </a:lnTo>
                <a:lnTo>
                  <a:pt x="14655" y="39818"/>
                </a:lnTo>
                <a:lnTo>
                  <a:pt x="15255" y="41260"/>
                </a:lnTo>
                <a:lnTo>
                  <a:pt x="13814" y="40239"/>
                </a:lnTo>
                <a:lnTo>
                  <a:pt x="12433" y="39158"/>
                </a:lnTo>
                <a:lnTo>
                  <a:pt x="10991" y="37956"/>
                </a:lnTo>
                <a:lnTo>
                  <a:pt x="9610" y="36695"/>
                </a:lnTo>
                <a:lnTo>
                  <a:pt x="9610" y="36095"/>
                </a:lnTo>
                <a:lnTo>
                  <a:pt x="9610" y="35434"/>
                </a:lnTo>
                <a:lnTo>
                  <a:pt x="9370" y="34233"/>
                </a:lnTo>
                <a:lnTo>
                  <a:pt x="9129" y="33032"/>
                </a:lnTo>
                <a:lnTo>
                  <a:pt x="8829" y="31891"/>
                </a:lnTo>
                <a:lnTo>
                  <a:pt x="8529" y="30449"/>
                </a:lnTo>
                <a:lnTo>
                  <a:pt x="8168" y="29008"/>
                </a:lnTo>
                <a:lnTo>
                  <a:pt x="7748" y="27567"/>
                </a:lnTo>
                <a:lnTo>
                  <a:pt x="7508" y="26906"/>
                </a:lnTo>
                <a:lnTo>
                  <a:pt x="7208" y="26245"/>
                </a:lnTo>
                <a:lnTo>
                  <a:pt x="7087" y="26125"/>
                </a:lnTo>
                <a:lnTo>
                  <a:pt x="6967" y="26125"/>
                </a:lnTo>
                <a:lnTo>
                  <a:pt x="6847" y="26185"/>
                </a:lnTo>
                <a:lnTo>
                  <a:pt x="6787" y="26305"/>
                </a:lnTo>
                <a:lnTo>
                  <a:pt x="6787" y="27026"/>
                </a:lnTo>
                <a:lnTo>
                  <a:pt x="6787" y="27747"/>
                </a:lnTo>
                <a:lnTo>
                  <a:pt x="6907" y="29188"/>
                </a:lnTo>
                <a:lnTo>
                  <a:pt x="7087" y="30630"/>
                </a:lnTo>
                <a:lnTo>
                  <a:pt x="7328" y="32011"/>
                </a:lnTo>
                <a:lnTo>
                  <a:pt x="7568" y="33392"/>
                </a:lnTo>
                <a:lnTo>
                  <a:pt x="7808" y="34834"/>
                </a:lnTo>
                <a:lnTo>
                  <a:pt x="6787" y="33692"/>
                </a:lnTo>
                <a:lnTo>
                  <a:pt x="5766" y="32551"/>
                </a:lnTo>
                <a:lnTo>
                  <a:pt x="4865" y="31350"/>
                </a:lnTo>
                <a:lnTo>
                  <a:pt x="3904" y="30149"/>
                </a:lnTo>
                <a:lnTo>
                  <a:pt x="2223" y="27807"/>
                </a:lnTo>
                <a:lnTo>
                  <a:pt x="1322" y="26606"/>
                </a:lnTo>
                <a:lnTo>
                  <a:pt x="842" y="26065"/>
                </a:lnTo>
                <a:lnTo>
                  <a:pt x="361" y="25525"/>
                </a:lnTo>
                <a:lnTo>
                  <a:pt x="241" y="25465"/>
                </a:lnTo>
                <a:lnTo>
                  <a:pt x="121" y="25525"/>
                </a:lnTo>
                <a:lnTo>
                  <a:pt x="61" y="25585"/>
                </a:lnTo>
                <a:lnTo>
                  <a:pt x="1" y="25765"/>
                </a:lnTo>
                <a:lnTo>
                  <a:pt x="301" y="26726"/>
                </a:lnTo>
                <a:lnTo>
                  <a:pt x="601" y="27747"/>
                </a:lnTo>
                <a:lnTo>
                  <a:pt x="1082" y="28708"/>
                </a:lnTo>
                <a:lnTo>
                  <a:pt x="1562" y="29669"/>
                </a:lnTo>
                <a:lnTo>
                  <a:pt x="2103" y="30570"/>
                </a:lnTo>
                <a:lnTo>
                  <a:pt x="2763" y="31470"/>
                </a:lnTo>
                <a:lnTo>
                  <a:pt x="3424" y="32311"/>
                </a:lnTo>
                <a:lnTo>
                  <a:pt x="4085" y="33212"/>
                </a:lnTo>
                <a:lnTo>
                  <a:pt x="4085" y="33212"/>
                </a:lnTo>
                <a:lnTo>
                  <a:pt x="3304" y="33152"/>
                </a:lnTo>
                <a:lnTo>
                  <a:pt x="2583" y="33212"/>
                </a:lnTo>
                <a:lnTo>
                  <a:pt x="2103" y="33212"/>
                </a:lnTo>
                <a:lnTo>
                  <a:pt x="1622" y="33332"/>
                </a:lnTo>
                <a:lnTo>
                  <a:pt x="1142" y="33452"/>
                </a:lnTo>
                <a:lnTo>
                  <a:pt x="721" y="33632"/>
                </a:lnTo>
                <a:lnTo>
                  <a:pt x="601" y="33813"/>
                </a:lnTo>
                <a:lnTo>
                  <a:pt x="541" y="33993"/>
                </a:lnTo>
                <a:lnTo>
                  <a:pt x="541" y="34173"/>
                </a:lnTo>
                <a:lnTo>
                  <a:pt x="721" y="34353"/>
                </a:lnTo>
                <a:lnTo>
                  <a:pt x="1202" y="34473"/>
                </a:lnTo>
                <a:lnTo>
                  <a:pt x="1682" y="34593"/>
                </a:lnTo>
                <a:lnTo>
                  <a:pt x="2703" y="34593"/>
                </a:lnTo>
                <a:lnTo>
                  <a:pt x="3244" y="34533"/>
                </a:lnTo>
                <a:lnTo>
                  <a:pt x="3724" y="34473"/>
                </a:lnTo>
                <a:lnTo>
                  <a:pt x="4265" y="34353"/>
                </a:lnTo>
                <a:lnTo>
                  <a:pt x="4745" y="34173"/>
                </a:lnTo>
                <a:lnTo>
                  <a:pt x="4865" y="34053"/>
                </a:lnTo>
                <a:lnTo>
                  <a:pt x="6787" y="36155"/>
                </a:lnTo>
                <a:lnTo>
                  <a:pt x="7868" y="37296"/>
                </a:lnTo>
                <a:lnTo>
                  <a:pt x="9009" y="38377"/>
                </a:lnTo>
                <a:lnTo>
                  <a:pt x="10210" y="39398"/>
                </a:lnTo>
                <a:lnTo>
                  <a:pt x="11472" y="40419"/>
                </a:lnTo>
                <a:lnTo>
                  <a:pt x="12733" y="41380"/>
                </a:lnTo>
                <a:lnTo>
                  <a:pt x="14054" y="42220"/>
                </a:lnTo>
                <a:lnTo>
                  <a:pt x="15435" y="43001"/>
                </a:lnTo>
                <a:lnTo>
                  <a:pt x="16817" y="43662"/>
                </a:lnTo>
                <a:lnTo>
                  <a:pt x="17177" y="43662"/>
                </a:lnTo>
                <a:lnTo>
                  <a:pt x="17297" y="43542"/>
                </a:lnTo>
                <a:lnTo>
                  <a:pt x="17417" y="43422"/>
                </a:lnTo>
                <a:lnTo>
                  <a:pt x="17477" y="43241"/>
                </a:lnTo>
                <a:lnTo>
                  <a:pt x="17477" y="43121"/>
                </a:lnTo>
                <a:lnTo>
                  <a:pt x="17417" y="42941"/>
                </a:lnTo>
                <a:lnTo>
                  <a:pt x="17297" y="42821"/>
                </a:lnTo>
                <a:lnTo>
                  <a:pt x="17237" y="42761"/>
                </a:lnTo>
                <a:lnTo>
                  <a:pt x="16937" y="41500"/>
                </a:lnTo>
                <a:lnTo>
                  <a:pt x="16516" y="40299"/>
                </a:lnTo>
                <a:lnTo>
                  <a:pt x="15616" y="37836"/>
                </a:lnTo>
                <a:lnTo>
                  <a:pt x="16156" y="37176"/>
                </a:lnTo>
                <a:lnTo>
                  <a:pt x="16697" y="36455"/>
                </a:lnTo>
                <a:lnTo>
                  <a:pt x="17237" y="35674"/>
                </a:lnTo>
                <a:lnTo>
                  <a:pt x="17718" y="34834"/>
                </a:lnTo>
                <a:lnTo>
                  <a:pt x="18558" y="33212"/>
                </a:lnTo>
                <a:lnTo>
                  <a:pt x="19399" y="31590"/>
                </a:lnTo>
                <a:lnTo>
                  <a:pt x="20300" y="29969"/>
                </a:lnTo>
                <a:lnTo>
                  <a:pt x="21081" y="28227"/>
                </a:lnTo>
                <a:lnTo>
                  <a:pt x="21501" y="27387"/>
                </a:lnTo>
                <a:lnTo>
                  <a:pt x="21801" y="26486"/>
                </a:lnTo>
                <a:lnTo>
                  <a:pt x="22102" y="25585"/>
                </a:lnTo>
                <a:lnTo>
                  <a:pt x="22342" y="24684"/>
                </a:lnTo>
                <a:lnTo>
                  <a:pt x="22342" y="24564"/>
                </a:lnTo>
                <a:lnTo>
                  <a:pt x="22282" y="24504"/>
                </a:lnTo>
                <a:lnTo>
                  <a:pt x="22162" y="24324"/>
                </a:lnTo>
                <a:lnTo>
                  <a:pt x="21921" y="24324"/>
                </a:lnTo>
                <a:lnTo>
                  <a:pt x="21861" y="24384"/>
                </a:lnTo>
                <a:lnTo>
                  <a:pt x="21741" y="24444"/>
                </a:lnTo>
                <a:lnTo>
                  <a:pt x="21261" y="25285"/>
                </a:lnTo>
                <a:lnTo>
                  <a:pt x="20780" y="26065"/>
                </a:lnTo>
                <a:lnTo>
                  <a:pt x="19880" y="27747"/>
                </a:lnTo>
                <a:lnTo>
                  <a:pt x="19099" y="29488"/>
                </a:lnTo>
                <a:lnTo>
                  <a:pt x="18198" y="31110"/>
                </a:lnTo>
                <a:lnTo>
                  <a:pt x="17297" y="32732"/>
                </a:lnTo>
                <a:lnTo>
                  <a:pt x="16336" y="34353"/>
                </a:lnTo>
                <a:lnTo>
                  <a:pt x="15736" y="35314"/>
                </a:lnTo>
                <a:lnTo>
                  <a:pt x="15075" y="36335"/>
                </a:lnTo>
                <a:lnTo>
                  <a:pt x="14474" y="34473"/>
                </a:lnTo>
                <a:lnTo>
                  <a:pt x="13934" y="32671"/>
                </a:lnTo>
                <a:lnTo>
                  <a:pt x="13453" y="30810"/>
                </a:lnTo>
                <a:lnTo>
                  <a:pt x="12973" y="28948"/>
                </a:lnTo>
                <a:lnTo>
                  <a:pt x="12553" y="27026"/>
                </a:lnTo>
                <a:lnTo>
                  <a:pt x="12132" y="25164"/>
                </a:lnTo>
                <a:lnTo>
                  <a:pt x="12793" y="24864"/>
                </a:lnTo>
                <a:lnTo>
                  <a:pt x="13393" y="24444"/>
                </a:lnTo>
                <a:lnTo>
                  <a:pt x="14534" y="23543"/>
                </a:lnTo>
                <a:lnTo>
                  <a:pt x="15135" y="23002"/>
                </a:lnTo>
                <a:lnTo>
                  <a:pt x="15495" y="22702"/>
                </a:lnTo>
                <a:lnTo>
                  <a:pt x="15676" y="22462"/>
                </a:lnTo>
                <a:lnTo>
                  <a:pt x="16456" y="21621"/>
                </a:lnTo>
                <a:lnTo>
                  <a:pt x="17237" y="20780"/>
                </a:lnTo>
                <a:lnTo>
                  <a:pt x="18378" y="19399"/>
                </a:lnTo>
                <a:lnTo>
                  <a:pt x="18979" y="18678"/>
                </a:lnTo>
                <a:lnTo>
                  <a:pt x="19459" y="17898"/>
                </a:lnTo>
                <a:lnTo>
                  <a:pt x="19940" y="17057"/>
                </a:lnTo>
                <a:lnTo>
                  <a:pt x="20300" y="16216"/>
                </a:lnTo>
                <a:lnTo>
                  <a:pt x="20420" y="15796"/>
                </a:lnTo>
                <a:lnTo>
                  <a:pt x="20480" y="15375"/>
                </a:lnTo>
                <a:lnTo>
                  <a:pt x="20480" y="14955"/>
                </a:lnTo>
                <a:lnTo>
                  <a:pt x="20480" y="14474"/>
                </a:lnTo>
                <a:lnTo>
                  <a:pt x="20420" y="14294"/>
                </a:lnTo>
                <a:lnTo>
                  <a:pt x="20240" y="14174"/>
                </a:lnTo>
                <a:lnTo>
                  <a:pt x="20060" y="14054"/>
                </a:lnTo>
                <a:lnTo>
                  <a:pt x="19940" y="14114"/>
                </a:lnTo>
                <a:lnTo>
                  <a:pt x="19819" y="14174"/>
                </a:lnTo>
                <a:lnTo>
                  <a:pt x="19519" y="14414"/>
                </a:lnTo>
                <a:lnTo>
                  <a:pt x="19219" y="14655"/>
                </a:lnTo>
                <a:lnTo>
                  <a:pt x="18678" y="15255"/>
                </a:lnTo>
                <a:lnTo>
                  <a:pt x="18138" y="15916"/>
                </a:lnTo>
                <a:lnTo>
                  <a:pt x="17718" y="16636"/>
                </a:lnTo>
                <a:lnTo>
                  <a:pt x="16877" y="18138"/>
                </a:lnTo>
                <a:lnTo>
                  <a:pt x="16456" y="18858"/>
                </a:lnTo>
                <a:lnTo>
                  <a:pt x="15976" y="19579"/>
                </a:lnTo>
                <a:lnTo>
                  <a:pt x="15736" y="19879"/>
                </a:lnTo>
                <a:lnTo>
                  <a:pt x="15736" y="19099"/>
                </a:lnTo>
                <a:lnTo>
                  <a:pt x="15736" y="18318"/>
                </a:lnTo>
                <a:lnTo>
                  <a:pt x="15616" y="17537"/>
                </a:lnTo>
                <a:lnTo>
                  <a:pt x="15555" y="17177"/>
                </a:lnTo>
                <a:lnTo>
                  <a:pt x="15435" y="16817"/>
                </a:lnTo>
                <a:lnTo>
                  <a:pt x="15375" y="16696"/>
                </a:lnTo>
                <a:lnTo>
                  <a:pt x="15255" y="16636"/>
                </a:lnTo>
                <a:lnTo>
                  <a:pt x="15075" y="16576"/>
                </a:lnTo>
                <a:lnTo>
                  <a:pt x="14895" y="16636"/>
                </a:lnTo>
                <a:lnTo>
                  <a:pt x="14775" y="16696"/>
                </a:lnTo>
                <a:lnTo>
                  <a:pt x="14715" y="16817"/>
                </a:lnTo>
                <a:lnTo>
                  <a:pt x="14595" y="17237"/>
                </a:lnTo>
                <a:lnTo>
                  <a:pt x="14534" y="17597"/>
                </a:lnTo>
                <a:lnTo>
                  <a:pt x="14414" y="18438"/>
                </a:lnTo>
                <a:lnTo>
                  <a:pt x="14414" y="20060"/>
                </a:lnTo>
                <a:lnTo>
                  <a:pt x="14354" y="20780"/>
                </a:lnTo>
                <a:lnTo>
                  <a:pt x="14354" y="21501"/>
                </a:lnTo>
                <a:lnTo>
                  <a:pt x="13574" y="22342"/>
                </a:lnTo>
                <a:lnTo>
                  <a:pt x="12793" y="23123"/>
                </a:lnTo>
                <a:lnTo>
                  <a:pt x="11952" y="23963"/>
                </a:lnTo>
                <a:lnTo>
                  <a:pt x="11592" y="22041"/>
                </a:lnTo>
                <a:lnTo>
                  <a:pt x="11171" y="18678"/>
                </a:lnTo>
                <a:lnTo>
                  <a:pt x="10811" y="15315"/>
                </a:lnTo>
                <a:lnTo>
                  <a:pt x="11351" y="14715"/>
                </a:lnTo>
                <a:lnTo>
                  <a:pt x="11772" y="14054"/>
                </a:lnTo>
                <a:lnTo>
                  <a:pt x="12613" y="12673"/>
                </a:lnTo>
                <a:lnTo>
                  <a:pt x="13694" y="10871"/>
                </a:lnTo>
                <a:lnTo>
                  <a:pt x="14775" y="8949"/>
                </a:lnTo>
                <a:lnTo>
                  <a:pt x="15796" y="7268"/>
                </a:lnTo>
                <a:lnTo>
                  <a:pt x="16877" y="5526"/>
                </a:lnTo>
                <a:lnTo>
                  <a:pt x="17898" y="3724"/>
                </a:lnTo>
                <a:lnTo>
                  <a:pt x="18318" y="2823"/>
                </a:lnTo>
                <a:lnTo>
                  <a:pt x="18738" y="1923"/>
                </a:lnTo>
                <a:lnTo>
                  <a:pt x="18799" y="1622"/>
                </a:lnTo>
                <a:lnTo>
                  <a:pt x="18738" y="1442"/>
                </a:lnTo>
                <a:lnTo>
                  <a:pt x="18618" y="1262"/>
                </a:lnTo>
                <a:lnTo>
                  <a:pt x="18378" y="1142"/>
                </a:lnTo>
                <a:lnTo>
                  <a:pt x="18138" y="1082"/>
                </a:lnTo>
                <a:lnTo>
                  <a:pt x="17898" y="1142"/>
                </a:lnTo>
                <a:lnTo>
                  <a:pt x="17657" y="1202"/>
                </a:lnTo>
                <a:lnTo>
                  <a:pt x="17477" y="1382"/>
                </a:lnTo>
                <a:lnTo>
                  <a:pt x="16937" y="2223"/>
                </a:lnTo>
                <a:lnTo>
                  <a:pt x="16396" y="3124"/>
                </a:lnTo>
                <a:lnTo>
                  <a:pt x="15435" y="4925"/>
                </a:lnTo>
                <a:lnTo>
                  <a:pt x="15195" y="5286"/>
                </a:lnTo>
                <a:lnTo>
                  <a:pt x="15195" y="4205"/>
                </a:lnTo>
                <a:lnTo>
                  <a:pt x="15135" y="3664"/>
                </a:lnTo>
                <a:lnTo>
                  <a:pt x="15075" y="3124"/>
                </a:lnTo>
                <a:lnTo>
                  <a:pt x="15015" y="3064"/>
                </a:lnTo>
                <a:lnTo>
                  <a:pt x="14955" y="2944"/>
                </a:lnTo>
                <a:lnTo>
                  <a:pt x="14775" y="2944"/>
                </a:lnTo>
                <a:lnTo>
                  <a:pt x="14534" y="3004"/>
                </a:lnTo>
                <a:lnTo>
                  <a:pt x="14474" y="3064"/>
                </a:lnTo>
                <a:lnTo>
                  <a:pt x="14414" y="3124"/>
                </a:lnTo>
                <a:lnTo>
                  <a:pt x="14294" y="3784"/>
                </a:lnTo>
                <a:lnTo>
                  <a:pt x="14174" y="4385"/>
                </a:lnTo>
                <a:lnTo>
                  <a:pt x="14054" y="5646"/>
                </a:lnTo>
                <a:lnTo>
                  <a:pt x="13994" y="6547"/>
                </a:lnTo>
                <a:lnTo>
                  <a:pt x="13994" y="6967"/>
                </a:lnTo>
                <a:lnTo>
                  <a:pt x="13994" y="7448"/>
                </a:lnTo>
                <a:lnTo>
                  <a:pt x="13273" y="8649"/>
                </a:lnTo>
                <a:lnTo>
                  <a:pt x="12312" y="10451"/>
                </a:lnTo>
                <a:lnTo>
                  <a:pt x="11291" y="12192"/>
                </a:lnTo>
                <a:lnTo>
                  <a:pt x="10691" y="13333"/>
                </a:lnTo>
                <a:lnTo>
                  <a:pt x="10631" y="10991"/>
                </a:lnTo>
                <a:lnTo>
                  <a:pt x="10571" y="9009"/>
                </a:lnTo>
                <a:lnTo>
                  <a:pt x="10631" y="7027"/>
                </a:lnTo>
                <a:lnTo>
                  <a:pt x="10691" y="5106"/>
                </a:lnTo>
                <a:lnTo>
                  <a:pt x="10691" y="3124"/>
                </a:lnTo>
                <a:lnTo>
                  <a:pt x="11231" y="2523"/>
                </a:lnTo>
                <a:lnTo>
                  <a:pt x="11712" y="1863"/>
                </a:lnTo>
                <a:lnTo>
                  <a:pt x="12132" y="1142"/>
                </a:lnTo>
                <a:lnTo>
                  <a:pt x="12553" y="421"/>
                </a:lnTo>
                <a:lnTo>
                  <a:pt x="12553" y="361"/>
                </a:lnTo>
                <a:lnTo>
                  <a:pt x="12493" y="241"/>
                </a:lnTo>
                <a:lnTo>
                  <a:pt x="12372" y="241"/>
                </a:lnTo>
                <a:lnTo>
                  <a:pt x="11472" y="902"/>
                </a:lnTo>
                <a:lnTo>
                  <a:pt x="10631" y="1622"/>
                </a:lnTo>
                <a:lnTo>
                  <a:pt x="10511" y="121"/>
                </a:lnTo>
                <a:lnTo>
                  <a:pt x="10511" y="61"/>
                </a:lnTo>
                <a:lnTo>
                  <a:pt x="10451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flipH="1">
            <a:off x="7897676" y="847783"/>
            <a:ext cx="1284547" cy="339112"/>
          </a:xfrm>
          <a:custGeom>
            <a:pathLst>
              <a:path extrusionOk="0" h="11352" w="43001">
                <a:moveTo>
                  <a:pt x="25464" y="1"/>
                </a:moveTo>
                <a:lnTo>
                  <a:pt x="24683" y="181"/>
                </a:lnTo>
                <a:lnTo>
                  <a:pt x="23903" y="421"/>
                </a:lnTo>
                <a:lnTo>
                  <a:pt x="23122" y="721"/>
                </a:lnTo>
                <a:lnTo>
                  <a:pt x="22341" y="1082"/>
                </a:lnTo>
                <a:lnTo>
                  <a:pt x="20780" y="1983"/>
                </a:lnTo>
                <a:lnTo>
                  <a:pt x="19398" y="2823"/>
                </a:lnTo>
                <a:lnTo>
                  <a:pt x="18377" y="3424"/>
                </a:lnTo>
                <a:lnTo>
                  <a:pt x="18618" y="2763"/>
                </a:lnTo>
                <a:lnTo>
                  <a:pt x="18738" y="2043"/>
                </a:lnTo>
                <a:lnTo>
                  <a:pt x="18918" y="1262"/>
                </a:lnTo>
                <a:lnTo>
                  <a:pt x="18918" y="902"/>
                </a:lnTo>
                <a:lnTo>
                  <a:pt x="18918" y="541"/>
                </a:lnTo>
                <a:lnTo>
                  <a:pt x="18858" y="421"/>
                </a:lnTo>
                <a:lnTo>
                  <a:pt x="18618" y="421"/>
                </a:lnTo>
                <a:lnTo>
                  <a:pt x="18317" y="721"/>
                </a:lnTo>
                <a:lnTo>
                  <a:pt x="18077" y="1082"/>
                </a:lnTo>
                <a:lnTo>
                  <a:pt x="17717" y="1863"/>
                </a:lnTo>
                <a:lnTo>
                  <a:pt x="17356" y="2643"/>
                </a:lnTo>
                <a:lnTo>
                  <a:pt x="17236" y="3004"/>
                </a:lnTo>
                <a:lnTo>
                  <a:pt x="17176" y="3424"/>
                </a:lnTo>
                <a:lnTo>
                  <a:pt x="17176" y="3604"/>
                </a:lnTo>
                <a:lnTo>
                  <a:pt x="17236" y="3784"/>
                </a:lnTo>
                <a:lnTo>
                  <a:pt x="17356" y="3904"/>
                </a:lnTo>
                <a:lnTo>
                  <a:pt x="17477" y="3964"/>
                </a:lnTo>
                <a:lnTo>
                  <a:pt x="16696" y="4445"/>
                </a:lnTo>
                <a:lnTo>
                  <a:pt x="15915" y="4985"/>
                </a:lnTo>
                <a:lnTo>
                  <a:pt x="15194" y="5586"/>
                </a:lnTo>
                <a:lnTo>
                  <a:pt x="14534" y="6187"/>
                </a:lnTo>
                <a:lnTo>
                  <a:pt x="12552" y="6547"/>
                </a:lnTo>
                <a:lnTo>
                  <a:pt x="10630" y="6967"/>
                </a:lnTo>
                <a:lnTo>
                  <a:pt x="7988" y="7568"/>
                </a:lnTo>
                <a:lnTo>
                  <a:pt x="6606" y="7868"/>
                </a:lnTo>
                <a:lnTo>
                  <a:pt x="5285" y="8289"/>
                </a:lnTo>
                <a:lnTo>
                  <a:pt x="3964" y="8709"/>
                </a:lnTo>
                <a:lnTo>
                  <a:pt x="2643" y="9189"/>
                </a:lnTo>
                <a:lnTo>
                  <a:pt x="1381" y="9730"/>
                </a:lnTo>
                <a:lnTo>
                  <a:pt x="180" y="10330"/>
                </a:lnTo>
                <a:lnTo>
                  <a:pt x="60" y="10391"/>
                </a:lnTo>
                <a:lnTo>
                  <a:pt x="0" y="10511"/>
                </a:lnTo>
                <a:lnTo>
                  <a:pt x="0" y="10631"/>
                </a:lnTo>
                <a:lnTo>
                  <a:pt x="0" y="10751"/>
                </a:lnTo>
                <a:lnTo>
                  <a:pt x="120" y="10871"/>
                </a:lnTo>
                <a:lnTo>
                  <a:pt x="180" y="10931"/>
                </a:lnTo>
                <a:lnTo>
                  <a:pt x="300" y="10991"/>
                </a:lnTo>
                <a:lnTo>
                  <a:pt x="480" y="10991"/>
                </a:lnTo>
                <a:lnTo>
                  <a:pt x="1802" y="10691"/>
                </a:lnTo>
                <a:lnTo>
                  <a:pt x="3123" y="10330"/>
                </a:lnTo>
                <a:lnTo>
                  <a:pt x="4384" y="9910"/>
                </a:lnTo>
                <a:lnTo>
                  <a:pt x="5705" y="9550"/>
                </a:lnTo>
                <a:lnTo>
                  <a:pt x="8228" y="8889"/>
                </a:lnTo>
                <a:lnTo>
                  <a:pt x="10810" y="8349"/>
                </a:lnTo>
                <a:lnTo>
                  <a:pt x="12192" y="8048"/>
                </a:lnTo>
                <a:lnTo>
                  <a:pt x="14113" y="9490"/>
                </a:lnTo>
                <a:lnTo>
                  <a:pt x="15254" y="10451"/>
                </a:lnTo>
                <a:lnTo>
                  <a:pt x="15795" y="10871"/>
                </a:lnTo>
                <a:lnTo>
                  <a:pt x="16456" y="11291"/>
                </a:lnTo>
                <a:lnTo>
                  <a:pt x="16816" y="11291"/>
                </a:lnTo>
                <a:lnTo>
                  <a:pt x="16876" y="11231"/>
                </a:lnTo>
                <a:lnTo>
                  <a:pt x="16996" y="10991"/>
                </a:lnTo>
                <a:lnTo>
                  <a:pt x="16996" y="10871"/>
                </a:lnTo>
                <a:lnTo>
                  <a:pt x="16936" y="10751"/>
                </a:lnTo>
                <a:lnTo>
                  <a:pt x="16696" y="10330"/>
                </a:lnTo>
                <a:lnTo>
                  <a:pt x="16456" y="9850"/>
                </a:lnTo>
                <a:lnTo>
                  <a:pt x="16095" y="9430"/>
                </a:lnTo>
                <a:lnTo>
                  <a:pt x="15675" y="9069"/>
                </a:lnTo>
                <a:lnTo>
                  <a:pt x="15314" y="8709"/>
                </a:lnTo>
                <a:lnTo>
                  <a:pt x="14834" y="8349"/>
                </a:lnTo>
                <a:lnTo>
                  <a:pt x="13873" y="7748"/>
                </a:lnTo>
                <a:lnTo>
                  <a:pt x="15795" y="7448"/>
                </a:lnTo>
                <a:lnTo>
                  <a:pt x="17717" y="7147"/>
                </a:lnTo>
                <a:lnTo>
                  <a:pt x="19639" y="6967"/>
                </a:lnTo>
                <a:lnTo>
                  <a:pt x="21620" y="6787"/>
                </a:lnTo>
                <a:lnTo>
                  <a:pt x="24203" y="6607"/>
                </a:lnTo>
                <a:lnTo>
                  <a:pt x="26845" y="6547"/>
                </a:lnTo>
                <a:lnTo>
                  <a:pt x="29428" y="6547"/>
                </a:lnTo>
                <a:lnTo>
                  <a:pt x="32070" y="6667"/>
                </a:lnTo>
                <a:lnTo>
                  <a:pt x="34052" y="6787"/>
                </a:lnTo>
                <a:lnTo>
                  <a:pt x="36034" y="6967"/>
                </a:lnTo>
                <a:lnTo>
                  <a:pt x="36274" y="7508"/>
                </a:lnTo>
                <a:lnTo>
                  <a:pt x="36515" y="7988"/>
                </a:lnTo>
                <a:lnTo>
                  <a:pt x="37175" y="8949"/>
                </a:lnTo>
                <a:lnTo>
                  <a:pt x="38016" y="10210"/>
                </a:lnTo>
                <a:lnTo>
                  <a:pt x="38496" y="10811"/>
                </a:lnTo>
                <a:lnTo>
                  <a:pt x="38737" y="11051"/>
                </a:lnTo>
                <a:lnTo>
                  <a:pt x="38977" y="11291"/>
                </a:lnTo>
                <a:lnTo>
                  <a:pt x="39097" y="11351"/>
                </a:lnTo>
                <a:lnTo>
                  <a:pt x="39217" y="11351"/>
                </a:lnTo>
                <a:lnTo>
                  <a:pt x="39457" y="11291"/>
                </a:lnTo>
                <a:lnTo>
                  <a:pt x="39577" y="11051"/>
                </a:lnTo>
                <a:lnTo>
                  <a:pt x="39637" y="10931"/>
                </a:lnTo>
                <a:lnTo>
                  <a:pt x="39637" y="10811"/>
                </a:lnTo>
                <a:lnTo>
                  <a:pt x="39457" y="10451"/>
                </a:lnTo>
                <a:lnTo>
                  <a:pt x="39337" y="10150"/>
                </a:lnTo>
                <a:lnTo>
                  <a:pt x="38917" y="9490"/>
                </a:lnTo>
                <a:lnTo>
                  <a:pt x="37956" y="8289"/>
                </a:lnTo>
                <a:lnTo>
                  <a:pt x="37535" y="7688"/>
                </a:lnTo>
                <a:lnTo>
                  <a:pt x="37055" y="7087"/>
                </a:lnTo>
                <a:lnTo>
                  <a:pt x="37235" y="7087"/>
                </a:lnTo>
                <a:lnTo>
                  <a:pt x="40058" y="7508"/>
                </a:lnTo>
                <a:lnTo>
                  <a:pt x="41439" y="7628"/>
                </a:lnTo>
                <a:lnTo>
                  <a:pt x="42160" y="7688"/>
                </a:lnTo>
                <a:lnTo>
                  <a:pt x="42820" y="7688"/>
                </a:lnTo>
                <a:lnTo>
                  <a:pt x="42941" y="7628"/>
                </a:lnTo>
                <a:lnTo>
                  <a:pt x="43001" y="7508"/>
                </a:lnTo>
                <a:lnTo>
                  <a:pt x="43001" y="7388"/>
                </a:lnTo>
                <a:lnTo>
                  <a:pt x="42941" y="7328"/>
                </a:lnTo>
                <a:lnTo>
                  <a:pt x="41739" y="6787"/>
                </a:lnTo>
                <a:lnTo>
                  <a:pt x="40478" y="6427"/>
                </a:lnTo>
                <a:lnTo>
                  <a:pt x="39157" y="6127"/>
                </a:lnTo>
                <a:lnTo>
                  <a:pt x="37836" y="5886"/>
                </a:lnTo>
                <a:lnTo>
                  <a:pt x="36454" y="5766"/>
                </a:lnTo>
                <a:lnTo>
                  <a:pt x="35133" y="5646"/>
                </a:lnTo>
                <a:lnTo>
                  <a:pt x="32491" y="5406"/>
                </a:lnTo>
                <a:lnTo>
                  <a:pt x="29728" y="5286"/>
                </a:lnTo>
                <a:lnTo>
                  <a:pt x="26965" y="5226"/>
                </a:lnTo>
                <a:lnTo>
                  <a:pt x="24143" y="5226"/>
                </a:lnTo>
                <a:lnTo>
                  <a:pt x="21380" y="5406"/>
                </a:lnTo>
                <a:lnTo>
                  <a:pt x="19278" y="5586"/>
                </a:lnTo>
                <a:lnTo>
                  <a:pt x="17116" y="5826"/>
                </a:lnTo>
                <a:lnTo>
                  <a:pt x="17537" y="5526"/>
                </a:lnTo>
                <a:lnTo>
                  <a:pt x="18858" y="4685"/>
                </a:lnTo>
                <a:lnTo>
                  <a:pt x="20239" y="3844"/>
                </a:lnTo>
                <a:lnTo>
                  <a:pt x="21620" y="3064"/>
                </a:lnTo>
                <a:lnTo>
                  <a:pt x="23062" y="2343"/>
                </a:lnTo>
                <a:lnTo>
                  <a:pt x="24503" y="1682"/>
                </a:lnTo>
                <a:lnTo>
                  <a:pt x="25224" y="1322"/>
                </a:lnTo>
                <a:lnTo>
                  <a:pt x="25824" y="902"/>
                </a:lnTo>
                <a:lnTo>
                  <a:pt x="25945" y="781"/>
                </a:lnTo>
                <a:lnTo>
                  <a:pt x="26005" y="601"/>
                </a:lnTo>
                <a:lnTo>
                  <a:pt x="26005" y="481"/>
                </a:lnTo>
                <a:lnTo>
                  <a:pt x="25945" y="301"/>
                </a:lnTo>
                <a:lnTo>
                  <a:pt x="25884" y="181"/>
                </a:lnTo>
                <a:lnTo>
                  <a:pt x="25764" y="61"/>
                </a:lnTo>
                <a:lnTo>
                  <a:pt x="25644" y="1"/>
                </a:lnTo>
                <a:close/>
              </a:path>
            </a:pathLst>
          </a:custGeom>
          <a:solidFill>
            <a:srgbClr val="B597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flipH="1" rot="-4024651">
            <a:off x="8530475" y="1723647"/>
            <a:ext cx="349068" cy="1192612"/>
          </a:xfrm>
          <a:custGeom>
            <a:pathLst>
              <a:path extrusionOk="0" h="44323" w="12973">
                <a:moveTo>
                  <a:pt x="5645" y="1"/>
                </a:moveTo>
                <a:lnTo>
                  <a:pt x="5465" y="61"/>
                </a:lnTo>
                <a:lnTo>
                  <a:pt x="5465" y="181"/>
                </a:lnTo>
                <a:lnTo>
                  <a:pt x="5405" y="241"/>
                </a:lnTo>
                <a:lnTo>
                  <a:pt x="5525" y="1803"/>
                </a:lnTo>
                <a:lnTo>
                  <a:pt x="5585" y="2403"/>
                </a:lnTo>
                <a:lnTo>
                  <a:pt x="5345" y="2223"/>
                </a:lnTo>
                <a:lnTo>
                  <a:pt x="4685" y="1803"/>
                </a:lnTo>
                <a:lnTo>
                  <a:pt x="4084" y="1322"/>
                </a:lnTo>
                <a:lnTo>
                  <a:pt x="3363" y="962"/>
                </a:lnTo>
                <a:lnTo>
                  <a:pt x="3003" y="842"/>
                </a:lnTo>
                <a:lnTo>
                  <a:pt x="2643" y="722"/>
                </a:lnTo>
                <a:lnTo>
                  <a:pt x="2462" y="782"/>
                </a:lnTo>
                <a:lnTo>
                  <a:pt x="2282" y="902"/>
                </a:lnTo>
                <a:lnTo>
                  <a:pt x="2222" y="1082"/>
                </a:lnTo>
                <a:lnTo>
                  <a:pt x="2222" y="1262"/>
                </a:lnTo>
                <a:lnTo>
                  <a:pt x="2402" y="1562"/>
                </a:lnTo>
                <a:lnTo>
                  <a:pt x="2643" y="1923"/>
                </a:lnTo>
                <a:lnTo>
                  <a:pt x="3123" y="2523"/>
                </a:lnTo>
                <a:lnTo>
                  <a:pt x="3784" y="3004"/>
                </a:lnTo>
                <a:lnTo>
                  <a:pt x="4384" y="3484"/>
                </a:lnTo>
                <a:lnTo>
                  <a:pt x="5345" y="4325"/>
                </a:lnTo>
                <a:lnTo>
                  <a:pt x="5285" y="4565"/>
                </a:lnTo>
                <a:lnTo>
                  <a:pt x="4925" y="4265"/>
                </a:lnTo>
                <a:lnTo>
                  <a:pt x="3423" y="3004"/>
                </a:lnTo>
                <a:lnTo>
                  <a:pt x="2643" y="2403"/>
                </a:lnTo>
                <a:lnTo>
                  <a:pt x="1862" y="1803"/>
                </a:lnTo>
                <a:lnTo>
                  <a:pt x="1682" y="1803"/>
                </a:lnTo>
                <a:lnTo>
                  <a:pt x="1502" y="1863"/>
                </a:lnTo>
                <a:lnTo>
                  <a:pt x="1441" y="2043"/>
                </a:lnTo>
                <a:lnTo>
                  <a:pt x="1441" y="2103"/>
                </a:lnTo>
                <a:lnTo>
                  <a:pt x="1441" y="2223"/>
                </a:lnTo>
                <a:lnTo>
                  <a:pt x="2042" y="3004"/>
                </a:lnTo>
                <a:lnTo>
                  <a:pt x="2643" y="3784"/>
                </a:lnTo>
                <a:lnTo>
                  <a:pt x="3964" y="5286"/>
                </a:lnTo>
                <a:lnTo>
                  <a:pt x="4624" y="6007"/>
                </a:lnTo>
                <a:lnTo>
                  <a:pt x="5285" y="6787"/>
                </a:lnTo>
                <a:lnTo>
                  <a:pt x="5285" y="6907"/>
                </a:lnTo>
                <a:lnTo>
                  <a:pt x="4624" y="6067"/>
                </a:lnTo>
                <a:lnTo>
                  <a:pt x="3844" y="5286"/>
                </a:lnTo>
                <a:lnTo>
                  <a:pt x="3423" y="4926"/>
                </a:lnTo>
                <a:lnTo>
                  <a:pt x="2943" y="4565"/>
                </a:lnTo>
                <a:lnTo>
                  <a:pt x="2523" y="4325"/>
                </a:lnTo>
                <a:lnTo>
                  <a:pt x="1982" y="4145"/>
                </a:lnTo>
                <a:lnTo>
                  <a:pt x="1802" y="4145"/>
                </a:lnTo>
                <a:lnTo>
                  <a:pt x="1622" y="4265"/>
                </a:lnTo>
                <a:lnTo>
                  <a:pt x="1562" y="4445"/>
                </a:lnTo>
                <a:lnTo>
                  <a:pt x="1562" y="4565"/>
                </a:lnTo>
                <a:lnTo>
                  <a:pt x="1622" y="4685"/>
                </a:lnTo>
                <a:lnTo>
                  <a:pt x="1862" y="5106"/>
                </a:lnTo>
                <a:lnTo>
                  <a:pt x="2162" y="5466"/>
                </a:lnTo>
                <a:lnTo>
                  <a:pt x="2883" y="6187"/>
                </a:lnTo>
                <a:lnTo>
                  <a:pt x="3604" y="6907"/>
                </a:lnTo>
                <a:lnTo>
                  <a:pt x="4264" y="7688"/>
                </a:lnTo>
                <a:lnTo>
                  <a:pt x="4624" y="8289"/>
                </a:lnTo>
                <a:lnTo>
                  <a:pt x="3243" y="6847"/>
                </a:lnTo>
                <a:lnTo>
                  <a:pt x="1862" y="5526"/>
                </a:lnTo>
                <a:lnTo>
                  <a:pt x="1742" y="5406"/>
                </a:lnTo>
                <a:lnTo>
                  <a:pt x="1502" y="5406"/>
                </a:lnTo>
                <a:lnTo>
                  <a:pt x="1381" y="5466"/>
                </a:lnTo>
                <a:lnTo>
                  <a:pt x="1261" y="5586"/>
                </a:lnTo>
                <a:lnTo>
                  <a:pt x="1201" y="5706"/>
                </a:lnTo>
                <a:lnTo>
                  <a:pt x="1201" y="5826"/>
                </a:lnTo>
                <a:lnTo>
                  <a:pt x="1261" y="6007"/>
                </a:lnTo>
                <a:lnTo>
                  <a:pt x="2342" y="7448"/>
                </a:lnTo>
                <a:lnTo>
                  <a:pt x="3423" y="8889"/>
                </a:lnTo>
                <a:lnTo>
                  <a:pt x="4324" y="10030"/>
                </a:lnTo>
                <a:lnTo>
                  <a:pt x="4745" y="10571"/>
                </a:lnTo>
                <a:lnTo>
                  <a:pt x="5285" y="11111"/>
                </a:lnTo>
                <a:lnTo>
                  <a:pt x="5285" y="11652"/>
                </a:lnTo>
                <a:lnTo>
                  <a:pt x="5105" y="11472"/>
                </a:lnTo>
                <a:lnTo>
                  <a:pt x="4564" y="10811"/>
                </a:lnTo>
                <a:lnTo>
                  <a:pt x="4024" y="10150"/>
                </a:lnTo>
                <a:lnTo>
                  <a:pt x="3423" y="9610"/>
                </a:lnTo>
                <a:lnTo>
                  <a:pt x="2763" y="9069"/>
                </a:lnTo>
                <a:lnTo>
                  <a:pt x="2703" y="9009"/>
                </a:lnTo>
                <a:lnTo>
                  <a:pt x="2583" y="9009"/>
                </a:lnTo>
                <a:lnTo>
                  <a:pt x="2402" y="9129"/>
                </a:lnTo>
                <a:lnTo>
                  <a:pt x="2282" y="9310"/>
                </a:lnTo>
                <a:lnTo>
                  <a:pt x="2282" y="9370"/>
                </a:lnTo>
                <a:lnTo>
                  <a:pt x="2342" y="9490"/>
                </a:lnTo>
                <a:lnTo>
                  <a:pt x="2763" y="10271"/>
                </a:lnTo>
                <a:lnTo>
                  <a:pt x="3243" y="10991"/>
                </a:lnTo>
                <a:lnTo>
                  <a:pt x="4204" y="12433"/>
                </a:lnTo>
                <a:lnTo>
                  <a:pt x="4685" y="13273"/>
                </a:lnTo>
                <a:lnTo>
                  <a:pt x="4985" y="13694"/>
                </a:lnTo>
                <a:lnTo>
                  <a:pt x="5285" y="14114"/>
                </a:lnTo>
                <a:lnTo>
                  <a:pt x="5225" y="14835"/>
                </a:lnTo>
                <a:lnTo>
                  <a:pt x="4564" y="13874"/>
                </a:lnTo>
                <a:lnTo>
                  <a:pt x="3904" y="13033"/>
                </a:lnTo>
                <a:lnTo>
                  <a:pt x="2763" y="11472"/>
                </a:lnTo>
                <a:lnTo>
                  <a:pt x="2162" y="10691"/>
                </a:lnTo>
                <a:lnTo>
                  <a:pt x="1502" y="9910"/>
                </a:lnTo>
                <a:lnTo>
                  <a:pt x="1381" y="9850"/>
                </a:lnTo>
                <a:lnTo>
                  <a:pt x="1261" y="9790"/>
                </a:lnTo>
                <a:lnTo>
                  <a:pt x="1141" y="9850"/>
                </a:lnTo>
                <a:lnTo>
                  <a:pt x="1081" y="9910"/>
                </a:lnTo>
                <a:lnTo>
                  <a:pt x="961" y="9970"/>
                </a:lnTo>
                <a:lnTo>
                  <a:pt x="961" y="10090"/>
                </a:lnTo>
                <a:lnTo>
                  <a:pt x="901" y="10210"/>
                </a:lnTo>
                <a:lnTo>
                  <a:pt x="961" y="10331"/>
                </a:lnTo>
                <a:lnTo>
                  <a:pt x="1441" y="11352"/>
                </a:lnTo>
                <a:lnTo>
                  <a:pt x="1922" y="12252"/>
                </a:lnTo>
                <a:lnTo>
                  <a:pt x="1742" y="12072"/>
                </a:lnTo>
                <a:lnTo>
                  <a:pt x="1682" y="12012"/>
                </a:lnTo>
                <a:lnTo>
                  <a:pt x="1502" y="12012"/>
                </a:lnTo>
                <a:lnTo>
                  <a:pt x="1381" y="12072"/>
                </a:lnTo>
                <a:lnTo>
                  <a:pt x="1261" y="12252"/>
                </a:lnTo>
                <a:lnTo>
                  <a:pt x="1261" y="12312"/>
                </a:lnTo>
                <a:lnTo>
                  <a:pt x="1321" y="12433"/>
                </a:lnTo>
                <a:lnTo>
                  <a:pt x="1862" y="13514"/>
                </a:lnTo>
                <a:lnTo>
                  <a:pt x="2402" y="14595"/>
                </a:lnTo>
                <a:lnTo>
                  <a:pt x="3063" y="15616"/>
                </a:lnTo>
                <a:lnTo>
                  <a:pt x="3724" y="16637"/>
                </a:lnTo>
                <a:lnTo>
                  <a:pt x="4504" y="17958"/>
                </a:lnTo>
                <a:lnTo>
                  <a:pt x="4504" y="18078"/>
                </a:lnTo>
                <a:lnTo>
                  <a:pt x="4564" y="18198"/>
                </a:lnTo>
                <a:lnTo>
                  <a:pt x="4745" y="18318"/>
                </a:lnTo>
                <a:lnTo>
                  <a:pt x="4925" y="18678"/>
                </a:lnTo>
                <a:lnTo>
                  <a:pt x="5045" y="18859"/>
                </a:lnTo>
                <a:lnTo>
                  <a:pt x="5225" y="19039"/>
                </a:lnTo>
                <a:lnTo>
                  <a:pt x="5225" y="19099"/>
                </a:lnTo>
                <a:lnTo>
                  <a:pt x="5105" y="19039"/>
                </a:lnTo>
                <a:lnTo>
                  <a:pt x="4985" y="18919"/>
                </a:lnTo>
                <a:lnTo>
                  <a:pt x="4865" y="18739"/>
                </a:lnTo>
                <a:lnTo>
                  <a:pt x="4504" y="18318"/>
                </a:lnTo>
                <a:lnTo>
                  <a:pt x="4204" y="17838"/>
                </a:lnTo>
                <a:lnTo>
                  <a:pt x="3664" y="16937"/>
                </a:lnTo>
                <a:lnTo>
                  <a:pt x="3183" y="15976"/>
                </a:lnTo>
                <a:lnTo>
                  <a:pt x="2583" y="15075"/>
                </a:lnTo>
                <a:lnTo>
                  <a:pt x="2462" y="14955"/>
                </a:lnTo>
                <a:lnTo>
                  <a:pt x="2282" y="14895"/>
                </a:lnTo>
                <a:lnTo>
                  <a:pt x="2102" y="14835"/>
                </a:lnTo>
                <a:lnTo>
                  <a:pt x="1982" y="14835"/>
                </a:lnTo>
                <a:lnTo>
                  <a:pt x="1802" y="14895"/>
                </a:lnTo>
                <a:lnTo>
                  <a:pt x="1682" y="15015"/>
                </a:lnTo>
                <a:lnTo>
                  <a:pt x="1562" y="15195"/>
                </a:lnTo>
                <a:lnTo>
                  <a:pt x="1562" y="15375"/>
                </a:lnTo>
                <a:lnTo>
                  <a:pt x="1622" y="15916"/>
                </a:lnTo>
                <a:lnTo>
                  <a:pt x="1802" y="16456"/>
                </a:lnTo>
                <a:lnTo>
                  <a:pt x="1982" y="17057"/>
                </a:lnTo>
                <a:lnTo>
                  <a:pt x="2282" y="17537"/>
                </a:lnTo>
                <a:lnTo>
                  <a:pt x="2883" y="18618"/>
                </a:lnTo>
                <a:lnTo>
                  <a:pt x="3483" y="19519"/>
                </a:lnTo>
                <a:lnTo>
                  <a:pt x="4264" y="20480"/>
                </a:lnTo>
                <a:lnTo>
                  <a:pt x="4745" y="21021"/>
                </a:lnTo>
                <a:lnTo>
                  <a:pt x="5225" y="21441"/>
                </a:lnTo>
                <a:lnTo>
                  <a:pt x="5225" y="22822"/>
                </a:lnTo>
                <a:lnTo>
                  <a:pt x="5225" y="23603"/>
                </a:lnTo>
                <a:lnTo>
                  <a:pt x="4564" y="22522"/>
                </a:lnTo>
                <a:lnTo>
                  <a:pt x="3904" y="21441"/>
                </a:lnTo>
                <a:lnTo>
                  <a:pt x="3303" y="20420"/>
                </a:lnTo>
                <a:lnTo>
                  <a:pt x="2643" y="19339"/>
                </a:lnTo>
                <a:lnTo>
                  <a:pt x="2342" y="18859"/>
                </a:lnTo>
                <a:lnTo>
                  <a:pt x="1982" y="18378"/>
                </a:lnTo>
                <a:lnTo>
                  <a:pt x="1562" y="17898"/>
                </a:lnTo>
                <a:lnTo>
                  <a:pt x="1081" y="17477"/>
                </a:lnTo>
                <a:lnTo>
                  <a:pt x="901" y="17477"/>
                </a:lnTo>
                <a:lnTo>
                  <a:pt x="841" y="17537"/>
                </a:lnTo>
                <a:lnTo>
                  <a:pt x="841" y="17657"/>
                </a:lnTo>
                <a:lnTo>
                  <a:pt x="961" y="18258"/>
                </a:lnTo>
                <a:lnTo>
                  <a:pt x="1141" y="18859"/>
                </a:lnTo>
                <a:lnTo>
                  <a:pt x="1321" y="19399"/>
                </a:lnTo>
                <a:lnTo>
                  <a:pt x="1622" y="19940"/>
                </a:lnTo>
                <a:lnTo>
                  <a:pt x="2222" y="21081"/>
                </a:lnTo>
                <a:lnTo>
                  <a:pt x="2823" y="22102"/>
                </a:lnTo>
                <a:lnTo>
                  <a:pt x="3604" y="23663"/>
                </a:lnTo>
                <a:lnTo>
                  <a:pt x="4024" y="24444"/>
                </a:lnTo>
                <a:lnTo>
                  <a:pt x="4504" y="25225"/>
                </a:lnTo>
                <a:lnTo>
                  <a:pt x="4504" y="25345"/>
                </a:lnTo>
                <a:lnTo>
                  <a:pt x="4024" y="24744"/>
                </a:lnTo>
                <a:lnTo>
                  <a:pt x="3123" y="23723"/>
                </a:lnTo>
                <a:lnTo>
                  <a:pt x="2222" y="22702"/>
                </a:lnTo>
                <a:lnTo>
                  <a:pt x="1862" y="22282"/>
                </a:lnTo>
                <a:lnTo>
                  <a:pt x="1502" y="21982"/>
                </a:lnTo>
                <a:lnTo>
                  <a:pt x="1141" y="21741"/>
                </a:lnTo>
                <a:lnTo>
                  <a:pt x="901" y="21621"/>
                </a:lnTo>
                <a:lnTo>
                  <a:pt x="601" y="21621"/>
                </a:lnTo>
                <a:lnTo>
                  <a:pt x="601" y="21861"/>
                </a:lnTo>
                <a:lnTo>
                  <a:pt x="661" y="22102"/>
                </a:lnTo>
                <a:lnTo>
                  <a:pt x="781" y="22522"/>
                </a:lnTo>
                <a:lnTo>
                  <a:pt x="1021" y="22942"/>
                </a:lnTo>
                <a:lnTo>
                  <a:pt x="1321" y="23363"/>
                </a:lnTo>
                <a:lnTo>
                  <a:pt x="2222" y="24564"/>
                </a:lnTo>
                <a:lnTo>
                  <a:pt x="3123" y="25765"/>
                </a:lnTo>
                <a:lnTo>
                  <a:pt x="4084" y="27146"/>
                </a:lnTo>
                <a:lnTo>
                  <a:pt x="4624" y="27927"/>
                </a:lnTo>
                <a:lnTo>
                  <a:pt x="4925" y="28287"/>
                </a:lnTo>
                <a:lnTo>
                  <a:pt x="5225" y="28588"/>
                </a:lnTo>
                <a:lnTo>
                  <a:pt x="5225" y="30209"/>
                </a:lnTo>
                <a:lnTo>
                  <a:pt x="4564" y="29308"/>
                </a:lnTo>
                <a:lnTo>
                  <a:pt x="3904" y="28408"/>
                </a:lnTo>
                <a:lnTo>
                  <a:pt x="2703" y="26306"/>
                </a:lnTo>
                <a:lnTo>
                  <a:pt x="2222" y="25285"/>
                </a:lnTo>
                <a:lnTo>
                  <a:pt x="1922" y="24864"/>
                </a:lnTo>
                <a:lnTo>
                  <a:pt x="1682" y="24684"/>
                </a:lnTo>
                <a:lnTo>
                  <a:pt x="1502" y="24504"/>
                </a:lnTo>
                <a:lnTo>
                  <a:pt x="1381" y="24444"/>
                </a:lnTo>
                <a:lnTo>
                  <a:pt x="1261" y="24504"/>
                </a:lnTo>
                <a:lnTo>
                  <a:pt x="1141" y="24564"/>
                </a:lnTo>
                <a:lnTo>
                  <a:pt x="1081" y="24684"/>
                </a:lnTo>
                <a:lnTo>
                  <a:pt x="1021" y="24924"/>
                </a:lnTo>
                <a:lnTo>
                  <a:pt x="961" y="25225"/>
                </a:lnTo>
                <a:lnTo>
                  <a:pt x="1021" y="25825"/>
                </a:lnTo>
                <a:lnTo>
                  <a:pt x="1201" y="26486"/>
                </a:lnTo>
                <a:lnTo>
                  <a:pt x="1441" y="27146"/>
                </a:lnTo>
                <a:lnTo>
                  <a:pt x="1742" y="27747"/>
                </a:lnTo>
                <a:lnTo>
                  <a:pt x="2042" y="28348"/>
                </a:lnTo>
                <a:lnTo>
                  <a:pt x="2643" y="29369"/>
                </a:lnTo>
                <a:lnTo>
                  <a:pt x="3183" y="30269"/>
                </a:lnTo>
                <a:lnTo>
                  <a:pt x="3784" y="31170"/>
                </a:lnTo>
                <a:lnTo>
                  <a:pt x="4084" y="31591"/>
                </a:lnTo>
                <a:lnTo>
                  <a:pt x="4444" y="32011"/>
                </a:lnTo>
                <a:lnTo>
                  <a:pt x="4805" y="32371"/>
                </a:lnTo>
                <a:lnTo>
                  <a:pt x="5225" y="32672"/>
                </a:lnTo>
                <a:lnTo>
                  <a:pt x="5225" y="34053"/>
                </a:lnTo>
                <a:lnTo>
                  <a:pt x="4144" y="32792"/>
                </a:lnTo>
                <a:lnTo>
                  <a:pt x="3604" y="32191"/>
                </a:lnTo>
                <a:lnTo>
                  <a:pt x="3123" y="31591"/>
                </a:lnTo>
                <a:lnTo>
                  <a:pt x="2462" y="30570"/>
                </a:lnTo>
                <a:lnTo>
                  <a:pt x="1862" y="29489"/>
                </a:lnTo>
                <a:lnTo>
                  <a:pt x="1261" y="28408"/>
                </a:lnTo>
                <a:lnTo>
                  <a:pt x="901" y="27927"/>
                </a:lnTo>
                <a:lnTo>
                  <a:pt x="541" y="27447"/>
                </a:lnTo>
                <a:lnTo>
                  <a:pt x="481" y="27387"/>
                </a:lnTo>
                <a:lnTo>
                  <a:pt x="360" y="27327"/>
                </a:lnTo>
                <a:lnTo>
                  <a:pt x="240" y="27387"/>
                </a:lnTo>
                <a:lnTo>
                  <a:pt x="60" y="27507"/>
                </a:lnTo>
                <a:lnTo>
                  <a:pt x="0" y="27687"/>
                </a:lnTo>
                <a:lnTo>
                  <a:pt x="60" y="28287"/>
                </a:lnTo>
                <a:lnTo>
                  <a:pt x="180" y="28948"/>
                </a:lnTo>
                <a:lnTo>
                  <a:pt x="360" y="29549"/>
                </a:lnTo>
                <a:lnTo>
                  <a:pt x="601" y="30209"/>
                </a:lnTo>
                <a:lnTo>
                  <a:pt x="901" y="30810"/>
                </a:lnTo>
                <a:lnTo>
                  <a:pt x="1201" y="31410"/>
                </a:lnTo>
                <a:lnTo>
                  <a:pt x="1862" y="32552"/>
                </a:lnTo>
                <a:lnTo>
                  <a:pt x="1922" y="33092"/>
                </a:lnTo>
                <a:lnTo>
                  <a:pt x="2102" y="33633"/>
                </a:lnTo>
                <a:lnTo>
                  <a:pt x="2342" y="34173"/>
                </a:lnTo>
                <a:lnTo>
                  <a:pt x="2583" y="34714"/>
                </a:lnTo>
                <a:lnTo>
                  <a:pt x="3664" y="36755"/>
                </a:lnTo>
                <a:lnTo>
                  <a:pt x="4084" y="37656"/>
                </a:lnTo>
                <a:lnTo>
                  <a:pt x="4564" y="38677"/>
                </a:lnTo>
                <a:lnTo>
                  <a:pt x="4264" y="38377"/>
                </a:lnTo>
                <a:lnTo>
                  <a:pt x="3664" y="37656"/>
                </a:lnTo>
                <a:lnTo>
                  <a:pt x="2943" y="36996"/>
                </a:lnTo>
                <a:lnTo>
                  <a:pt x="2222" y="36335"/>
                </a:lnTo>
                <a:lnTo>
                  <a:pt x="1502" y="35795"/>
                </a:lnTo>
                <a:lnTo>
                  <a:pt x="1141" y="35795"/>
                </a:lnTo>
                <a:lnTo>
                  <a:pt x="1021" y="35855"/>
                </a:lnTo>
                <a:lnTo>
                  <a:pt x="961" y="36095"/>
                </a:lnTo>
                <a:lnTo>
                  <a:pt x="961" y="36215"/>
                </a:lnTo>
                <a:lnTo>
                  <a:pt x="961" y="36335"/>
                </a:lnTo>
                <a:lnTo>
                  <a:pt x="1381" y="37116"/>
                </a:lnTo>
                <a:lnTo>
                  <a:pt x="1862" y="37897"/>
                </a:lnTo>
                <a:lnTo>
                  <a:pt x="2462" y="38617"/>
                </a:lnTo>
                <a:lnTo>
                  <a:pt x="3003" y="39338"/>
                </a:lnTo>
                <a:lnTo>
                  <a:pt x="4024" y="40659"/>
                </a:lnTo>
                <a:lnTo>
                  <a:pt x="4564" y="41260"/>
                </a:lnTo>
                <a:lnTo>
                  <a:pt x="4925" y="41500"/>
                </a:lnTo>
                <a:lnTo>
                  <a:pt x="5225" y="41740"/>
                </a:lnTo>
                <a:lnTo>
                  <a:pt x="5225" y="41980"/>
                </a:lnTo>
                <a:lnTo>
                  <a:pt x="4624" y="41500"/>
                </a:lnTo>
                <a:lnTo>
                  <a:pt x="4084" y="41019"/>
                </a:lnTo>
                <a:lnTo>
                  <a:pt x="3543" y="40539"/>
                </a:lnTo>
                <a:lnTo>
                  <a:pt x="2943" y="40179"/>
                </a:lnTo>
                <a:lnTo>
                  <a:pt x="2763" y="40119"/>
                </a:lnTo>
                <a:lnTo>
                  <a:pt x="2643" y="40059"/>
                </a:lnTo>
                <a:lnTo>
                  <a:pt x="2462" y="40059"/>
                </a:lnTo>
                <a:lnTo>
                  <a:pt x="2342" y="40179"/>
                </a:lnTo>
                <a:lnTo>
                  <a:pt x="2222" y="40239"/>
                </a:lnTo>
                <a:lnTo>
                  <a:pt x="2102" y="40359"/>
                </a:lnTo>
                <a:lnTo>
                  <a:pt x="2042" y="40479"/>
                </a:lnTo>
                <a:lnTo>
                  <a:pt x="2042" y="40659"/>
                </a:lnTo>
                <a:lnTo>
                  <a:pt x="2042" y="40839"/>
                </a:lnTo>
                <a:lnTo>
                  <a:pt x="2222" y="41200"/>
                </a:lnTo>
                <a:lnTo>
                  <a:pt x="2402" y="41500"/>
                </a:lnTo>
                <a:lnTo>
                  <a:pt x="2943" y="42161"/>
                </a:lnTo>
                <a:lnTo>
                  <a:pt x="3543" y="42761"/>
                </a:lnTo>
                <a:lnTo>
                  <a:pt x="4144" y="43242"/>
                </a:lnTo>
                <a:lnTo>
                  <a:pt x="4745" y="43722"/>
                </a:lnTo>
                <a:lnTo>
                  <a:pt x="5045" y="43962"/>
                </a:lnTo>
                <a:lnTo>
                  <a:pt x="5405" y="44142"/>
                </a:lnTo>
                <a:lnTo>
                  <a:pt x="5766" y="44263"/>
                </a:lnTo>
                <a:lnTo>
                  <a:pt x="6126" y="44323"/>
                </a:lnTo>
                <a:lnTo>
                  <a:pt x="6486" y="44323"/>
                </a:lnTo>
                <a:lnTo>
                  <a:pt x="6847" y="44202"/>
                </a:lnTo>
                <a:lnTo>
                  <a:pt x="6967" y="44082"/>
                </a:lnTo>
                <a:lnTo>
                  <a:pt x="7027" y="43962"/>
                </a:lnTo>
                <a:lnTo>
                  <a:pt x="7027" y="43842"/>
                </a:lnTo>
                <a:lnTo>
                  <a:pt x="7027" y="43722"/>
                </a:lnTo>
                <a:lnTo>
                  <a:pt x="6967" y="43422"/>
                </a:lnTo>
                <a:lnTo>
                  <a:pt x="6847" y="43242"/>
                </a:lnTo>
                <a:lnTo>
                  <a:pt x="6666" y="43001"/>
                </a:lnTo>
                <a:lnTo>
                  <a:pt x="6486" y="42821"/>
                </a:lnTo>
                <a:lnTo>
                  <a:pt x="7147" y="41920"/>
                </a:lnTo>
                <a:lnTo>
                  <a:pt x="7928" y="40839"/>
                </a:lnTo>
                <a:lnTo>
                  <a:pt x="8648" y="39758"/>
                </a:lnTo>
                <a:lnTo>
                  <a:pt x="9309" y="38677"/>
                </a:lnTo>
                <a:lnTo>
                  <a:pt x="10030" y="37536"/>
                </a:lnTo>
                <a:lnTo>
                  <a:pt x="10330" y="36936"/>
                </a:lnTo>
                <a:lnTo>
                  <a:pt x="10630" y="36275"/>
                </a:lnTo>
                <a:lnTo>
                  <a:pt x="10810" y="35674"/>
                </a:lnTo>
                <a:lnTo>
                  <a:pt x="10930" y="35014"/>
                </a:lnTo>
                <a:lnTo>
                  <a:pt x="10930" y="34954"/>
                </a:lnTo>
                <a:lnTo>
                  <a:pt x="10870" y="34954"/>
                </a:lnTo>
                <a:lnTo>
                  <a:pt x="10330" y="35314"/>
                </a:lnTo>
                <a:lnTo>
                  <a:pt x="9849" y="35734"/>
                </a:lnTo>
                <a:lnTo>
                  <a:pt x="9429" y="36215"/>
                </a:lnTo>
                <a:lnTo>
                  <a:pt x="8949" y="36695"/>
                </a:lnTo>
                <a:lnTo>
                  <a:pt x="8168" y="37776"/>
                </a:lnTo>
                <a:lnTo>
                  <a:pt x="7507" y="38857"/>
                </a:lnTo>
                <a:lnTo>
                  <a:pt x="6907" y="39698"/>
                </a:lnTo>
                <a:lnTo>
                  <a:pt x="6847" y="39578"/>
                </a:lnTo>
                <a:lnTo>
                  <a:pt x="7447" y="38797"/>
                </a:lnTo>
                <a:lnTo>
                  <a:pt x="7988" y="37957"/>
                </a:lnTo>
                <a:lnTo>
                  <a:pt x="9009" y="36335"/>
                </a:lnTo>
                <a:lnTo>
                  <a:pt x="9669" y="35254"/>
                </a:lnTo>
                <a:lnTo>
                  <a:pt x="10270" y="34233"/>
                </a:lnTo>
                <a:lnTo>
                  <a:pt x="11471" y="32071"/>
                </a:lnTo>
                <a:lnTo>
                  <a:pt x="11531" y="31951"/>
                </a:lnTo>
                <a:lnTo>
                  <a:pt x="11531" y="31891"/>
                </a:lnTo>
                <a:lnTo>
                  <a:pt x="11351" y="31651"/>
                </a:lnTo>
                <a:lnTo>
                  <a:pt x="11291" y="31591"/>
                </a:lnTo>
                <a:lnTo>
                  <a:pt x="11171" y="31591"/>
                </a:lnTo>
                <a:lnTo>
                  <a:pt x="11051" y="31651"/>
                </a:lnTo>
                <a:lnTo>
                  <a:pt x="10991" y="31711"/>
                </a:lnTo>
                <a:lnTo>
                  <a:pt x="9549" y="33452"/>
                </a:lnTo>
                <a:lnTo>
                  <a:pt x="8168" y="35194"/>
                </a:lnTo>
                <a:lnTo>
                  <a:pt x="8828" y="33873"/>
                </a:lnTo>
                <a:lnTo>
                  <a:pt x="9429" y="32612"/>
                </a:lnTo>
                <a:lnTo>
                  <a:pt x="10030" y="31410"/>
                </a:lnTo>
                <a:lnTo>
                  <a:pt x="10630" y="30209"/>
                </a:lnTo>
                <a:lnTo>
                  <a:pt x="11711" y="27747"/>
                </a:lnTo>
                <a:lnTo>
                  <a:pt x="11711" y="27627"/>
                </a:lnTo>
                <a:lnTo>
                  <a:pt x="11711" y="27507"/>
                </a:lnTo>
                <a:lnTo>
                  <a:pt x="11651" y="27447"/>
                </a:lnTo>
                <a:lnTo>
                  <a:pt x="11591" y="27387"/>
                </a:lnTo>
                <a:lnTo>
                  <a:pt x="11471" y="27327"/>
                </a:lnTo>
                <a:lnTo>
                  <a:pt x="11411" y="27327"/>
                </a:lnTo>
                <a:lnTo>
                  <a:pt x="11291" y="27387"/>
                </a:lnTo>
                <a:lnTo>
                  <a:pt x="11231" y="27447"/>
                </a:lnTo>
                <a:lnTo>
                  <a:pt x="9669" y="29669"/>
                </a:lnTo>
                <a:lnTo>
                  <a:pt x="8889" y="30750"/>
                </a:lnTo>
                <a:lnTo>
                  <a:pt x="8168" y="31891"/>
                </a:lnTo>
                <a:lnTo>
                  <a:pt x="7147" y="33512"/>
                </a:lnTo>
                <a:lnTo>
                  <a:pt x="6606" y="34353"/>
                </a:lnTo>
                <a:lnTo>
                  <a:pt x="6186" y="35194"/>
                </a:lnTo>
                <a:lnTo>
                  <a:pt x="6186" y="33993"/>
                </a:lnTo>
                <a:lnTo>
                  <a:pt x="6426" y="33933"/>
                </a:lnTo>
                <a:lnTo>
                  <a:pt x="6606" y="33813"/>
                </a:lnTo>
                <a:lnTo>
                  <a:pt x="6967" y="33452"/>
                </a:lnTo>
                <a:lnTo>
                  <a:pt x="7327" y="33032"/>
                </a:lnTo>
                <a:lnTo>
                  <a:pt x="7928" y="32131"/>
                </a:lnTo>
                <a:lnTo>
                  <a:pt x="9069" y="30329"/>
                </a:lnTo>
                <a:lnTo>
                  <a:pt x="10270" y="28408"/>
                </a:lnTo>
                <a:lnTo>
                  <a:pt x="11411" y="26426"/>
                </a:lnTo>
                <a:lnTo>
                  <a:pt x="11411" y="26246"/>
                </a:lnTo>
                <a:lnTo>
                  <a:pt x="11411" y="26065"/>
                </a:lnTo>
                <a:lnTo>
                  <a:pt x="11351" y="25885"/>
                </a:lnTo>
                <a:lnTo>
                  <a:pt x="11231" y="25765"/>
                </a:lnTo>
                <a:lnTo>
                  <a:pt x="11111" y="25705"/>
                </a:lnTo>
                <a:lnTo>
                  <a:pt x="10930" y="25645"/>
                </a:lnTo>
                <a:lnTo>
                  <a:pt x="10750" y="25705"/>
                </a:lnTo>
                <a:lnTo>
                  <a:pt x="10630" y="25825"/>
                </a:lnTo>
                <a:lnTo>
                  <a:pt x="9309" y="27567"/>
                </a:lnTo>
                <a:lnTo>
                  <a:pt x="7988" y="29369"/>
                </a:lnTo>
                <a:lnTo>
                  <a:pt x="8108" y="29188"/>
                </a:lnTo>
                <a:lnTo>
                  <a:pt x="9429" y="26846"/>
                </a:lnTo>
                <a:lnTo>
                  <a:pt x="10270" y="25645"/>
                </a:lnTo>
                <a:lnTo>
                  <a:pt x="11111" y="24384"/>
                </a:lnTo>
                <a:lnTo>
                  <a:pt x="11951" y="23243"/>
                </a:lnTo>
                <a:lnTo>
                  <a:pt x="12912" y="22102"/>
                </a:lnTo>
                <a:lnTo>
                  <a:pt x="12972" y="21982"/>
                </a:lnTo>
                <a:lnTo>
                  <a:pt x="12972" y="21861"/>
                </a:lnTo>
                <a:lnTo>
                  <a:pt x="12972" y="21741"/>
                </a:lnTo>
                <a:lnTo>
                  <a:pt x="12912" y="21681"/>
                </a:lnTo>
                <a:lnTo>
                  <a:pt x="12792" y="21561"/>
                </a:lnTo>
                <a:lnTo>
                  <a:pt x="12552" y="21561"/>
                </a:lnTo>
                <a:lnTo>
                  <a:pt x="12432" y="21621"/>
                </a:lnTo>
                <a:lnTo>
                  <a:pt x="11471" y="22522"/>
                </a:lnTo>
                <a:lnTo>
                  <a:pt x="10570" y="23423"/>
                </a:lnTo>
                <a:lnTo>
                  <a:pt x="9729" y="24324"/>
                </a:lnTo>
                <a:lnTo>
                  <a:pt x="8889" y="25345"/>
                </a:lnTo>
                <a:lnTo>
                  <a:pt x="9129" y="24864"/>
                </a:lnTo>
                <a:lnTo>
                  <a:pt x="11351" y="21081"/>
                </a:lnTo>
                <a:lnTo>
                  <a:pt x="11411" y="20901"/>
                </a:lnTo>
                <a:lnTo>
                  <a:pt x="11351" y="20720"/>
                </a:lnTo>
                <a:lnTo>
                  <a:pt x="11291" y="20600"/>
                </a:lnTo>
                <a:lnTo>
                  <a:pt x="11171" y="20540"/>
                </a:lnTo>
                <a:lnTo>
                  <a:pt x="11051" y="20480"/>
                </a:lnTo>
                <a:lnTo>
                  <a:pt x="10870" y="20480"/>
                </a:lnTo>
                <a:lnTo>
                  <a:pt x="10690" y="20540"/>
                </a:lnTo>
                <a:lnTo>
                  <a:pt x="10570" y="20660"/>
                </a:lnTo>
                <a:lnTo>
                  <a:pt x="7988" y="24204"/>
                </a:lnTo>
                <a:lnTo>
                  <a:pt x="7087" y="25465"/>
                </a:lnTo>
                <a:lnTo>
                  <a:pt x="6606" y="26065"/>
                </a:lnTo>
                <a:lnTo>
                  <a:pt x="6186" y="26726"/>
                </a:lnTo>
                <a:lnTo>
                  <a:pt x="6186" y="25345"/>
                </a:lnTo>
                <a:lnTo>
                  <a:pt x="6606" y="24984"/>
                </a:lnTo>
                <a:lnTo>
                  <a:pt x="6967" y="24624"/>
                </a:lnTo>
                <a:lnTo>
                  <a:pt x="7627" y="23723"/>
                </a:lnTo>
                <a:lnTo>
                  <a:pt x="8889" y="22042"/>
                </a:lnTo>
                <a:lnTo>
                  <a:pt x="10450" y="20000"/>
                </a:lnTo>
                <a:lnTo>
                  <a:pt x="12011" y="17898"/>
                </a:lnTo>
                <a:lnTo>
                  <a:pt x="12072" y="17778"/>
                </a:lnTo>
                <a:lnTo>
                  <a:pt x="12072" y="17657"/>
                </a:lnTo>
                <a:lnTo>
                  <a:pt x="12011" y="17537"/>
                </a:lnTo>
                <a:lnTo>
                  <a:pt x="11891" y="17417"/>
                </a:lnTo>
                <a:lnTo>
                  <a:pt x="11771" y="17357"/>
                </a:lnTo>
                <a:lnTo>
                  <a:pt x="11651" y="17297"/>
                </a:lnTo>
                <a:lnTo>
                  <a:pt x="11471" y="17357"/>
                </a:lnTo>
                <a:lnTo>
                  <a:pt x="11351" y="17417"/>
                </a:lnTo>
                <a:lnTo>
                  <a:pt x="8949" y="19940"/>
                </a:lnTo>
                <a:lnTo>
                  <a:pt x="9309" y="19219"/>
                </a:lnTo>
                <a:lnTo>
                  <a:pt x="10270" y="17357"/>
                </a:lnTo>
                <a:lnTo>
                  <a:pt x="11231" y="15495"/>
                </a:lnTo>
                <a:lnTo>
                  <a:pt x="11291" y="15435"/>
                </a:lnTo>
                <a:lnTo>
                  <a:pt x="11231" y="15315"/>
                </a:lnTo>
                <a:lnTo>
                  <a:pt x="11111" y="15135"/>
                </a:lnTo>
                <a:lnTo>
                  <a:pt x="10930" y="15135"/>
                </a:lnTo>
                <a:lnTo>
                  <a:pt x="10870" y="15195"/>
                </a:lnTo>
                <a:lnTo>
                  <a:pt x="10750" y="15255"/>
                </a:lnTo>
                <a:lnTo>
                  <a:pt x="9549" y="16937"/>
                </a:lnTo>
                <a:lnTo>
                  <a:pt x="8348" y="18678"/>
                </a:lnTo>
                <a:lnTo>
                  <a:pt x="7567" y="19820"/>
                </a:lnTo>
                <a:lnTo>
                  <a:pt x="7147" y="20420"/>
                </a:lnTo>
                <a:lnTo>
                  <a:pt x="6787" y="21021"/>
                </a:lnTo>
                <a:lnTo>
                  <a:pt x="6666" y="20660"/>
                </a:lnTo>
                <a:lnTo>
                  <a:pt x="7027" y="20300"/>
                </a:lnTo>
                <a:lnTo>
                  <a:pt x="7327" y="19880"/>
                </a:lnTo>
                <a:lnTo>
                  <a:pt x="7928" y="18919"/>
                </a:lnTo>
                <a:lnTo>
                  <a:pt x="8949" y="17057"/>
                </a:lnTo>
                <a:lnTo>
                  <a:pt x="10270" y="14835"/>
                </a:lnTo>
                <a:lnTo>
                  <a:pt x="10930" y="13694"/>
                </a:lnTo>
                <a:lnTo>
                  <a:pt x="11411" y="12493"/>
                </a:lnTo>
                <a:lnTo>
                  <a:pt x="11411" y="12373"/>
                </a:lnTo>
                <a:lnTo>
                  <a:pt x="11411" y="12312"/>
                </a:lnTo>
                <a:lnTo>
                  <a:pt x="11291" y="12192"/>
                </a:lnTo>
                <a:lnTo>
                  <a:pt x="11111" y="12132"/>
                </a:lnTo>
                <a:lnTo>
                  <a:pt x="10991" y="12132"/>
                </a:lnTo>
                <a:lnTo>
                  <a:pt x="10930" y="12192"/>
                </a:lnTo>
                <a:lnTo>
                  <a:pt x="10090" y="13153"/>
                </a:lnTo>
                <a:lnTo>
                  <a:pt x="9309" y="14114"/>
                </a:lnTo>
                <a:lnTo>
                  <a:pt x="7868" y="16156"/>
                </a:lnTo>
                <a:lnTo>
                  <a:pt x="7207" y="17117"/>
                </a:lnTo>
                <a:lnTo>
                  <a:pt x="6426" y="18138"/>
                </a:lnTo>
                <a:lnTo>
                  <a:pt x="6246" y="17838"/>
                </a:lnTo>
                <a:lnTo>
                  <a:pt x="6246" y="17297"/>
                </a:lnTo>
                <a:lnTo>
                  <a:pt x="6726" y="16637"/>
                </a:lnTo>
                <a:lnTo>
                  <a:pt x="7087" y="15976"/>
                </a:lnTo>
                <a:lnTo>
                  <a:pt x="7868" y="14715"/>
                </a:lnTo>
                <a:lnTo>
                  <a:pt x="9189" y="12433"/>
                </a:lnTo>
                <a:lnTo>
                  <a:pt x="10450" y="10090"/>
                </a:lnTo>
                <a:lnTo>
                  <a:pt x="10510" y="9970"/>
                </a:lnTo>
                <a:lnTo>
                  <a:pt x="10510" y="9790"/>
                </a:lnTo>
                <a:lnTo>
                  <a:pt x="10450" y="9670"/>
                </a:lnTo>
                <a:lnTo>
                  <a:pt x="10330" y="9610"/>
                </a:lnTo>
                <a:lnTo>
                  <a:pt x="10210" y="9490"/>
                </a:lnTo>
                <a:lnTo>
                  <a:pt x="9970" y="9490"/>
                </a:lnTo>
                <a:lnTo>
                  <a:pt x="9849" y="9610"/>
                </a:lnTo>
                <a:lnTo>
                  <a:pt x="8288" y="11712"/>
                </a:lnTo>
                <a:lnTo>
                  <a:pt x="6847" y="13814"/>
                </a:lnTo>
                <a:lnTo>
                  <a:pt x="6546" y="14234"/>
                </a:lnTo>
                <a:lnTo>
                  <a:pt x="6486" y="13994"/>
                </a:lnTo>
                <a:lnTo>
                  <a:pt x="6847" y="13634"/>
                </a:lnTo>
                <a:lnTo>
                  <a:pt x="7207" y="13213"/>
                </a:lnTo>
                <a:lnTo>
                  <a:pt x="7747" y="12312"/>
                </a:lnTo>
                <a:lnTo>
                  <a:pt x="8228" y="11352"/>
                </a:lnTo>
                <a:lnTo>
                  <a:pt x="8708" y="10451"/>
                </a:lnTo>
                <a:lnTo>
                  <a:pt x="9669" y="8409"/>
                </a:lnTo>
                <a:lnTo>
                  <a:pt x="10570" y="6307"/>
                </a:lnTo>
                <a:lnTo>
                  <a:pt x="10570" y="6247"/>
                </a:lnTo>
                <a:lnTo>
                  <a:pt x="10570" y="6127"/>
                </a:lnTo>
                <a:lnTo>
                  <a:pt x="10390" y="6007"/>
                </a:lnTo>
                <a:lnTo>
                  <a:pt x="10210" y="6007"/>
                </a:lnTo>
                <a:lnTo>
                  <a:pt x="10150" y="6067"/>
                </a:lnTo>
                <a:lnTo>
                  <a:pt x="10090" y="6127"/>
                </a:lnTo>
                <a:lnTo>
                  <a:pt x="8949" y="8169"/>
                </a:lnTo>
                <a:lnTo>
                  <a:pt x="7687" y="10150"/>
                </a:lnTo>
                <a:lnTo>
                  <a:pt x="6967" y="11171"/>
                </a:lnTo>
                <a:lnTo>
                  <a:pt x="6186" y="12192"/>
                </a:lnTo>
                <a:lnTo>
                  <a:pt x="6186" y="11592"/>
                </a:lnTo>
                <a:lnTo>
                  <a:pt x="6366" y="11532"/>
                </a:lnTo>
                <a:lnTo>
                  <a:pt x="6486" y="11412"/>
                </a:lnTo>
                <a:lnTo>
                  <a:pt x="6606" y="11292"/>
                </a:lnTo>
                <a:lnTo>
                  <a:pt x="6666" y="11111"/>
                </a:lnTo>
                <a:lnTo>
                  <a:pt x="6847" y="11051"/>
                </a:lnTo>
                <a:lnTo>
                  <a:pt x="7027" y="10931"/>
                </a:lnTo>
                <a:lnTo>
                  <a:pt x="7147" y="10751"/>
                </a:lnTo>
                <a:lnTo>
                  <a:pt x="7207" y="10571"/>
                </a:lnTo>
                <a:lnTo>
                  <a:pt x="7147" y="10271"/>
                </a:lnTo>
                <a:lnTo>
                  <a:pt x="7087" y="9910"/>
                </a:lnTo>
                <a:lnTo>
                  <a:pt x="7507" y="9310"/>
                </a:lnTo>
                <a:lnTo>
                  <a:pt x="7868" y="8649"/>
                </a:lnTo>
                <a:lnTo>
                  <a:pt x="8528" y="7388"/>
                </a:lnTo>
                <a:lnTo>
                  <a:pt x="9129" y="6367"/>
                </a:lnTo>
                <a:lnTo>
                  <a:pt x="9669" y="5346"/>
                </a:lnTo>
                <a:lnTo>
                  <a:pt x="10630" y="3184"/>
                </a:lnTo>
                <a:lnTo>
                  <a:pt x="10630" y="3124"/>
                </a:lnTo>
                <a:lnTo>
                  <a:pt x="10570" y="3004"/>
                </a:lnTo>
                <a:lnTo>
                  <a:pt x="10510" y="3004"/>
                </a:lnTo>
                <a:lnTo>
                  <a:pt x="10450" y="3064"/>
                </a:lnTo>
                <a:lnTo>
                  <a:pt x="9009" y="4805"/>
                </a:lnTo>
                <a:lnTo>
                  <a:pt x="8348" y="5706"/>
                </a:lnTo>
                <a:lnTo>
                  <a:pt x="7687" y="6607"/>
                </a:lnTo>
                <a:lnTo>
                  <a:pt x="7447" y="6967"/>
                </a:lnTo>
                <a:lnTo>
                  <a:pt x="7327" y="6727"/>
                </a:lnTo>
                <a:lnTo>
                  <a:pt x="7627" y="6307"/>
                </a:lnTo>
                <a:lnTo>
                  <a:pt x="7807" y="5766"/>
                </a:lnTo>
                <a:lnTo>
                  <a:pt x="8228" y="4805"/>
                </a:lnTo>
                <a:lnTo>
                  <a:pt x="8468" y="4025"/>
                </a:lnTo>
                <a:lnTo>
                  <a:pt x="8708" y="3244"/>
                </a:lnTo>
                <a:lnTo>
                  <a:pt x="9129" y="1682"/>
                </a:lnTo>
                <a:lnTo>
                  <a:pt x="9129" y="1622"/>
                </a:lnTo>
                <a:lnTo>
                  <a:pt x="9009" y="1622"/>
                </a:lnTo>
                <a:lnTo>
                  <a:pt x="8168" y="2944"/>
                </a:lnTo>
                <a:lnTo>
                  <a:pt x="7387" y="4265"/>
                </a:lnTo>
                <a:lnTo>
                  <a:pt x="7267" y="3965"/>
                </a:lnTo>
                <a:lnTo>
                  <a:pt x="7087" y="3724"/>
                </a:lnTo>
                <a:lnTo>
                  <a:pt x="7267" y="2944"/>
                </a:lnTo>
                <a:lnTo>
                  <a:pt x="7447" y="1743"/>
                </a:lnTo>
                <a:lnTo>
                  <a:pt x="7567" y="481"/>
                </a:lnTo>
                <a:lnTo>
                  <a:pt x="7567" y="421"/>
                </a:lnTo>
                <a:lnTo>
                  <a:pt x="7447" y="361"/>
                </a:lnTo>
                <a:lnTo>
                  <a:pt x="7387" y="361"/>
                </a:lnTo>
                <a:lnTo>
                  <a:pt x="7327" y="421"/>
                </a:lnTo>
                <a:lnTo>
                  <a:pt x="6847" y="1562"/>
                </a:lnTo>
                <a:lnTo>
                  <a:pt x="6426" y="2703"/>
                </a:lnTo>
                <a:lnTo>
                  <a:pt x="6366" y="3004"/>
                </a:lnTo>
                <a:lnTo>
                  <a:pt x="6126" y="2824"/>
                </a:lnTo>
                <a:lnTo>
                  <a:pt x="6186" y="2163"/>
                </a:lnTo>
                <a:lnTo>
                  <a:pt x="6066" y="1502"/>
                </a:lnTo>
                <a:lnTo>
                  <a:pt x="5886" y="181"/>
                </a:lnTo>
                <a:lnTo>
                  <a:pt x="5886" y="121"/>
                </a:lnTo>
                <a:lnTo>
                  <a:pt x="5826" y="61"/>
                </a:lnTo>
                <a:lnTo>
                  <a:pt x="5645" y="1"/>
                </a:lnTo>
                <a:close/>
              </a:path>
            </a:pathLst>
          </a:custGeom>
          <a:solidFill>
            <a:srgbClr val="5E9B5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-2089223">
            <a:off x="8561516" y="1563410"/>
            <a:ext cx="492636" cy="953417"/>
          </a:xfrm>
          <a:custGeom>
            <a:pathLst>
              <a:path extrusionOk="0" h="44983" w="23243">
                <a:moveTo>
                  <a:pt x="11772" y="0"/>
                </a:moveTo>
                <a:lnTo>
                  <a:pt x="11471" y="60"/>
                </a:lnTo>
                <a:lnTo>
                  <a:pt x="11111" y="120"/>
                </a:lnTo>
                <a:lnTo>
                  <a:pt x="10871" y="301"/>
                </a:lnTo>
                <a:lnTo>
                  <a:pt x="10571" y="481"/>
                </a:lnTo>
                <a:lnTo>
                  <a:pt x="10390" y="721"/>
                </a:lnTo>
                <a:lnTo>
                  <a:pt x="10210" y="1021"/>
                </a:lnTo>
                <a:lnTo>
                  <a:pt x="10150" y="1382"/>
                </a:lnTo>
                <a:lnTo>
                  <a:pt x="10090" y="1682"/>
                </a:lnTo>
                <a:lnTo>
                  <a:pt x="10150" y="1982"/>
                </a:lnTo>
                <a:lnTo>
                  <a:pt x="10210" y="2343"/>
                </a:lnTo>
                <a:lnTo>
                  <a:pt x="10390" y="2583"/>
                </a:lnTo>
                <a:lnTo>
                  <a:pt x="10571" y="2883"/>
                </a:lnTo>
                <a:lnTo>
                  <a:pt x="10811" y="3063"/>
                </a:lnTo>
                <a:lnTo>
                  <a:pt x="11051" y="3183"/>
                </a:lnTo>
                <a:lnTo>
                  <a:pt x="11291" y="3303"/>
                </a:lnTo>
                <a:lnTo>
                  <a:pt x="11592" y="3364"/>
                </a:lnTo>
                <a:lnTo>
                  <a:pt x="11471" y="4204"/>
                </a:lnTo>
                <a:lnTo>
                  <a:pt x="11351" y="5045"/>
                </a:lnTo>
                <a:lnTo>
                  <a:pt x="11231" y="6727"/>
                </a:lnTo>
                <a:lnTo>
                  <a:pt x="11051" y="9910"/>
                </a:lnTo>
                <a:lnTo>
                  <a:pt x="10571" y="9129"/>
                </a:lnTo>
                <a:lnTo>
                  <a:pt x="10150" y="8348"/>
                </a:lnTo>
                <a:lnTo>
                  <a:pt x="9850" y="7567"/>
                </a:lnTo>
                <a:lnTo>
                  <a:pt x="9490" y="6787"/>
                </a:lnTo>
                <a:lnTo>
                  <a:pt x="9189" y="6006"/>
                </a:lnTo>
                <a:lnTo>
                  <a:pt x="8769" y="5285"/>
                </a:lnTo>
                <a:lnTo>
                  <a:pt x="9009" y="4925"/>
                </a:lnTo>
                <a:lnTo>
                  <a:pt x="9129" y="4505"/>
                </a:lnTo>
                <a:lnTo>
                  <a:pt x="9129" y="4084"/>
                </a:lnTo>
                <a:lnTo>
                  <a:pt x="9069" y="3664"/>
                </a:lnTo>
                <a:lnTo>
                  <a:pt x="8889" y="3303"/>
                </a:lnTo>
                <a:lnTo>
                  <a:pt x="8589" y="3003"/>
                </a:lnTo>
                <a:lnTo>
                  <a:pt x="8409" y="2883"/>
                </a:lnTo>
                <a:lnTo>
                  <a:pt x="8168" y="2763"/>
                </a:lnTo>
                <a:lnTo>
                  <a:pt x="7928" y="2703"/>
                </a:lnTo>
                <a:lnTo>
                  <a:pt x="7688" y="2703"/>
                </a:lnTo>
                <a:lnTo>
                  <a:pt x="7328" y="2763"/>
                </a:lnTo>
                <a:lnTo>
                  <a:pt x="7027" y="2823"/>
                </a:lnTo>
                <a:lnTo>
                  <a:pt x="6787" y="3003"/>
                </a:lnTo>
                <a:lnTo>
                  <a:pt x="6607" y="3183"/>
                </a:lnTo>
                <a:lnTo>
                  <a:pt x="6427" y="3424"/>
                </a:lnTo>
                <a:lnTo>
                  <a:pt x="6307" y="3664"/>
                </a:lnTo>
                <a:lnTo>
                  <a:pt x="6247" y="3964"/>
                </a:lnTo>
                <a:lnTo>
                  <a:pt x="6247" y="4204"/>
                </a:lnTo>
                <a:lnTo>
                  <a:pt x="6247" y="4505"/>
                </a:lnTo>
                <a:lnTo>
                  <a:pt x="6307" y="4805"/>
                </a:lnTo>
                <a:lnTo>
                  <a:pt x="6427" y="5045"/>
                </a:lnTo>
                <a:lnTo>
                  <a:pt x="6607" y="5285"/>
                </a:lnTo>
                <a:lnTo>
                  <a:pt x="6787" y="5465"/>
                </a:lnTo>
                <a:lnTo>
                  <a:pt x="7027" y="5646"/>
                </a:lnTo>
                <a:lnTo>
                  <a:pt x="7328" y="5706"/>
                </a:lnTo>
                <a:lnTo>
                  <a:pt x="7688" y="5766"/>
                </a:lnTo>
                <a:lnTo>
                  <a:pt x="7808" y="5766"/>
                </a:lnTo>
                <a:lnTo>
                  <a:pt x="7928" y="6607"/>
                </a:lnTo>
                <a:lnTo>
                  <a:pt x="8168" y="7447"/>
                </a:lnTo>
                <a:lnTo>
                  <a:pt x="8469" y="8228"/>
                </a:lnTo>
                <a:lnTo>
                  <a:pt x="8829" y="9009"/>
                </a:lnTo>
                <a:lnTo>
                  <a:pt x="9189" y="9910"/>
                </a:lnTo>
                <a:lnTo>
                  <a:pt x="9670" y="10871"/>
                </a:lnTo>
                <a:lnTo>
                  <a:pt x="9910" y="11291"/>
                </a:lnTo>
                <a:lnTo>
                  <a:pt x="10210" y="11711"/>
                </a:lnTo>
                <a:lnTo>
                  <a:pt x="10571" y="12072"/>
                </a:lnTo>
                <a:lnTo>
                  <a:pt x="10991" y="12312"/>
                </a:lnTo>
                <a:lnTo>
                  <a:pt x="10991" y="12432"/>
                </a:lnTo>
                <a:lnTo>
                  <a:pt x="10991" y="15255"/>
                </a:lnTo>
                <a:lnTo>
                  <a:pt x="11111" y="18017"/>
                </a:lnTo>
                <a:lnTo>
                  <a:pt x="11291" y="20840"/>
                </a:lnTo>
                <a:lnTo>
                  <a:pt x="11652" y="23603"/>
                </a:lnTo>
                <a:lnTo>
                  <a:pt x="11892" y="25464"/>
                </a:lnTo>
                <a:lnTo>
                  <a:pt x="12192" y="27326"/>
                </a:lnTo>
                <a:lnTo>
                  <a:pt x="8769" y="24383"/>
                </a:lnTo>
                <a:lnTo>
                  <a:pt x="7267" y="23182"/>
                </a:lnTo>
                <a:lnTo>
                  <a:pt x="5826" y="21981"/>
                </a:lnTo>
                <a:lnTo>
                  <a:pt x="4325" y="20840"/>
                </a:lnTo>
                <a:lnTo>
                  <a:pt x="2763" y="19699"/>
                </a:lnTo>
                <a:lnTo>
                  <a:pt x="2823" y="19399"/>
                </a:lnTo>
                <a:lnTo>
                  <a:pt x="2883" y="19098"/>
                </a:lnTo>
                <a:lnTo>
                  <a:pt x="2823" y="18798"/>
                </a:lnTo>
                <a:lnTo>
                  <a:pt x="2703" y="18498"/>
                </a:lnTo>
                <a:lnTo>
                  <a:pt x="2403" y="18077"/>
                </a:lnTo>
                <a:lnTo>
                  <a:pt x="2223" y="17837"/>
                </a:lnTo>
                <a:lnTo>
                  <a:pt x="1982" y="17657"/>
                </a:lnTo>
                <a:lnTo>
                  <a:pt x="1742" y="17537"/>
                </a:lnTo>
                <a:lnTo>
                  <a:pt x="1142" y="17537"/>
                </a:lnTo>
                <a:lnTo>
                  <a:pt x="901" y="17657"/>
                </a:lnTo>
                <a:lnTo>
                  <a:pt x="661" y="17837"/>
                </a:lnTo>
                <a:lnTo>
                  <a:pt x="481" y="18077"/>
                </a:lnTo>
                <a:lnTo>
                  <a:pt x="181" y="18498"/>
                </a:lnTo>
                <a:lnTo>
                  <a:pt x="61" y="18858"/>
                </a:lnTo>
                <a:lnTo>
                  <a:pt x="1" y="19218"/>
                </a:lnTo>
                <a:lnTo>
                  <a:pt x="61" y="19579"/>
                </a:lnTo>
                <a:lnTo>
                  <a:pt x="241" y="19939"/>
                </a:lnTo>
                <a:lnTo>
                  <a:pt x="421" y="20239"/>
                </a:lnTo>
                <a:lnTo>
                  <a:pt x="721" y="20420"/>
                </a:lnTo>
                <a:lnTo>
                  <a:pt x="1082" y="20600"/>
                </a:lnTo>
                <a:lnTo>
                  <a:pt x="1442" y="20660"/>
                </a:lnTo>
                <a:lnTo>
                  <a:pt x="1682" y="20600"/>
                </a:lnTo>
                <a:lnTo>
                  <a:pt x="1922" y="20540"/>
                </a:lnTo>
                <a:lnTo>
                  <a:pt x="2163" y="20480"/>
                </a:lnTo>
                <a:lnTo>
                  <a:pt x="2343" y="20299"/>
                </a:lnTo>
                <a:lnTo>
                  <a:pt x="4385" y="22341"/>
                </a:lnTo>
                <a:lnTo>
                  <a:pt x="6487" y="24323"/>
                </a:lnTo>
                <a:lnTo>
                  <a:pt x="5466" y="24984"/>
                </a:lnTo>
                <a:lnTo>
                  <a:pt x="2943" y="26545"/>
                </a:lnTo>
                <a:lnTo>
                  <a:pt x="2823" y="26665"/>
                </a:lnTo>
                <a:lnTo>
                  <a:pt x="2763" y="26786"/>
                </a:lnTo>
                <a:lnTo>
                  <a:pt x="2763" y="26906"/>
                </a:lnTo>
                <a:lnTo>
                  <a:pt x="2823" y="27026"/>
                </a:lnTo>
                <a:lnTo>
                  <a:pt x="2883" y="27146"/>
                </a:lnTo>
                <a:lnTo>
                  <a:pt x="3003" y="27206"/>
                </a:lnTo>
                <a:lnTo>
                  <a:pt x="3304" y="27206"/>
                </a:lnTo>
                <a:lnTo>
                  <a:pt x="5826" y="25945"/>
                </a:lnTo>
                <a:lnTo>
                  <a:pt x="6607" y="25524"/>
                </a:lnTo>
                <a:lnTo>
                  <a:pt x="7027" y="25344"/>
                </a:lnTo>
                <a:lnTo>
                  <a:pt x="7388" y="25104"/>
                </a:lnTo>
                <a:lnTo>
                  <a:pt x="7868" y="25584"/>
                </a:lnTo>
                <a:lnTo>
                  <a:pt x="11111" y="28407"/>
                </a:lnTo>
                <a:lnTo>
                  <a:pt x="11892" y="29068"/>
                </a:lnTo>
                <a:lnTo>
                  <a:pt x="12673" y="29728"/>
                </a:lnTo>
                <a:lnTo>
                  <a:pt x="13153" y="32071"/>
                </a:lnTo>
                <a:lnTo>
                  <a:pt x="13754" y="34353"/>
                </a:lnTo>
                <a:lnTo>
                  <a:pt x="14234" y="36274"/>
                </a:lnTo>
                <a:lnTo>
                  <a:pt x="14835" y="38256"/>
                </a:lnTo>
                <a:lnTo>
                  <a:pt x="15435" y="40118"/>
                </a:lnTo>
                <a:lnTo>
                  <a:pt x="16216" y="42040"/>
                </a:lnTo>
                <a:lnTo>
                  <a:pt x="15796" y="41800"/>
                </a:lnTo>
                <a:lnTo>
                  <a:pt x="15315" y="41740"/>
                </a:lnTo>
                <a:lnTo>
                  <a:pt x="14414" y="41619"/>
                </a:lnTo>
                <a:lnTo>
                  <a:pt x="11952" y="41259"/>
                </a:lnTo>
                <a:lnTo>
                  <a:pt x="10150" y="41019"/>
                </a:lnTo>
                <a:lnTo>
                  <a:pt x="9249" y="40839"/>
                </a:lnTo>
                <a:lnTo>
                  <a:pt x="8409" y="40659"/>
                </a:lnTo>
                <a:lnTo>
                  <a:pt x="8409" y="40358"/>
                </a:lnTo>
                <a:lnTo>
                  <a:pt x="8409" y="40118"/>
                </a:lnTo>
                <a:lnTo>
                  <a:pt x="8348" y="39818"/>
                </a:lnTo>
                <a:lnTo>
                  <a:pt x="8228" y="39578"/>
                </a:lnTo>
                <a:lnTo>
                  <a:pt x="8048" y="39397"/>
                </a:lnTo>
                <a:lnTo>
                  <a:pt x="7808" y="39217"/>
                </a:lnTo>
                <a:lnTo>
                  <a:pt x="7508" y="39157"/>
                </a:lnTo>
                <a:lnTo>
                  <a:pt x="7207" y="39097"/>
                </a:lnTo>
                <a:lnTo>
                  <a:pt x="6907" y="39157"/>
                </a:lnTo>
                <a:lnTo>
                  <a:pt x="6667" y="39217"/>
                </a:lnTo>
                <a:lnTo>
                  <a:pt x="6487" y="39337"/>
                </a:lnTo>
                <a:lnTo>
                  <a:pt x="6307" y="39518"/>
                </a:lnTo>
                <a:lnTo>
                  <a:pt x="6186" y="39698"/>
                </a:lnTo>
                <a:lnTo>
                  <a:pt x="6066" y="39878"/>
                </a:lnTo>
                <a:lnTo>
                  <a:pt x="6006" y="40118"/>
                </a:lnTo>
                <a:lnTo>
                  <a:pt x="6006" y="40358"/>
                </a:lnTo>
                <a:lnTo>
                  <a:pt x="6006" y="40599"/>
                </a:lnTo>
                <a:lnTo>
                  <a:pt x="6066" y="40839"/>
                </a:lnTo>
                <a:lnTo>
                  <a:pt x="6186" y="41019"/>
                </a:lnTo>
                <a:lnTo>
                  <a:pt x="6307" y="41199"/>
                </a:lnTo>
                <a:lnTo>
                  <a:pt x="6487" y="41379"/>
                </a:lnTo>
                <a:lnTo>
                  <a:pt x="6667" y="41499"/>
                </a:lnTo>
                <a:lnTo>
                  <a:pt x="6907" y="41559"/>
                </a:lnTo>
                <a:lnTo>
                  <a:pt x="7207" y="41619"/>
                </a:lnTo>
                <a:lnTo>
                  <a:pt x="7508" y="41559"/>
                </a:lnTo>
                <a:lnTo>
                  <a:pt x="7808" y="41499"/>
                </a:lnTo>
                <a:lnTo>
                  <a:pt x="8048" y="41319"/>
                </a:lnTo>
                <a:lnTo>
                  <a:pt x="8228" y="41079"/>
                </a:lnTo>
                <a:lnTo>
                  <a:pt x="9910" y="41920"/>
                </a:lnTo>
                <a:lnTo>
                  <a:pt x="10811" y="42280"/>
                </a:lnTo>
                <a:lnTo>
                  <a:pt x="11652" y="42580"/>
                </a:lnTo>
                <a:lnTo>
                  <a:pt x="12793" y="42941"/>
                </a:lnTo>
                <a:lnTo>
                  <a:pt x="13393" y="43121"/>
                </a:lnTo>
                <a:lnTo>
                  <a:pt x="13994" y="43241"/>
                </a:lnTo>
                <a:lnTo>
                  <a:pt x="14654" y="43301"/>
                </a:lnTo>
                <a:lnTo>
                  <a:pt x="15255" y="43301"/>
                </a:lnTo>
                <a:lnTo>
                  <a:pt x="15856" y="43241"/>
                </a:lnTo>
                <a:lnTo>
                  <a:pt x="16336" y="43001"/>
                </a:lnTo>
                <a:lnTo>
                  <a:pt x="16456" y="42941"/>
                </a:lnTo>
                <a:lnTo>
                  <a:pt x="16576" y="42821"/>
                </a:lnTo>
                <a:lnTo>
                  <a:pt x="17057" y="43842"/>
                </a:lnTo>
                <a:lnTo>
                  <a:pt x="17597" y="44802"/>
                </a:lnTo>
                <a:lnTo>
                  <a:pt x="17717" y="44923"/>
                </a:lnTo>
                <a:lnTo>
                  <a:pt x="17837" y="44983"/>
                </a:lnTo>
                <a:lnTo>
                  <a:pt x="18138" y="44983"/>
                </a:lnTo>
                <a:lnTo>
                  <a:pt x="18258" y="44863"/>
                </a:lnTo>
                <a:lnTo>
                  <a:pt x="18378" y="44742"/>
                </a:lnTo>
                <a:lnTo>
                  <a:pt x="18378" y="44622"/>
                </a:lnTo>
                <a:lnTo>
                  <a:pt x="18378" y="44442"/>
                </a:lnTo>
                <a:lnTo>
                  <a:pt x="18078" y="43121"/>
                </a:lnTo>
                <a:lnTo>
                  <a:pt x="17657" y="41800"/>
                </a:lnTo>
                <a:lnTo>
                  <a:pt x="16877" y="39157"/>
                </a:lnTo>
                <a:lnTo>
                  <a:pt x="16997" y="39037"/>
                </a:lnTo>
                <a:lnTo>
                  <a:pt x="17477" y="38497"/>
                </a:lnTo>
                <a:lnTo>
                  <a:pt x="17958" y="37956"/>
                </a:lnTo>
                <a:lnTo>
                  <a:pt x="18858" y="36695"/>
                </a:lnTo>
                <a:lnTo>
                  <a:pt x="19639" y="35434"/>
                </a:lnTo>
                <a:lnTo>
                  <a:pt x="20360" y="34112"/>
                </a:lnTo>
                <a:lnTo>
                  <a:pt x="21441" y="32071"/>
                </a:lnTo>
                <a:lnTo>
                  <a:pt x="21981" y="30989"/>
                </a:lnTo>
                <a:lnTo>
                  <a:pt x="22162" y="30449"/>
                </a:lnTo>
                <a:lnTo>
                  <a:pt x="22342" y="29908"/>
                </a:lnTo>
                <a:lnTo>
                  <a:pt x="22522" y="29728"/>
                </a:lnTo>
                <a:lnTo>
                  <a:pt x="22702" y="29488"/>
                </a:lnTo>
                <a:lnTo>
                  <a:pt x="22882" y="29188"/>
                </a:lnTo>
                <a:lnTo>
                  <a:pt x="22942" y="28888"/>
                </a:lnTo>
                <a:lnTo>
                  <a:pt x="23002" y="28587"/>
                </a:lnTo>
                <a:lnTo>
                  <a:pt x="22942" y="28287"/>
                </a:lnTo>
                <a:lnTo>
                  <a:pt x="22882" y="27987"/>
                </a:lnTo>
                <a:lnTo>
                  <a:pt x="22702" y="27686"/>
                </a:lnTo>
                <a:lnTo>
                  <a:pt x="22522" y="27446"/>
                </a:lnTo>
                <a:lnTo>
                  <a:pt x="22282" y="27266"/>
                </a:lnTo>
                <a:lnTo>
                  <a:pt x="21981" y="27086"/>
                </a:lnTo>
                <a:lnTo>
                  <a:pt x="21681" y="27026"/>
                </a:lnTo>
                <a:lnTo>
                  <a:pt x="21381" y="26966"/>
                </a:lnTo>
                <a:lnTo>
                  <a:pt x="21081" y="27026"/>
                </a:lnTo>
                <a:lnTo>
                  <a:pt x="20780" y="27086"/>
                </a:lnTo>
                <a:lnTo>
                  <a:pt x="20480" y="27266"/>
                </a:lnTo>
                <a:lnTo>
                  <a:pt x="20240" y="27446"/>
                </a:lnTo>
                <a:lnTo>
                  <a:pt x="20060" y="27686"/>
                </a:lnTo>
                <a:lnTo>
                  <a:pt x="19879" y="27987"/>
                </a:lnTo>
                <a:lnTo>
                  <a:pt x="19819" y="28287"/>
                </a:lnTo>
                <a:lnTo>
                  <a:pt x="19759" y="28587"/>
                </a:lnTo>
                <a:lnTo>
                  <a:pt x="19819" y="28888"/>
                </a:lnTo>
                <a:lnTo>
                  <a:pt x="19879" y="29188"/>
                </a:lnTo>
                <a:lnTo>
                  <a:pt x="20060" y="29488"/>
                </a:lnTo>
                <a:lnTo>
                  <a:pt x="20240" y="29728"/>
                </a:lnTo>
                <a:lnTo>
                  <a:pt x="20480" y="29908"/>
                </a:lnTo>
                <a:lnTo>
                  <a:pt x="20780" y="30089"/>
                </a:lnTo>
                <a:lnTo>
                  <a:pt x="20360" y="30929"/>
                </a:lnTo>
                <a:lnTo>
                  <a:pt x="20000" y="31770"/>
                </a:lnTo>
                <a:lnTo>
                  <a:pt x="19639" y="32611"/>
                </a:lnTo>
                <a:lnTo>
                  <a:pt x="19219" y="33452"/>
                </a:lnTo>
                <a:lnTo>
                  <a:pt x="19159" y="33572"/>
                </a:lnTo>
                <a:lnTo>
                  <a:pt x="18858" y="32611"/>
                </a:lnTo>
                <a:lnTo>
                  <a:pt x="18618" y="31710"/>
                </a:lnTo>
                <a:lnTo>
                  <a:pt x="18438" y="30749"/>
                </a:lnTo>
                <a:lnTo>
                  <a:pt x="18318" y="29788"/>
                </a:lnTo>
                <a:lnTo>
                  <a:pt x="18198" y="27867"/>
                </a:lnTo>
                <a:lnTo>
                  <a:pt x="18138" y="27746"/>
                </a:lnTo>
                <a:lnTo>
                  <a:pt x="18018" y="27686"/>
                </a:lnTo>
                <a:lnTo>
                  <a:pt x="17898" y="27746"/>
                </a:lnTo>
                <a:lnTo>
                  <a:pt x="17837" y="27806"/>
                </a:lnTo>
                <a:lnTo>
                  <a:pt x="17657" y="28647"/>
                </a:lnTo>
                <a:lnTo>
                  <a:pt x="17537" y="29488"/>
                </a:lnTo>
                <a:lnTo>
                  <a:pt x="17477" y="30449"/>
                </a:lnTo>
                <a:lnTo>
                  <a:pt x="17477" y="31410"/>
                </a:lnTo>
                <a:lnTo>
                  <a:pt x="17537" y="32311"/>
                </a:lnTo>
                <a:lnTo>
                  <a:pt x="17717" y="33212"/>
                </a:lnTo>
                <a:lnTo>
                  <a:pt x="18018" y="34052"/>
                </a:lnTo>
                <a:lnTo>
                  <a:pt x="18198" y="34473"/>
                </a:lnTo>
                <a:lnTo>
                  <a:pt x="18438" y="34833"/>
                </a:lnTo>
                <a:lnTo>
                  <a:pt x="17477" y="36455"/>
                </a:lnTo>
                <a:lnTo>
                  <a:pt x="16516" y="38076"/>
                </a:lnTo>
                <a:lnTo>
                  <a:pt x="15856" y="36034"/>
                </a:lnTo>
                <a:lnTo>
                  <a:pt x="15255" y="33932"/>
                </a:lnTo>
                <a:lnTo>
                  <a:pt x="14835" y="32071"/>
                </a:lnTo>
                <a:lnTo>
                  <a:pt x="14174" y="28888"/>
                </a:lnTo>
                <a:lnTo>
                  <a:pt x="13513" y="25524"/>
                </a:lnTo>
                <a:lnTo>
                  <a:pt x="13153" y="23182"/>
                </a:lnTo>
                <a:lnTo>
                  <a:pt x="12793" y="19879"/>
                </a:lnTo>
                <a:lnTo>
                  <a:pt x="13333" y="19519"/>
                </a:lnTo>
                <a:lnTo>
                  <a:pt x="13814" y="19158"/>
                </a:lnTo>
                <a:lnTo>
                  <a:pt x="14835" y="18318"/>
                </a:lnTo>
                <a:lnTo>
                  <a:pt x="15735" y="17357"/>
                </a:lnTo>
                <a:lnTo>
                  <a:pt x="16696" y="16396"/>
                </a:lnTo>
                <a:lnTo>
                  <a:pt x="17237" y="16696"/>
                </a:lnTo>
                <a:lnTo>
                  <a:pt x="17837" y="16936"/>
                </a:lnTo>
                <a:lnTo>
                  <a:pt x="19039" y="17357"/>
                </a:lnTo>
                <a:lnTo>
                  <a:pt x="20780" y="17957"/>
                </a:lnTo>
                <a:lnTo>
                  <a:pt x="21681" y="18137"/>
                </a:lnTo>
                <a:lnTo>
                  <a:pt x="22162" y="18197"/>
                </a:lnTo>
                <a:lnTo>
                  <a:pt x="22762" y="18197"/>
                </a:lnTo>
                <a:lnTo>
                  <a:pt x="22882" y="18137"/>
                </a:lnTo>
                <a:lnTo>
                  <a:pt x="23002" y="18017"/>
                </a:lnTo>
                <a:lnTo>
                  <a:pt x="23002" y="17897"/>
                </a:lnTo>
                <a:lnTo>
                  <a:pt x="23062" y="17717"/>
                </a:lnTo>
                <a:lnTo>
                  <a:pt x="23002" y="17597"/>
                </a:lnTo>
                <a:lnTo>
                  <a:pt x="22942" y="17477"/>
                </a:lnTo>
                <a:lnTo>
                  <a:pt x="22822" y="17357"/>
                </a:lnTo>
                <a:lnTo>
                  <a:pt x="22462" y="17116"/>
                </a:lnTo>
                <a:lnTo>
                  <a:pt x="22041" y="16936"/>
                </a:lnTo>
                <a:lnTo>
                  <a:pt x="21141" y="16576"/>
                </a:lnTo>
                <a:lnTo>
                  <a:pt x="19339" y="16156"/>
                </a:lnTo>
                <a:lnTo>
                  <a:pt x="18438" y="15855"/>
                </a:lnTo>
                <a:lnTo>
                  <a:pt x="17417" y="15615"/>
                </a:lnTo>
                <a:lnTo>
                  <a:pt x="19519" y="13693"/>
                </a:lnTo>
                <a:lnTo>
                  <a:pt x="20480" y="12612"/>
                </a:lnTo>
                <a:lnTo>
                  <a:pt x="20960" y="12072"/>
                </a:lnTo>
                <a:lnTo>
                  <a:pt x="21381" y="11471"/>
                </a:lnTo>
                <a:lnTo>
                  <a:pt x="21741" y="11411"/>
                </a:lnTo>
                <a:lnTo>
                  <a:pt x="22101" y="11351"/>
                </a:lnTo>
                <a:lnTo>
                  <a:pt x="22402" y="11171"/>
                </a:lnTo>
                <a:lnTo>
                  <a:pt x="22702" y="10931"/>
                </a:lnTo>
                <a:lnTo>
                  <a:pt x="22942" y="10630"/>
                </a:lnTo>
                <a:lnTo>
                  <a:pt x="23062" y="10330"/>
                </a:lnTo>
                <a:lnTo>
                  <a:pt x="23243" y="9970"/>
                </a:lnTo>
                <a:lnTo>
                  <a:pt x="23243" y="9609"/>
                </a:lnTo>
                <a:lnTo>
                  <a:pt x="23183" y="9249"/>
                </a:lnTo>
                <a:lnTo>
                  <a:pt x="23122" y="8889"/>
                </a:lnTo>
                <a:lnTo>
                  <a:pt x="22942" y="8588"/>
                </a:lnTo>
                <a:lnTo>
                  <a:pt x="22702" y="8288"/>
                </a:lnTo>
                <a:lnTo>
                  <a:pt x="22402" y="8048"/>
                </a:lnTo>
                <a:lnTo>
                  <a:pt x="22101" y="7868"/>
                </a:lnTo>
                <a:lnTo>
                  <a:pt x="21741" y="7808"/>
                </a:lnTo>
                <a:lnTo>
                  <a:pt x="21381" y="7748"/>
                </a:lnTo>
                <a:lnTo>
                  <a:pt x="21020" y="7808"/>
                </a:lnTo>
                <a:lnTo>
                  <a:pt x="20660" y="7868"/>
                </a:lnTo>
                <a:lnTo>
                  <a:pt x="20360" y="8048"/>
                </a:lnTo>
                <a:lnTo>
                  <a:pt x="20060" y="8288"/>
                </a:lnTo>
                <a:lnTo>
                  <a:pt x="19819" y="8588"/>
                </a:lnTo>
                <a:lnTo>
                  <a:pt x="19699" y="8889"/>
                </a:lnTo>
                <a:lnTo>
                  <a:pt x="19519" y="9249"/>
                </a:lnTo>
                <a:lnTo>
                  <a:pt x="19519" y="9609"/>
                </a:lnTo>
                <a:lnTo>
                  <a:pt x="19579" y="9970"/>
                </a:lnTo>
                <a:lnTo>
                  <a:pt x="19639" y="10270"/>
                </a:lnTo>
                <a:lnTo>
                  <a:pt x="19819" y="10570"/>
                </a:lnTo>
                <a:lnTo>
                  <a:pt x="20000" y="10871"/>
                </a:lnTo>
                <a:lnTo>
                  <a:pt x="19519" y="11291"/>
                </a:lnTo>
                <a:lnTo>
                  <a:pt x="19039" y="11771"/>
                </a:lnTo>
                <a:lnTo>
                  <a:pt x="18078" y="12792"/>
                </a:lnTo>
                <a:lnTo>
                  <a:pt x="17177" y="13813"/>
                </a:lnTo>
                <a:lnTo>
                  <a:pt x="16336" y="14774"/>
                </a:lnTo>
                <a:lnTo>
                  <a:pt x="15435" y="15675"/>
                </a:lnTo>
                <a:lnTo>
                  <a:pt x="14474" y="16636"/>
                </a:lnTo>
                <a:lnTo>
                  <a:pt x="13513" y="17597"/>
                </a:lnTo>
                <a:lnTo>
                  <a:pt x="13093" y="18077"/>
                </a:lnTo>
                <a:lnTo>
                  <a:pt x="12673" y="18618"/>
                </a:lnTo>
                <a:lnTo>
                  <a:pt x="12492" y="15555"/>
                </a:lnTo>
                <a:lnTo>
                  <a:pt x="12372" y="12432"/>
                </a:lnTo>
                <a:lnTo>
                  <a:pt x="12372" y="9790"/>
                </a:lnTo>
                <a:lnTo>
                  <a:pt x="12432" y="7147"/>
                </a:lnTo>
                <a:lnTo>
                  <a:pt x="12492" y="6186"/>
                </a:lnTo>
                <a:lnTo>
                  <a:pt x="12613" y="5165"/>
                </a:lnTo>
                <a:lnTo>
                  <a:pt x="12673" y="4084"/>
                </a:lnTo>
                <a:lnTo>
                  <a:pt x="12673" y="3063"/>
                </a:lnTo>
                <a:lnTo>
                  <a:pt x="12973" y="2883"/>
                </a:lnTo>
                <a:lnTo>
                  <a:pt x="13153" y="2643"/>
                </a:lnTo>
                <a:lnTo>
                  <a:pt x="13333" y="2343"/>
                </a:lnTo>
                <a:lnTo>
                  <a:pt x="13393" y="1982"/>
                </a:lnTo>
                <a:lnTo>
                  <a:pt x="13453" y="1682"/>
                </a:lnTo>
                <a:lnTo>
                  <a:pt x="13393" y="1382"/>
                </a:lnTo>
                <a:lnTo>
                  <a:pt x="13333" y="1021"/>
                </a:lnTo>
                <a:lnTo>
                  <a:pt x="13153" y="781"/>
                </a:lnTo>
                <a:lnTo>
                  <a:pt x="12973" y="481"/>
                </a:lnTo>
                <a:lnTo>
                  <a:pt x="12673" y="301"/>
                </a:lnTo>
                <a:lnTo>
                  <a:pt x="12432" y="120"/>
                </a:lnTo>
                <a:lnTo>
                  <a:pt x="12072" y="60"/>
                </a:lnTo>
                <a:lnTo>
                  <a:pt x="11772" y="0"/>
                </a:lnTo>
                <a:close/>
              </a:path>
            </a:pathLst>
          </a:custGeom>
          <a:solidFill>
            <a:srgbClr val="18776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57712" y="1070700"/>
            <a:ext cx="5428499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ctr">
              <a:spcBef>
                <a:spcPts val="0"/>
              </a:spcBef>
              <a:buClr>
                <a:srgbClr val="79C6CC"/>
              </a:buClr>
              <a:buFont typeface="Old Standard TT"/>
              <a:buNone/>
              <a:defRPr i="1">
                <a:solidFill>
                  <a:srgbClr val="79C6CC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857787" y="1510125"/>
            <a:ext cx="5428499" cy="23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134F5C"/>
              </a:buClr>
              <a:buSzPct val="100000"/>
              <a:buFont typeface="Droid Serif"/>
              <a:buChar char="❄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buChar char="☆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48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360"/>
              </a:spcBef>
              <a:buClr>
                <a:srgbClr val="134F5C"/>
              </a:buClr>
              <a:buSzPct val="100000"/>
              <a:buFont typeface="Droid Serif"/>
              <a:defRPr sz="18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hyperlink" Target="https://www.flickr.com/photos/markusspiske/" TargetMode="External"/><Relationship Id="rId5" Type="http://schemas.openxmlformats.org/officeDocument/2006/relationships/hyperlink" Target="http://www.temporausch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hyperlink" Target="#slide=id.g35ed75ccf_0141" TargetMode="External"/><Relationship Id="rId5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oogle.com/fonts#UsePlace:use/Collection:Old+Standard+TT:400,400italic,700|Droid+Serif:400,400italic,700,700italic" TargetMode="External"/><Relationship Id="rId4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2635750" y="994500"/>
            <a:ext cx="3872399" cy="3154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Christmas presentation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/>
        </p:nvSpPr>
        <p:spPr>
          <a:xfrm>
            <a:off x="-25" y="4725619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Photo by M</a:t>
            </a:r>
            <a:r>
              <a:rPr lang="en" sz="1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arkus Spiske</a:t>
            </a:r>
            <a:r>
              <a:rPr lang="en" sz="1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 · CC-License: CC BY · </a:t>
            </a:r>
            <a:r>
              <a:rPr lang="en" sz="1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www.temporausch.com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665350" y="572775"/>
            <a:ext cx="7810800" cy="39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CE2F1C"/>
                </a:highlight>
                <a:latin typeface="Droid Serif"/>
                <a:ea typeface="Droid Serif"/>
                <a:cs typeface="Droid Serif"/>
                <a:sym typeface="Droid Serif"/>
              </a:rPr>
              <a:t>Want big celebration?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b="1" lang="en" sz="2000">
                <a:solidFill>
                  <a:srgbClr val="FFFFFF"/>
                </a:solidFill>
                <a:highlight>
                  <a:srgbClr val="CE2F1C"/>
                </a:highlight>
                <a:latin typeface="Droid Serif"/>
                <a:ea typeface="Droid Serif"/>
                <a:cs typeface="Droid Serif"/>
                <a:sym typeface="Droid Serif"/>
              </a:rPr>
              <a:t>Use big image.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dashing charts to explain your ideas</a:t>
            </a:r>
          </a:p>
        </p:txBody>
      </p:sp>
      <p:sp>
        <p:nvSpPr>
          <p:cNvPr id="267" name="Shape 267"/>
          <p:cNvSpPr/>
          <p:nvPr/>
        </p:nvSpPr>
        <p:spPr>
          <a:xfrm>
            <a:off x="3706392" y="1927725"/>
            <a:ext cx="1707300" cy="1731299"/>
          </a:xfrm>
          <a:prstGeom prst="ellipse">
            <a:avLst/>
          </a:prstGeom>
          <a:noFill/>
          <a:ln cap="flat" cmpd="sng" w="76200">
            <a:solidFill>
              <a:srgbClr val="F567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56737"/>
                </a:solidFill>
                <a:latin typeface="Droid Serif"/>
                <a:ea typeface="Droid Serif"/>
                <a:cs typeface="Droid Serif"/>
                <a:sym typeface="Droid Serif"/>
              </a:rPr>
              <a:t>Spirit</a:t>
            </a:r>
          </a:p>
        </p:txBody>
      </p:sp>
      <p:sp>
        <p:nvSpPr>
          <p:cNvPr id="268" name="Shape 268"/>
          <p:cNvSpPr/>
          <p:nvPr/>
        </p:nvSpPr>
        <p:spPr>
          <a:xfrm>
            <a:off x="2166300" y="1927725"/>
            <a:ext cx="1707300" cy="1731299"/>
          </a:xfrm>
          <a:prstGeom prst="ellipse">
            <a:avLst/>
          </a:prstGeom>
          <a:noFill/>
          <a:ln cap="flat" cmpd="sng" w="76200">
            <a:solidFill>
              <a:srgbClr val="5E9B5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5E9B54"/>
                </a:solidFill>
                <a:latin typeface="Droid Serif"/>
                <a:ea typeface="Droid Serif"/>
                <a:cs typeface="Droid Serif"/>
                <a:sym typeface="Droid Serif"/>
              </a:rPr>
              <a:t>Bells</a:t>
            </a:r>
          </a:p>
        </p:txBody>
      </p:sp>
      <p:sp>
        <p:nvSpPr>
          <p:cNvPr id="269" name="Shape 269"/>
          <p:cNvSpPr/>
          <p:nvPr/>
        </p:nvSpPr>
        <p:spPr>
          <a:xfrm>
            <a:off x="5270362" y="1927725"/>
            <a:ext cx="1707300" cy="1731299"/>
          </a:xfrm>
          <a:prstGeom prst="ellipse">
            <a:avLst/>
          </a:prstGeom>
          <a:noFill/>
          <a:ln cap="flat" cmpd="sng" w="76200">
            <a:solidFill>
              <a:srgbClr val="79C6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Carols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75" name="Shape 275"/>
          <p:cNvGraphicFramePr/>
          <p:nvPr/>
        </p:nvGraphicFramePr>
        <p:xfrm>
          <a:off x="18556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{320F44C6-24CD-47BB-AA9A-A0C70CC583C6}</a:tableStyleId>
              </a:tblPr>
              <a:tblGrid>
                <a:gridCol w="1361100"/>
                <a:gridCol w="1361100"/>
                <a:gridCol w="1361100"/>
                <a:gridCol w="1361100"/>
              </a:tblGrid>
              <a:tr h="5916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34F5C"/>
                        </a:solidFill>
                        <a:latin typeface="Droid Serif"/>
                        <a:ea typeface="Droid Serif"/>
                        <a:cs typeface="Droid Serif"/>
                        <a:sym typeface="Droid Serif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23</a:t>
                      </a:r>
                      <a:r>
                        <a:rPr baseline="30000"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rd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24</a:t>
                      </a:r>
                      <a:r>
                        <a:rPr baseline="30000"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Dec 25</a:t>
                      </a:r>
                      <a:r>
                        <a:rPr baseline="30000"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th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5916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Cookies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6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Carols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6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134F5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Gifts</a:t>
                      </a: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500">
                          <a:solidFill>
                            <a:srgbClr val="CE2F1C"/>
                          </a:solidFill>
                          <a:latin typeface="Droid Serif"/>
                          <a:ea typeface="Droid Serif"/>
                          <a:cs typeface="Droid Serif"/>
                          <a:sym typeface="Droid Serif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79C6CC"/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79C6CC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860749" y="843349"/>
            <a:ext cx="7679531" cy="365835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>
            <p:ph idx="4294967295" type="title"/>
          </p:nvPr>
        </p:nvSpPr>
        <p:spPr>
          <a:xfrm>
            <a:off x="1857712" y="4271936"/>
            <a:ext cx="5428499" cy="4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82" name="Shape 282"/>
          <p:cNvSpPr/>
          <p:nvPr/>
        </p:nvSpPr>
        <p:spPr>
          <a:xfrm>
            <a:off x="2932125" y="693875"/>
            <a:ext cx="846000" cy="202500"/>
          </a:xfrm>
          <a:prstGeom prst="wedgeRectCallout">
            <a:avLst>
              <a:gd fmla="val 8990" name="adj1"/>
              <a:gd fmla="val 107349" name="adj2"/>
            </a:avLst>
          </a:pr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 sz="900">
                <a:solidFill>
                  <a:srgbClr val="FF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Santa Claus</a:t>
            </a:r>
          </a:p>
        </p:txBody>
      </p:sp>
      <p:sp>
        <p:nvSpPr>
          <p:cNvPr id="283" name="Shape 283"/>
          <p:cNvSpPr/>
          <p:nvPr/>
        </p:nvSpPr>
        <p:spPr>
          <a:xfrm>
            <a:off x="1475350" y="2019225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2368325" y="1818700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2983575" y="3515875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/>
        </p:nvSpPr>
        <p:spPr>
          <a:xfrm>
            <a:off x="4669200" y="3726125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/>
        </p:nvSpPr>
        <p:spPr>
          <a:xfrm>
            <a:off x="4017375" y="1818700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6686575" y="2272100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7348100" y="3830425"/>
            <a:ext cx="150299" cy="150299"/>
          </a:xfrm>
          <a:prstGeom prst="star4">
            <a:avLst>
              <a:gd fmla="val 20489" name="adj"/>
            </a:avLst>
          </a:prstGeom>
          <a:solidFill>
            <a:srgbClr val="CE2F1C"/>
          </a:solidFill>
          <a:ln cap="flat" cmpd="sng" w="1905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4294967295" type="ctrTitle"/>
          </p:nvPr>
        </p:nvSpPr>
        <p:spPr>
          <a:xfrm>
            <a:off x="685800" y="1737434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0" lang="en" sz="720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89,526,124</a:t>
            </a:r>
          </a:p>
        </p:txBody>
      </p:sp>
      <p:sp>
        <p:nvSpPr>
          <p:cNvPr id="295" name="Shape 295"/>
          <p:cNvSpPr txBox="1"/>
          <p:nvPr>
            <p:ph idx="4294967295" type="subTitle"/>
          </p:nvPr>
        </p:nvSpPr>
        <p:spPr>
          <a:xfrm>
            <a:off x="685800" y="2746496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Hugs &amp; kisses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301" name="Shape 301"/>
          <p:cNvSpPr/>
          <p:nvPr/>
        </p:nvSpPr>
        <p:spPr>
          <a:xfrm>
            <a:off x="1823200" y="2023550"/>
            <a:ext cx="1965299" cy="1325100"/>
          </a:xfrm>
          <a:prstGeom prst="homePlate">
            <a:avLst>
              <a:gd fmla="val 30129" name="adj"/>
            </a:avLst>
          </a:prstGeom>
          <a:solidFill>
            <a:srgbClr val="FFFFFF">
              <a:alpha val="50000"/>
            </a:srgbClr>
          </a:solidFill>
          <a:ln cap="flat" cmpd="sng" w="76200">
            <a:solidFill>
              <a:srgbClr val="79C6C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Make gifts</a:t>
            </a:r>
          </a:p>
        </p:txBody>
      </p:sp>
      <p:sp>
        <p:nvSpPr>
          <p:cNvPr id="302" name="Shape 302"/>
          <p:cNvSpPr/>
          <p:nvPr/>
        </p:nvSpPr>
        <p:spPr>
          <a:xfrm>
            <a:off x="3527504" y="2023550"/>
            <a:ext cx="2003099" cy="1325100"/>
          </a:xfrm>
          <a:prstGeom prst="chevron">
            <a:avLst>
              <a:gd fmla="val 29853" name="adj"/>
            </a:avLst>
          </a:prstGeom>
          <a:solidFill>
            <a:srgbClr val="FFFFFF">
              <a:alpha val="50000"/>
            </a:srgbClr>
          </a:solidFill>
          <a:ln cap="flat" cmpd="sng" w="76200">
            <a:solidFill>
              <a:srgbClr val="5E9B5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Prepare sleigh</a:t>
            </a:r>
          </a:p>
        </p:txBody>
      </p:sp>
      <p:sp>
        <p:nvSpPr>
          <p:cNvPr id="303" name="Shape 303"/>
          <p:cNvSpPr/>
          <p:nvPr/>
        </p:nvSpPr>
        <p:spPr>
          <a:xfrm>
            <a:off x="5269602" y="2023550"/>
            <a:ext cx="2003099" cy="1325100"/>
          </a:xfrm>
          <a:prstGeom prst="chevron">
            <a:avLst>
              <a:gd fmla="val 29853" name="adj"/>
            </a:avLst>
          </a:prstGeom>
          <a:solidFill>
            <a:srgbClr val="FFFFFF">
              <a:alpha val="50000"/>
            </a:srgbClr>
          </a:solidFill>
          <a:ln cap="flat" cmpd="sng" w="76200">
            <a:solidFill>
              <a:srgbClr val="18776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Deliver gifts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1825024" y="158115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Apple cider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310" name="Shape 310"/>
          <p:cNvSpPr txBox="1"/>
          <p:nvPr>
            <p:ph idx="2" type="body"/>
          </p:nvPr>
        </p:nvSpPr>
        <p:spPr>
          <a:xfrm>
            <a:off x="3686586" y="158115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Hot cocoa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Heated beverage typically consisting of shaved chocolate, melted chocolate or cocoa powder, heated milk or water, and sugar.</a:t>
            </a:r>
          </a:p>
        </p:txBody>
      </p:sp>
      <p:sp>
        <p:nvSpPr>
          <p:cNvPr id="311" name="Shape 311"/>
          <p:cNvSpPr txBox="1"/>
          <p:nvPr>
            <p:ph idx="3" type="body"/>
          </p:nvPr>
        </p:nvSpPr>
        <p:spPr>
          <a:xfrm>
            <a:off x="5548148" y="158115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Pecan pie is a pie made primarily with corn syrup and pecan nuts. Variations may include white or brown sugar, sugar syrup, molasses, maple syrup, or honey.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134F5C"/>
              </a:solidFill>
            </a:endParaRPr>
          </a:p>
        </p:txBody>
      </p:sp>
      <p:sp>
        <p:nvSpPr>
          <p:cNvPr id="312" name="Shape 312"/>
          <p:cNvSpPr txBox="1"/>
          <p:nvPr>
            <p:ph idx="4" type="body"/>
          </p:nvPr>
        </p:nvSpPr>
        <p:spPr>
          <a:xfrm>
            <a:off x="1825024" y="278130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Apple cider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313" name="Shape 313"/>
          <p:cNvSpPr txBox="1"/>
          <p:nvPr>
            <p:ph idx="5" type="body"/>
          </p:nvPr>
        </p:nvSpPr>
        <p:spPr>
          <a:xfrm>
            <a:off x="3686586" y="278130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Hot cocoa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Heated beverage typically consisting of shaved chocolate, melted chocolate or cocoa powder, heated milk or water, and sugar.</a:t>
            </a:r>
          </a:p>
        </p:txBody>
      </p:sp>
      <p:sp>
        <p:nvSpPr>
          <p:cNvPr id="314" name="Shape 314"/>
          <p:cNvSpPr txBox="1"/>
          <p:nvPr>
            <p:ph idx="6" type="body"/>
          </p:nvPr>
        </p:nvSpPr>
        <p:spPr>
          <a:xfrm>
            <a:off x="5548148" y="2781300"/>
            <a:ext cx="1770900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134F5C"/>
                </a:solidFill>
              </a:rPr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134F5C"/>
                </a:solidFill>
              </a:rPr>
              <a:t>Pecan pie is a pie made primarily with corn syrup and pecan nuts. Variations may include white or brown sugar, sugar syrup, molasses, maple syrup, or honey.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556175" y="3688200"/>
            <a:ext cx="6031800" cy="46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E2F1C"/>
                </a:solidFill>
              </a:rPr>
              <a:t>You can copy&amp;paste wintry graphs from </a:t>
            </a:r>
            <a:r>
              <a:rPr lang="en" u="sng">
                <a:solidFill>
                  <a:srgbClr val="CE2F1C"/>
                </a:solidFill>
                <a:hlinkClick r:id="rId3"/>
              </a:rPr>
              <a:t>Google Sheets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 b="16400" l="22877" r="22180" t="16901"/>
          <a:stretch/>
        </p:blipFill>
        <p:spPr>
          <a:xfrm>
            <a:off x="3326775" y="1145575"/>
            <a:ext cx="2522575" cy="253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4294967295" type="body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Android project</a:t>
            </a:r>
          </a:p>
        </p:txBody>
      </p:sp>
      <p:sp>
        <p:nvSpPr>
          <p:cNvPr id="326" name="Shape 326"/>
          <p:cNvSpPr/>
          <p:nvPr/>
        </p:nvSpPr>
        <p:spPr>
          <a:xfrm>
            <a:off x="3443709" y="278899"/>
            <a:ext cx="2256567" cy="4527843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34F5C"/>
          </a:solidFill>
          <a:ln cap="flat" cmpd="sng" w="9525">
            <a:solidFill>
              <a:srgbClr val="79C6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545183" y="658601"/>
            <a:ext cx="2053499" cy="3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  <p:sp>
        <p:nvSpPr>
          <p:cNvPr id="328" name="Shape 328"/>
          <p:cNvSpPr txBox="1"/>
          <p:nvPr>
            <p:ph idx="4294967295" type="body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4294967295" type="body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iPhone project</a:t>
            </a:r>
          </a:p>
        </p:txBody>
      </p:sp>
      <p:sp>
        <p:nvSpPr>
          <p:cNvPr id="334" name="Shape 334"/>
          <p:cNvSpPr txBox="1"/>
          <p:nvPr>
            <p:ph idx="4294967295" type="body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35" name="Shape 335"/>
          <p:cNvSpPr/>
          <p:nvPr/>
        </p:nvSpPr>
        <p:spPr>
          <a:xfrm>
            <a:off x="3491350" y="315900"/>
            <a:ext cx="2161296" cy="4548291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34F5C"/>
          </a:solidFill>
          <a:ln cap="flat" cmpd="sng" w="9525">
            <a:solidFill>
              <a:srgbClr val="79C6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650181" y="965033"/>
            <a:ext cx="1843499" cy="3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673437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2233275" y="4616325"/>
            <a:ext cx="5488799" cy="2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To the extent possible under law, http://www.slidescarnival.com has waived all copyright and related or neighboring rights to Christmas 2015 template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1848000" y="1433525"/>
            <a:ext cx="5447999" cy="6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You have to be signed in to your Google account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848000" y="2212325"/>
            <a:ext cx="2500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b="1" i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b="1" i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Make a copy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4686496" y="2212325"/>
            <a:ext cx="2609399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Go to the </a:t>
            </a:r>
            <a:r>
              <a:rPr b="1" i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File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 menu and select </a:t>
            </a:r>
            <a:r>
              <a:rPr b="1" i="1"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Download as Microsoft PowerPoint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Presentation design slide</a:t>
            </a:r>
            <a:r>
              <a:rPr lang="en" sz="1000">
                <a:solidFill>
                  <a:srgbClr val="134F5C"/>
                </a:solidFill>
                <a:latin typeface="Droid Serif"/>
                <a:ea typeface="Droid Serif"/>
                <a:cs typeface="Droid Serif"/>
                <a:sym typeface="Droid Serif"/>
              </a:rPr>
              <a:t>)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530000" y="4148643"/>
            <a:ext cx="6084000" cy="6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More info on how to use this template at </a:t>
            </a:r>
            <a:r>
              <a:rPr b="1" lang="en" sz="1000" u="sng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www.slidescarnival.com/help-use-presentation-template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4294967295" type="body"/>
          </p:nvPr>
        </p:nvSpPr>
        <p:spPr>
          <a:xfrm>
            <a:off x="360525" y="4073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Tablet project</a:t>
            </a:r>
          </a:p>
        </p:txBody>
      </p:sp>
      <p:sp>
        <p:nvSpPr>
          <p:cNvPr id="342" name="Shape 342"/>
          <p:cNvSpPr txBox="1"/>
          <p:nvPr>
            <p:ph idx="4294967295" type="body"/>
          </p:nvPr>
        </p:nvSpPr>
        <p:spPr>
          <a:xfrm>
            <a:off x="6473200" y="3615550"/>
            <a:ext cx="22566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43" name="Shape 343"/>
          <p:cNvSpPr/>
          <p:nvPr/>
        </p:nvSpPr>
        <p:spPr>
          <a:xfrm>
            <a:off x="3160201" y="5819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34F5C"/>
          </a:solidFill>
          <a:ln cap="flat" cmpd="sng" w="9525">
            <a:solidFill>
              <a:srgbClr val="79C6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358900" y="956625"/>
            <a:ext cx="2493299" cy="33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4294967295" type="body"/>
          </p:nvPr>
        </p:nvSpPr>
        <p:spPr>
          <a:xfrm>
            <a:off x="208125" y="178700"/>
            <a:ext cx="2138999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3600">
                <a:solidFill>
                  <a:srgbClr val="CE2F1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Desktop project</a:t>
            </a:r>
          </a:p>
        </p:txBody>
      </p:sp>
      <p:sp>
        <p:nvSpPr>
          <p:cNvPr id="350" name="Shape 350"/>
          <p:cNvSpPr txBox="1"/>
          <p:nvPr>
            <p:ph idx="4294967295" type="body"/>
          </p:nvPr>
        </p:nvSpPr>
        <p:spPr>
          <a:xfrm>
            <a:off x="6052850" y="3996550"/>
            <a:ext cx="2753099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rgbClr val="134F5C"/>
                </a:solidFill>
              </a:rPr>
              <a:t>Show and explain your web, app or software projects using these gadget templates.</a:t>
            </a:r>
          </a:p>
        </p:txBody>
      </p:sp>
      <p:sp>
        <p:nvSpPr>
          <p:cNvPr id="351" name="Shape 351"/>
          <p:cNvSpPr/>
          <p:nvPr/>
        </p:nvSpPr>
        <p:spPr>
          <a:xfrm>
            <a:off x="2136488" y="7137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34F5C"/>
          </a:solidFill>
          <a:ln cap="flat" cmpd="sng" w="9525">
            <a:solidFill>
              <a:srgbClr val="79C6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340296" y="916921"/>
            <a:ext cx="44637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79C6CC"/>
                </a:solidFill>
                <a:latin typeface="Droid Serif"/>
                <a:ea typeface="Droid Serif"/>
                <a:cs typeface="Droid Serif"/>
                <a:sym typeface="Droid Serif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4294967295" type="ctrTitle"/>
          </p:nvPr>
        </p:nvSpPr>
        <p:spPr>
          <a:xfrm>
            <a:off x="1541575" y="2306975"/>
            <a:ext cx="60608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Merry Christmas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000"/>
              <a:t>and a Happy New Year!</a:t>
            </a:r>
          </a:p>
        </p:txBody>
      </p:sp>
      <p:sp>
        <p:nvSpPr>
          <p:cNvPr id="358" name="Shape 358"/>
          <p:cNvSpPr txBox="1"/>
          <p:nvPr>
            <p:ph idx="4294967295" type="body"/>
          </p:nvPr>
        </p:nvSpPr>
        <p:spPr>
          <a:xfrm>
            <a:off x="1042500" y="3583743"/>
            <a:ext cx="7058999" cy="122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Find us at @northpole</a:t>
            </a:r>
          </a:p>
        </p:txBody>
      </p:sp>
      <p:sp>
        <p:nvSpPr>
          <p:cNvPr id="359" name="Shape 359"/>
          <p:cNvSpPr/>
          <p:nvPr/>
        </p:nvSpPr>
        <p:spPr>
          <a:xfrm>
            <a:off x="3769075" y="618096"/>
            <a:ext cx="1605876" cy="1767946"/>
          </a:xfrm>
          <a:custGeom>
            <a:pathLst>
              <a:path extrusionOk="0" h="39913" w="36248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2301725" y="1428750"/>
            <a:ext cx="4588800" cy="1426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As a Christmas gift, SlidesCarnival releases for free this template (and icons) under the public domain.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So there’s no need to keep this slide.</a:t>
            </a:r>
            <a:br>
              <a:rPr lang="en"/>
            </a:br>
            <a:r>
              <a:rPr lang="en"/>
              <a:t>:) Enjoy!</a:t>
            </a:r>
          </a:p>
        </p:txBody>
      </p:sp>
      <p:pic>
        <p:nvPicPr>
          <p:cNvPr id="366" name="Shape 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350525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2233275" y="4293425"/>
            <a:ext cx="5488799" cy="2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To the extent possible under law, http://www.slidescarnival.com has waived all copyright and related or neighboring rights to Christmas 2014 template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848175" y="1461825"/>
            <a:ext cx="5447699" cy="265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This presentations uses the following typographies and colors: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000">
                <a:solidFill>
                  <a:srgbClr val="134F5C"/>
                </a:solidFill>
              </a:rPr>
              <a:t>Titles: </a:t>
            </a:r>
            <a:r>
              <a:rPr b="1" lang="en" sz="1000">
                <a:solidFill>
                  <a:srgbClr val="134F5C"/>
                </a:solidFill>
              </a:rPr>
              <a:t>Old Standard TT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134F5C"/>
              </a:buClr>
              <a:buSzPct val="100000"/>
            </a:pPr>
            <a:r>
              <a:rPr lang="en" sz="1000">
                <a:solidFill>
                  <a:srgbClr val="134F5C"/>
                </a:solidFill>
              </a:rPr>
              <a:t>Body copy: </a:t>
            </a:r>
            <a:r>
              <a:rPr b="1" lang="en" sz="1000">
                <a:solidFill>
                  <a:srgbClr val="134F5C"/>
                </a:solidFill>
              </a:rPr>
              <a:t>Droid serif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134F5C"/>
                </a:solidFill>
                <a:hlinkClick r:id="rId3"/>
              </a:rPr>
              <a:t>https://www.google.com/fonts#UsePlace:use/Collection:Old+Standard+TT:400,400italic,700|Droid+Serif:400,400italic,700,700italic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134F5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Cozy red </a:t>
            </a:r>
            <a:r>
              <a:rPr b="1" lang="en" sz="1000">
                <a:solidFill>
                  <a:srgbClr val="CE2F1C"/>
                </a:solidFill>
                <a:highlight>
                  <a:srgbClr val="FFFFFF"/>
                </a:highlight>
              </a:rPr>
              <a:t>#ce2f1c</a:t>
            </a:r>
            <a:r>
              <a:rPr b="1" lang="en" sz="1000">
                <a:solidFill>
                  <a:srgbClr val="134F5C"/>
                </a:solidFill>
                <a:highlight>
                  <a:srgbClr val="FFFFFF"/>
                </a:highlight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Fire orange </a:t>
            </a:r>
            <a:r>
              <a:rPr b="1" lang="en" sz="1000">
                <a:solidFill>
                  <a:srgbClr val="F56737"/>
                </a:solidFill>
                <a:highlight>
                  <a:srgbClr val="FFFFFF"/>
                </a:highlight>
              </a:rPr>
              <a:t>#f56737</a:t>
            </a:r>
            <a:r>
              <a:rPr b="1" lang="en" sz="1000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Ice blue </a:t>
            </a:r>
            <a:r>
              <a:rPr b="1" lang="en" sz="1000">
                <a:solidFill>
                  <a:srgbClr val="79C6CC"/>
                </a:solidFill>
              </a:rPr>
              <a:t>#79c6cc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Pine green </a:t>
            </a:r>
            <a:r>
              <a:rPr b="1" lang="en" sz="1000">
                <a:solidFill>
                  <a:srgbClr val="187767"/>
                </a:solidFill>
              </a:rPr>
              <a:t>#187767</a:t>
            </a:r>
            <a:r>
              <a:rPr b="1" lang="en" sz="1000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Elf green </a:t>
            </a:r>
            <a:r>
              <a:rPr b="1" lang="en" sz="1000">
                <a:solidFill>
                  <a:srgbClr val="5E9B54"/>
                </a:solidFill>
              </a:rPr>
              <a:t>#5e9b54</a:t>
            </a:r>
            <a:r>
              <a:rPr b="1" lang="en" sz="1000">
                <a:solidFill>
                  <a:srgbClr val="134F5C"/>
                </a:solidFill>
              </a:rPr>
              <a:t> | </a:t>
            </a:r>
            <a:r>
              <a:rPr lang="en" sz="1000">
                <a:solidFill>
                  <a:srgbClr val="134F5C"/>
                </a:solidFill>
              </a:rPr>
              <a:t>Gold </a:t>
            </a:r>
            <a:r>
              <a:rPr b="1" lang="en" sz="1000">
                <a:solidFill>
                  <a:srgbClr val="B5975B"/>
                </a:solidFill>
              </a:rPr>
              <a:t>#b5975b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483475" y="4438350"/>
            <a:ext cx="6177000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i="1" lang="en" sz="1000">
                <a:solidFill>
                  <a:srgbClr val="CE2F1C"/>
                </a:solidFill>
                <a:latin typeface="Droid Serif"/>
                <a:ea typeface="Droid Serif"/>
                <a:cs typeface="Droid Serif"/>
                <a:sym typeface="Droid Serif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000">
              <a:solidFill>
                <a:srgbClr val="CE2F1C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000">
              <a:solidFill>
                <a:srgbClr val="CE2F1C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75" name="Shape 3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825" y="2908568"/>
            <a:ext cx="635793" cy="25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25" y="4330537"/>
            <a:ext cx="628650" cy="22145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2221725" y="4238710"/>
            <a:ext cx="5500200" cy="22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134F5C"/>
                </a:solidFill>
                <a:latin typeface="Roboto Slab"/>
                <a:ea typeface="Roboto Slab"/>
                <a:cs typeface="Roboto Slab"/>
                <a:sym typeface="Roboto Slab"/>
              </a:rPr>
              <a:t>To the extent possible under law, http://www.slidescarnival.com has waived all copyright and related or neighboring rights to these Christmas Icons.</a:t>
            </a:r>
          </a:p>
        </p:txBody>
      </p:sp>
      <p:sp>
        <p:nvSpPr>
          <p:cNvPr id="382" name="Shape 382"/>
          <p:cNvSpPr/>
          <p:nvPr/>
        </p:nvSpPr>
        <p:spPr>
          <a:xfrm>
            <a:off x="2373145" y="244889"/>
            <a:ext cx="553412" cy="639647"/>
          </a:xfrm>
          <a:custGeom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4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6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3" y="4592"/>
                </a:lnTo>
                <a:lnTo>
                  <a:pt x="22293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5" y="6948"/>
                </a:lnTo>
                <a:lnTo>
                  <a:pt x="22575" y="7069"/>
                </a:lnTo>
                <a:lnTo>
                  <a:pt x="22071" y="6948"/>
                </a:lnTo>
                <a:lnTo>
                  <a:pt x="21548" y="6827"/>
                </a:lnTo>
                <a:lnTo>
                  <a:pt x="21044" y="6726"/>
                </a:lnTo>
                <a:lnTo>
                  <a:pt x="20521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3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5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1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7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1539" y="11861"/>
                </a:moveTo>
                <a:lnTo>
                  <a:pt x="11358" y="11881"/>
                </a:lnTo>
                <a:lnTo>
                  <a:pt x="11177" y="11922"/>
                </a:lnTo>
                <a:lnTo>
                  <a:pt x="10996" y="11962"/>
                </a:lnTo>
                <a:lnTo>
                  <a:pt x="10814" y="12043"/>
                </a:lnTo>
                <a:lnTo>
                  <a:pt x="10472" y="12204"/>
                </a:lnTo>
                <a:lnTo>
                  <a:pt x="10110" y="12405"/>
                </a:lnTo>
                <a:lnTo>
                  <a:pt x="9767" y="12627"/>
                </a:lnTo>
                <a:lnTo>
                  <a:pt x="9183" y="13049"/>
                </a:lnTo>
                <a:lnTo>
                  <a:pt x="8901" y="13271"/>
                </a:lnTo>
                <a:lnTo>
                  <a:pt x="8640" y="13513"/>
                </a:lnTo>
                <a:lnTo>
                  <a:pt x="8378" y="13754"/>
                </a:lnTo>
                <a:lnTo>
                  <a:pt x="8116" y="13996"/>
                </a:lnTo>
                <a:lnTo>
                  <a:pt x="7874" y="14258"/>
                </a:lnTo>
                <a:lnTo>
                  <a:pt x="7633" y="14540"/>
                </a:lnTo>
                <a:lnTo>
                  <a:pt x="7411" y="14801"/>
                </a:lnTo>
                <a:lnTo>
                  <a:pt x="7190" y="15103"/>
                </a:lnTo>
                <a:lnTo>
                  <a:pt x="6988" y="15385"/>
                </a:lnTo>
                <a:lnTo>
                  <a:pt x="6807" y="15667"/>
                </a:lnTo>
                <a:lnTo>
                  <a:pt x="6646" y="15949"/>
                </a:lnTo>
                <a:lnTo>
                  <a:pt x="6485" y="16251"/>
                </a:lnTo>
                <a:lnTo>
                  <a:pt x="6183" y="16876"/>
                </a:lnTo>
                <a:lnTo>
                  <a:pt x="5921" y="17500"/>
                </a:lnTo>
                <a:lnTo>
                  <a:pt x="5820" y="17802"/>
                </a:lnTo>
                <a:lnTo>
                  <a:pt x="5740" y="18124"/>
                </a:lnTo>
                <a:lnTo>
                  <a:pt x="5659" y="18426"/>
                </a:lnTo>
                <a:lnTo>
                  <a:pt x="5599" y="18748"/>
                </a:lnTo>
                <a:lnTo>
                  <a:pt x="5538" y="19111"/>
                </a:lnTo>
                <a:lnTo>
                  <a:pt x="5498" y="19493"/>
                </a:lnTo>
                <a:lnTo>
                  <a:pt x="5478" y="19675"/>
                </a:lnTo>
                <a:lnTo>
                  <a:pt x="5498" y="19856"/>
                </a:lnTo>
                <a:lnTo>
                  <a:pt x="5518" y="20057"/>
                </a:lnTo>
                <a:lnTo>
                  <a:pt x="5579" y="20218"/>
                </a:lnTo>
                <a:lnTo>
                  <a:pt x="5619" y="20339"/>
                </a:lnTo>
                <a:lnTo>
                  <a:pt x="5679" y="20420"/>
                </a:lnTo>
                <a:lnTo>
                  <a:pt x="5760" y="20500"/>
                </a:lnTo>
                <a:lnTo>
                  <a:pt x="5840" y="20581"/>
                </a:lnTo>
                <a:lnTo>
                  <a:pt x="5921" y="20641"/>
                </a:lnTo>
                <a:lnTo>
                  <a:pt x="6002" y="20682"/>
                </a:lnTo>
                <a:lnTo>
                  <a:pt x="6102" y="20722"/>
                </a:lnTo>
                <a:lnTo>
                  <a:pt x="6203" y="20742"/>
                </a:lnTo>
                <a:lnTo>
                  <a:pt x="6304" y="20762"/>
                </a:lnTo>
                <a:lnTo>
                  <a:pt x="6404" y="20742"/>
                </a:lnTo>
                <a:lnTo>
                  <a:pt x="6485" y="20722"/>
                </a:lnTo>
                <a:lnTo>
                  <a:pt x="6586" y="20702"/>
                </a:lnTo>
                <a:lnTo>
                  <a:pt x="6686" y="20641"/>
                </a:lnTo>
                <a:lnTo>
                  <a:pt x="6767" y="20581"/>
                </a:lnTo>
                <a:lnTo>
                  <a:pt x="6847" y="20500"/>
                </a:lnTo>
                <a:lnTo>
                  <a:pt x="6928" y="20400"/>
                </a:lnTo>
                <a:lnTo>
                  <a:pt x="6988" y="20259"/>
                </a:lnTo>
                <a:lnTo>
                  <a:pt x="7069" y="20118"/>
                </a:lnTo>
                <a:lnTo>
                  <a:pt x="7170" y="19836"/>
                </a:lnTo>
                <a:lnTo>
                  <a:pt x="7311" y="19211"/>
                </a:lnTo>
                <a:lnTo>
                  <a:pt x="7492" y="18668"/>
                </a:lnTo>
                <a:lnTo>
                  <a:pt x="7693" y="18104"/>
                </a:lnTo>
                <a:lnTo>
                  <a:pt x="7915" y="17641"/>
                </a:lnTo>
                <a:lnTo>
                  <a:pt x="8176" y="17157"/>
                </a:lnTo>
                <a:lnTo>
                  <a:pt x="8478" y="16714"/>
                </a:lnTo>
                <a:lnTo>
                  <a:pt x="8760" y="16312"/>
                </a:lnTo>
                <a:lnTo>
                  <a:pt x="9123" y="15889"/>
                </a:lnTo>
                <a:lnTo>
                  <a:pt x="9505" y="15466"/>
                </a:lnTo>
                <a:lnTo>
                  <a:pt x="9928" y="15063"/>
                </a:lnTo>
                <a:lnTo>
                  <a:pt x="10311" y="14741"/>
                </a:lnTo>
                <a:lnTo>
                  <a:pt x="10794" y="14399"/>
                </a:lnTo>
                <a:lnTo>
                  <a:pt x="11298" y="14097"/>
                </a:lnTo>
                <a:lnTo>
                  <a:pt x="11620" y="13935"/>
                </a:lnTo>
                <a:lnTo>
                  <a:pt x="11942" y="13774"/>
                </a:lnTo>
                <a:lnTo>
                  <a:pt x="12083" y="13694"/>
                </a:lnTo>
                <a:lnTo>
                  <a:pt x="12224" y="13573"/>
                </a:lnTo>
                <a:lnTo>
                  <a:pt x="12345" y="13452"/>
                </a:lnTo>
                <a:lnTo>
                  <a:pt x="12446" y="13291"/>
                </a:lnTo>
                <a:lnTo>
                  <a:pt x="12506" y="13190"/>
                </a:lnTo>
                <a:lnTo>
                  <a:pt x="12546" y="13090"/>
                </a:lnTo>
                <a:lnTo>
                  <a:pt x="12566" y="12989"/>
                </a:lnTo>
                <a:lnTo>
                  <a:pt x="12587" y="12888"/>
                </a:lnTo>
                <a:lnTo>
                  <a:pt x="12566" y="12667"/>
                </a:lnTo>
                <a:lnTo>
                  <a:pt x="12506" y="12465"/>
                </a:lnTo>
                <a:lnTo>
                  <a:pt x="12405" y="12264"/>
                </a:lnTo>
                <a:lnTo>
                  <a:pt x="12345" y="12184"/>
                </a:lnTo>
                <a:lnTo>
                  <a:pt x="12264" y="12103"/>
                </a:lnTo>
                <a:lnTo>
                  <a:pt x="12184" y="12043"/>
                </a:lnTo>
                <a:lnTo>
                  <a:pt x="12103" y="11982"/>
                </a:lnTo>
                <a:lnTo>
                  <a:pt x="12003" y="11942"/>
                </a:lnTo>
                <a:lnTo>
                  <a:pt x="11882" y="11902"/>
                </a:lnTo>
                <a:lnTo>
                  <a:pt x="11721" y="11881"/>
                </a:lnTo>
                <a:lnTo>
                  <a:pt x="11539" y="11861"/>
                </a:lnTo>
                <a:close/>
                <a:moveTo>
                  <a:pt x="19051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7" y="9123"/>
                </a:lnTo>
                <a:lnTo>
                  <a:pt x="23300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2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8" y="16151"/>
                </a:lnTo>
                <a:lnTo>
                  <a:pt x="30630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94" y="18950"/>
                </a:lnTo>
                <a:lnTo>
                  <a:pt x="31435" y="19675"/>
                </a:lnTo>
                <a:lnTo>
                  <a:pt x="31536" y="20400"/>
                </a:lnTo>
                <a:lnTo>
                  <a:pt x="31616" y="21125"/>
                </a:lnTo>
                <a:lnTo>
                  <a:pt x="31636" y="21849"/>
                </a:lnTo>
                <a:lnTo>
                  <a:pt x="31616" y="22574"/>
                </a:lnTo>
                <a:lnTo>
                  <a:pt x="31576" y="23299"/>
                </a:lnTo>
                <a:lnTo>
                  <a:pt x="31475" y="24024"/>
                </a:lnTo>
                <a:lnTo>
                  <a:pt x="31355" y="24729"/>
                </a:lnTo>
                <a:lnTo>
                  <a:pt x="31193" y="25434"/>
                </a:lnTo>
                <a:lnTo>
                  <a:pt x="30992" y="26139"/>
                </a:lnTo>
                <a:lnTo>
                  <a:pt x="30771" y="26823"/>
                </a:lnTo>
                <a:lnTo>
                  <a:pt x="30509" y="27508"/>
                </a:lnTo>
                <a:lnTo>
                  <a:pt x="30207" y="28173"/>
                </a:lnTo>
                <a:lnTo>
                  <a:pt x="29885" y="28837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3" y="32985"/>
                </a:lnTo>
                <a:lnTo>
                  <a:pt x="26079" y="33469"/>
                </a:lnTo>
                <a:lnTo>
                  <a:pt x="25495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2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8" y="36066"/>
                </a:lnTo>
                <a:lnTo>
                  <a:pt x="20803" y="36308"/>
                </a:lnTo>
                <a:lnTo>
                  <a:pt x="20078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1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4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7" y="36691"/>
                </a:lnTo>
                <a:lnTo>
                  <a:pt x="11801" y="36510"/>
                </a:lnTo>
                <a:lnTo>
                  <a:pt x="10996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40" y="35402"/>
                </a:lnTo>
                <a:lnTo>
                  <a:pt x="7894" y="35039"/>
                </a:lnTo>
                <a:lnTo>
                  <a:pt x="7170" y="34617"/>
                </a:lnTo>
                <a:lnTo>
                  <a:pt x="6807" y="34395"/>
                </a:lnTo>
                <a:lnTo>
                  <a:pt x="6465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538" y="29502"/>
                </a:lnTo>
                <a:lnTo>
                  <a:pt x="2377" y="29139"/>
                </a:lnTo>
                <a:lnTo>
                  <a:pt x="2236" y="28757"/>
                </a:lnTo>
                <a:lnTo>
                  <a:pt x="2115" y="28374"/>
                </a:lnTo>
                <a:lnTo>
                  <a:pt x="1994" y="27971"/>
                </a:lnTo>
                <a:lnTo>
                  <a:pt x="1894" y="27589"/>
                </a:lnTo>
                <a:lnTo>
                  <a:pt x="1793" y="27186"/>
                </a:lnTo>
                <a:lnTo>
                  <a:pt x="1712" y="26783"/>
                </a:lnTo>
                <a:lnTo>
                  <a:pt x="1652" y="26401"/>
                </a:lnTo>
                <a:lnTo>
                  <a:pt x="1591" y="25998"/>
                </a:lnTo>
                <a:lnTo>
                  <a:pt x="1511" y="25172"/>
                </a:lnTo>
                <a:lnTo>
                  <a:pt x="1491" y="24367"/>
                </a:lnTo>
                <a:lnTo>
                  <a:pt x="1491" y="23561"/>
                </a:lnTo>
                <a:lnTo>
                  <a:pt x="1551" y="22856"/>
                </a:lnTo>
                <a:lnTo>
                  <a:pt x="1612" y="22172"/>
                </a:lnTo>
                <a:lnTo>
                  <a:pt x="1732" y="21487"/>
                </a:lnTo>
                <a:lnTo>
                  <a:pt x="1873" y="20802"/>
                </a:lnTo>
                <a:lnTo>
                  <a:pt x="2035" y="20138"/>
                </a:lnTo>
                <a:lnTo>
                  <a:pt x="2256" y="19473"/>
                </a:lnTo>
                <a:lnTo>
                  <a:pt x="2478" y="18829"/>
                </a:lnTo>
                <a:lnTo>
                  <a:pt x="2739" y="18184"/>
                </a:lnTo>
                <a:lnTo>
                  <a:pt x="3041" y="17560"/>
                </a:lnTo>
                <a:lnTo>
                  <a:pt x="3364" y="16936"/>
                </a:lnTo>
                <a:lnTo>
                  <a:pt x="3706" y="16352"/>
                </a:lnTo>
                <a:lnTo>
                  <a:pt x="4089" y="15768"/>
                </a:lnTo>
                <a:lnTo>
                  <a:pt x="4491" y="15204"/>
                </a:lnTo>
                <a:lnTo>
                  <a:pt x="4914" y="14660"/>
                </a:lnTo>
                <a:lnTo>
                  <a:pt x="5377" y="14137"/>
                </a:lnTo>
                <a:lnTo>
                  <a:pt x="5861" y="13633"/>
                </a:lnTo>
                <a:lnTo>
                  <a:pt x="6364" y="13170"/>
                </a:lnTo>
                <a:lnTo>
                  <a:pt x="6888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5" y="9928"/>
                </a:lnTo>
                <a:lnTo>
                  <a:pt x="12969" y="9747"/>
                </a:lnTo>
                <a:lnTo>
                  <a:pt x="13634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8" y="9304"/>
                </a:lnTo>
                <a:lnTo>
                  <a:pt x="15829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1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1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1" y="8357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4" y="222"/>
                </a:lnTo>
                <a:lnTo>
                  <a:pt x="16352" y="363"/>
                </a:lnTo>
                <a:lnTo>
                  <a:pt x="16131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7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6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7" y="2900"/>
                </a:lnTo>
                <a:lnTo>
                  <a:pt x="15627" y="3122"/>
                </a:lnTo>
                <a:lnTo>
                  <a:pt x="14963" y="3283"/>
                </a:lnTo>
                <a:lnTo>
                  <a:pt x="14379" y="3464"/>
                </a:lnTo>
                <a:lnTo>
                  <a:pt x="13775" y="3665"/>
                </a:lnTo>
                <a:lnTo>
                  <a:pt x="13493" y="3766"/>
                </a:lnTo>
                <a:lnTo>
                  <a:pt x="13191" y="3907"/>
                </a:lnTo>
                <a:lnTo>
                  <a:pt x="12909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5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3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2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8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3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60" y="9989"/>
                </a:lnTo>
                <a:lnTo>
                  <a:pt x="8217" y="10230"/>
                </a:lnTo>
                <a:lnTo>
                  <a:pt x="7774" y="10492"/>
                </a:lnTo>
                <a:lnTo>
                  <a:pt x="7331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2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1" y="17560"/>
                </a:lnTo>
                <a:lnTo>
                  <a:pt x="1148" y="18325"/>
                </a:lnTo>
                <a:lnTo>
                  <a:pt x="867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1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2" y="26501"/>
                </a:lnTo>
                <a:lnTo>
                  <a:pt x="303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6" y="28958"/>
                </a:lnTo>
                <a:lnTo>
                  <a:pt x="887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3" y="31294"/>
                </a:lnTo>
                <a:lnTo>
                  <a:pt x="1974" y="31656"/>
                </a:lnTo>
                <a:lnTo>
                  <a:pt x="2196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4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1" y="35583"/>
                </a:lnTo>
                <a:lnTo>
                  <a:pt x="6606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3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6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5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2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9" y="34214"/>
                </a:lnTo>
                <a:lnTo>
                  <a:pt x="28133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7" y="31334"/>
                </a:lnTo>
                <a:lnTo>
                  <a:pt x="30650" y="30690"/>
                </a:lnTo>
                <a:lnTo>
                  <a:pt x="31052" y="30045"/>
                </a:lnTo>
                <a:lnTo>
                  <a:pt x="31455" y="29361"/>
                </a:lnTo>
                <a:lnTo>
                  <a:pt x="31798" y="28676"/>
                </a:lnTo>
                <a:lnTo>
                  <a:pt x="32100" y="27971"/>
                </a:lnTo>
                <a:lnTo>
                  <a:pt x="32382" y="27266"/>
                </a:lnTo>
                <a:lnTo>
                  <a:pt x="32623" y="26541"/>
                </a:lnTo>
                <a:lnTo>
                  <a:pt x="32825" y="25796"/>
                </a:lnTo>
                <a:lnTo>
                  <a:pt x="32986" y="25051"/>
                </a:lnTo>
                <a:lnTo>
                  <a:pt x="33127" y="24306"/>
                </a:lnTo>
                <a:lnTo>
                  <a:pt x="33227" y="23541"/>
                </a:lnTo>
                <a:lnTo>
                  <a:pt x="33288" y="22796"/>
                </a:lnTo>
                <a:lnTo>
                  <a:pt x="33308" y="22031"/>
                </a:lnTo>
                <a:lnTo>
                  <a:pt x="33288" y="21245"/>
                </a:lnTo>
                <a:lnTo>
                  <a:pt x="33247" y="20480"/>
                </a:lnTo>
                <a:lnTo>
                  <a:pt x="33167" y="19715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1" y="13190"/>
                </a:lnTo>
                <a:lnTo>
                  <a:pt x="30348" y="12546"/>
                </a:lnTo>
                <a:lnTo>
                  <a:pt x="29885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4" y="10250"/>
                </a:lnTo>
                <a:lnTo>
                  <a:pt x="27690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1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1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5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1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9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5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3918106" y="244889"/>
            <a:ext cx="553412" cy="639647"/>
          </a:xfrm>
          <a:custGeom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2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4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4" y="2397"/>
                </a:lnTo>
                <a:lnTo>
                  <a:pt x="18044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4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3" y="2336"/>
                </a:lnTo>
                <a:lnTo>
                  <a:pt x="16453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4" y="1672"/>
                </a:lnTo>
                <a:lnTo>
                  <a:pt x="16674" y="1551"/>
                </a:lnTo>
                <a:lnTo>
                  <a:pt x="16755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3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3" y="5115"/>
                </a:lnTo>
                <a:lnTo>
                  <a:pt x="22393" y="5820"/>
                </a:lnTo>
                <a:lnTo>
                  <a:pt x="22474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50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2" y="6666"/>
                </a:lnTo>
                <a:lnTo>
                  <a:pt x="15808" y="6746"/>
                </a:lnTo>
                <a:lnTo>
                  <a:pt x="15285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4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27790" y="17057"/>
                </a:moveTo>
                <a:lnTo>
                  <a:pt x="27629" y="17097"/>
                </a:lnTo>
                <a:lnTo>
                  <a:pt x="27488" y="17157"/>
                </a:lnTo>
                <a:lnTo>
                  <a:pt x="27327" y="17238"/>
                </a:lnTo>
                <a:lnTo>
                  <a:pt x="27186" y="17319"/>
                </a:lnTo>
                <a:lnTo>
                  <a:pt x="27065" y="17439"/>
                </a:lnTo>
                <a:lnTo>
                  <a:pt x="26944" y="17560"/>
                </a:lnTo>
                <a:lnTo>
                  <a:pt x="26844" y="17701"/>
                </a:lnTo>
                <a:lnTo>
                  <a:pt x="26763" y="17862"/>
                </a:lnTo>
                <a:lnTo>
                  <a:pt x="26703" y="18044"/>
                </a:lnTo>
                <a:lnTo>
                  <a:pt x="26662" y="18265"/>
                </a:lnTo>
                <a:lnTo>
                  <a:pt x="26662" y="18487"/>
                </a:lnTo>
                <a:lnTo>
                  <a:pt x="26703" y="18708"/>
                </a:lnTo>
                <a:lnTo>
                  <a:pt x="26783" y="18909"/>
                </a:lnTo>
                <a:lnTo>
                  <a:pt x="26844" y="19030"/>
                </a:lnTo>
                <a:lnTo>
                  <a:pt x="26904" y="19151"/>
                </a:lnTo>
                <a:lnTo>
                  <a:pt x="26985" y="19272"/>
                </a:lnTo>
                <a:lnTo>
                  <a:pt x="27065" y="19373"/>
                </a:lnTo>
                <a:lnTo>
                  <a:pt x="27186" y="19473"/>
                </a:lnTo>
                <a:lnTo>
                  <a:pt x="27287" y="19554"/>
                </a:lnTo>
                <a:lnTo>
                  <a:pt x="27448" y="19614"/>
                </a:lnTo>
                <a:lnTo>
                  <a:pt x="27589" y="19654"/>
                </a:lnTo>
                <a:lnTo>
                  <a:pt x="27770" y="19695"/>
                </a:lnTo>
                <a:lnTo>
                  <a:pt x="27951" y="19715"/>
                </a:lnTo>
                <a:lnTo>
                  <a:pt x="28092" y="19695"/>
                </a:lnTo>
                <a:lnTo>
                  <a:pt x="28233" y="19675"/>
                </a:lnTo>
                <a:lnTo>
                  <a:pt x="28354" y="19634"/>
                </a:lnTo>
                <a:lnTo>
                  <a:pt x="28475" y="19574"/>
                </a:lnTo>
                <a:lnTo>
                  <a:pt x="28636" y="19453"/>
                </a:lnTo>
                <a:lnTo>
                  <a:pt x="28757" y="19312"/>
                </a:lnTo>
                <a:lnTo>
                  <a:pt x="28877" y="19151"/>
                </a:lnTo>
                <a:lnTo>
                  <a:pt x="28938" y="18970"/>
                </a:lnTo>
                <a:lnTo>
                  <a:pt x="28938" y="18950"/>
                </a:lnTo>
                <a:lnTo>
                  <a:pt x="29059" y="18768"/>
                </a:lnTo>
                <a:lnTo>
                  <a:pt x="29119" y="18567"/>
                </a:lnTo>
                <a:lnTo>
                  <a:pt x="29159" y="18366"/>
                </a:lnTo>
                <a:lnTo>
                  <a:pt x="29159" y="18164"/>
                </a:lnTo>
                <a:lnTo>
                  <a:pt x="29139" y="17963"/>
                </a:lnTo>
                <a:lnTo>
                  <a:pt x="29059" y="17762"/>
                </a:lnTo>
                <a:lnTo>
                  <a:pt x="28958" y="17580"/>
                </a:lnTo>
                <a:lnTo>
                  <a:pt x="28837" y="17419"/>
                </a:lnTo>
                <a:lnTo>
                  <a:pt x="28736" y="17339"/>
                </a:lnTo>
                <a:lnTo>
                  <a:pt x="28636" y="17258"/>
                </a:lnTo>
                <a:lnTo>
                  <a:pt x="28535" y="17198"/>
                </a:lnTo>
                <a:lnTo>
                  <a:pt x="28434" y="17157"/>
                </a:lnTo>
                <a:lnTo>
                  <a:pt x="28213" y="17097"/>
                </a:lnTo>
                <a:lnTo>
                  <a:pt x="27971" y="17057"/>
                </a:lnTo>
                <a:close/>
                <a:moveTo>
                  <a:pt x="16735" y="17298"/>
                </a:moveTo>
                <a:lnTo>
                  <a:pt x="16533" y="17359"/>
                </a:lnTo>
                <a:lnTo>
                  <a:pt x="16352" y="17439"/>
                </a:lnTo>
                <a:lnTo>
                  <a:pt x="16171" y="17540"/>
                </a:lnTo>
                <a:lnTo>
                  <a:pt x="16030" y="17681"/>
                </a:lnTo>
                <a:lnTo>
                  <a:pt x="15909" y="17842"/>
                </a:lnTo>
                <a:lnTo>
                  <a:pt x="15808" y="18023"/>
                </a:lnTo>
                <a:lnTo>
                  <a:pt x="15728" y="18205"/>
                </a:lnTo>
                <a:lnTo>
                  <a:pt x="15708" y="18325"/>
                </a:lnTo>
                <a:lnTo>
                  <a:pt x="15687" y="18446"/>
                </a:lnTo>
                <a:lnTo>
                  <a:pt x="15687" y="18567"/>
                </a:lnTo>
                <a:lnTo>
                  <a:pt x="15708" y="18688"/>
                </a:lnTo>
                <a:lnTo>
                  <a:pt x="15728" y="18809"/>
                </a:lnTo>
                <a:lnTo>
                  <a:pt x="15748" y="18930"/>
                </a:lnTo>
                <a:lnTo>
                  <a:pt x="15808" y="19050"/>
                </a:lnTo>
                <a:lnTo>
                  <a:pt x="15849" y="19151"/>
                </a:lnTo>
                <a:lnTo>
                  <a:pt x="15929" y="19272"/>
                </a:lnTo>
                <a:lnTo>
                  <a:pt x="16010" y="19352"/>
                </a:lnTo>
                <a:lnTo>
                  <a:pt x="16171" y="19514"/>
                </a:lnTo>
                <a:lnTo>
                  <a:pt x="16372" y="19634"/>
                </a:lnTo>
                <a:lnTo>
                  <a:pt x="16594" y="19735"/>
                </a:lnTo>
                <a:lnTo>
                  <a:pt x="16714" y="19775"/>
                </a:lnTo>
                <a:lnTo>
                  <a:pt x="16876" y="19795"/>
                </a:lnTo>
                <a:lnTo>
                  <a:pt x="17037" y="19816"/>
                </a:lnTo>
                <a:lnTo>
                  <a:pt x="17198" y="19795"/>
                </a:lnTo>
                <a:lnTo>
                  <a:pt x="17379" y="19775"/>
                </a:lnTo>
                <a:lnTo>
                  <a:pt x="17560" y="19695"/>
                </a:lnTo>
                <a:lnTo>
                  <a:pt x="17721" y="19594"/>
                </a:lnTo>
                <a:lnTo>
                  <a:pt x="17923" y="19473"/>
                </a:lnTo>
                <a:lnTo>
                  <a:pt x="18084" y="19292"/>
                </a:lnTo>
                <a:lnTo>
                  <a:pt x="18205" y="19111"/>
                </a:lnTo>
                <a:lnTo>
                  <a:pt x="18285" y="18889"/>
                </a:lnTo>
                <a:lnTo>
                  <a:pt x="18305" y="18728"/>
                </a:lnTo>
                <a:lnTo>
                  <a:pt x="18325" y="18587"/>
                </a:lnTo>
                <a:lnTo>
                  <a:pt x="18305" y="18426"/>
                </a:lnTo>
                <a:lnTo>
                  <a:pt x="18285" y="18265"/>
                </a:lnTo>
                <a:lnTo>
                  <a:pt x="18164" y="17983"/>
                </a:lnTo>
                <a:lnTo>
                  <a:pt x="18144" y="17943"/>
                </a:lnTo>
                <a:lnTo>
                  <a:pt x="18044" y="17802"/>
                </a:lnTo>
                <a:lnTo>
                  <a:pt x="17923" y="17661"/>
                </a:lnTo>
                <a:lnTo>
                  <a:pt x="17842" y="17580"/>
                </a:lnTo>
                <a:lnTo>
                  <a:pt x="17741" y="17520"/>
                </a:lnTo>
                <a:lnTo>
                  <a:pt x="17621" y="17460"/>
                </a:lnTo>
                <a:lnTo>
                  <a:pt x="17520" y="17399"/>
                </a:lnTo>
                <a:lnTo>
                  <a:pt x="17278" y="17339"/>
                </a:lnTo>
                <a:lnTo>
                  <a:pt x="17037" y="17298"/>
                </a:lnTo>
                <a:close/>
                <a:moveTo>
                  <a:pt x="5881" y="18104"/>
                </a:moveTo>
                <a:lnTo>
                  <a:pt x="5740" y="18124"/>
                </a:lnTo>
                <a:lnTo>
                  <a:pt x="5578" y="18184"/>
                </a:lnTo>
                <a:lnTo>
                  <a:pt x="5417" y="18285"/>
                </a:lnTo>
                <a:lnTo>
                  <a:pt x="5256" y="18426"/>
                </a:lnTo>
                <a:lnTo>
                  <a:pt x="5216" y="18507"/>
                </a:lnTo>
                <a:lnTo>
                  <a:pt x="5176" y="18567"/>
                </a:lnTo>
                <a:lnTo>
                  <a:pt x="5156" y="18587"/>
                </a:lnTo>
                <a:lnTo>
                  <a:pt x="5095" y="18708"/>
                </a:lnTo>
                <a:lnTo>
                  <a:pt x="5035" y="18829"/>
                </a:lnTo>
                <a:lnTo>
                  <a:pt x="4994" y="18970"/>
                </a:lnTo>
                <a:lnTo>
                  <a:pt x="4994" y="19111"/>
                </a:lnTo>
                <a:lnTo>
                  <a:pt x="4994" y="19272"/>
                </a:lnTo>
                <a:lnTo>
                  <a:pt x="5015" y="19433"/>
                </a:lnTo>
                <a:lnTo>
                  <a:pt x="5055" y="19534"/>
                </a:lnTo>
                <a:lnTo>
                  <a:pt x="5095" y="19634"/>
                </a:lnTo>
                <a:lnTo>
                  <a:pt x="5156" y="19715"/>
                </a:lnTo>
                <a:lnTo>
                  <a:pt x="5236" y="19795"/>
                </a:lnTo>
                <a:lnTo>
                  <a:pt x="5317" y="19936"/>
                </a:lnTo>
                <a:lnTo>
                  <a:pt x="5397" y="20057"/>
                </a:lnTo>
                <a:lnTo>
                  <a:pt x="5518" y="20158"/>
                </a:lnTo>
                <a:lnTo>
                  <a:pt x="5639" y="20259"/>
                </a:lnTo>
                <a:lnTo>
                  <a:pt x="5820" y="20339"/>
                </a:lnTo>
                <a:lnTo>
                  <a:pt x="6021" y="20379"/>
                </a:lnTo>
                <a:lnTo>
                  <a:pt x="6223" y="20400"/>
                </a:lnTo>
                <a:lnTo>
                  <a:pt x="6404" y="20359"/>
                </a:lnTo>
                <a:lnTo>
                  <a:pt x="6605" y="20279"/>
                </a:lnTo>
                <a:lnTo>
                  <a:pt x="6746" y="20178"/>
                </a:lnTo>
                <a:lnTo>
                  <a:pt x="6887" y="20057"/>
                </a:lnTo>
                <a:lnTo>
                  <a:pt x="7008" y="19896"/>
                </a:lnTo>
                <a:lnTo>
                  <a:pt x="7089" y="19755"/>
                </a:lnTo>
                <a:lnTo>
                  <a:pt x="7149" y="19614"/>
                </a:lnTo>
                <a:lnTo>
                  <a:pt x="7169" y="19473"/>
                </a:lnTo>
                <a:lnTo>
                  <a:pt x="7169" y="19312"/>
                </a:lnTo>
                <a:lnTo>
                  <a:pt x="7169" y="19151"/>
                </a:lnTo>
                <a:lnTo>
                  <a:pt x="7129" y="18990"/>
                </a:lnTo>
                <a:lnTo>
                  <a:pt x="7089" y="18849"/>
                </a:lnTo>
                <a:lnTo>
                  <a:pt x="7008" y="18708"/>
                </a:lnTo>
                <a:lnTo>
                  <a:pt x="6948" y="18607"/>
                </a:lnTo>
                <a:lnTo>
                  <a:pt x="6867" y="18507"/>
                </a:lnTo>
                <a:lnTo>
                  <a:pt x="6787" y="18426"/>
                </a:lnTo>
                <a:lnTo>
                  <a:pt x="6686" y="18346"/>
                </a:lnTo>
                <a:lnTo>
                  <a:pt x="6485" y="18225"/>
                </a:lnTo>
                <a:lnTo>
                  <a:pt x="6263" y="18124"/>
                </a:lnTo>
                <a:lnTo>
                  <a:pt x="6142" y="18104"/>
                </a:lnTo>
                <a:close/>
                <a:moveTo>
                  <a:pt x="1632" y="22111"/>
                </a:moveTo>
                <a:lnTo>
                  <a:pt x="1712" y="22212"/>
                </a:lnTo>
                <a:lnTo>
                  <a:pt x="1732" y="22192"/>
                </a:lnTo>
                <a:lnTo>
                  <a:pt x="1632" y="22111"/>
                </a:lnTo>
                <a:close/>
                <a:moveTo>
                  <a:pt x="19050" y="8357"/>
                </a:moveTo>
                <a:lnTo>
                  <a:pt x="19534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4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3" y="9485"/>
                </a:lnTo>
                <a:lnTo>
                  <a:pt x="24427" y="9807"/>
                </a:lnTo>
                <a:lnTo>
                  <a:pt x="25071" y="10170"/>
                </a:lnTo>
                <a:lnTo>
                  <a:pt x="25696" y="10573"/>
                </a:lnTo>
                <a:lnTo>
                  <a:pt x="26280" y="11016"/>
                </a:lnTo>
                <a:lnTo>
                  <a:pt x="26844" y="11479"/>
                </a:lnTo>
                <a:lnTo>
                  <a:pt x="27387" y="11982"/>
                </a:lnTo>
                <a:lnTo>
                  <a:pt x="27891" y="12506"/>
                </a:lnTo>
                <a:lnTo>
                  <a:pt x="28374" y="13049"/>
                </a:lnTo>
                <a:lnTo>
                  <a:pt x="28837" y="13633"/>
                </a:lnTo>
                <a:lnTo>
                  <a:pt x="29260" y="14238"/>
                </a:lnTo>
                <a:lnTo>
                  <a:pt x="29643" y="14862"/>
                </a:lnTo>
                <a:lnTo>
                  <a:pt x="30005" y="15506"/>
                </a:lnTo>
                <a:lnTo>
                  <a:pt x="30327" y="16151"/>
                </a:lnTo>
                <a:lnTo>
                  <a:pt x="30629" y="16835"/>
                </a:lnTo>
                <a:lnTo>
                  <a:pt x="30891" y="17520"/>
                </a:lnTo>
                <a:lnTo>
                  <a:pt x="31113" y="18225"/>
                </a:lnTo>
                <a:lnTo>
                  <a:pt x="31274" y="18849"/>
                </a:lnTo>
                <a:lnTo>
                  <a:pt x="31395" y="19453"/>
                </a:lnTo>
                <a:lnTo>
                  <a:pt x="31052" y="19735"/>
                </a:lnTo>
                <a:lnTo>
                  <a:pt x="30730" y="20037"/>
                </a:lnTo>
                <a:lnTo>
                  <a:pt x="30408" y="20359"/>
                </a:lnTo>
                <a:lnTo>
                  <a:pt x="30106" y="20702"/>
                </a:lnTo>
                <a:lnTo>
                  <a:pt x="29904" y="20943"/>
                </a:lnTo>
                <a:lnTo>
                  <a:pt x="29663" y="21225"/>
                </a:lnTo>
                <a:lnTo>
                  <a:pt x="29401" y="21487"/>
                </a:lnTo>
                <a:lnTo>
                  <a:pt x="29099" y="21729"/>
                </a:lnTo>
                <a:lnTo>
                  <a:pt x="28958" y="21829"/>
                </a:lnTo>
                <a:lnTo>
                  <a:pt x="28797" y="21930"/>
                </a:lnTo>
                <a:lnTo>
                  <a:pt x="28636" y="21990"/>
                </a:lnTo>
                <a:lnTo>
                  <a:pt x="28475" y="22051"/>
                </a:lnTo>
                <a:lnTo>
                  <a:pt x="28314" y="22071"/>
                </a:lnTo>
                <a:lnTo>
                  <a:pt x="28132" y="22091"/>
                </a:lnTo>
                <a:lnTo>
                  <a:pt x="27971" y="22051"/>
                </a:lnTo>
                <a:lnTo>
                  <a:pt x="27790" y="21990"/>
                </a:lnTo>
                <a:lnTo>
                  <a:pt x="27629" y="21930"/>
                </a:lnTo>
                <a:lnTo>
                  <a:pt x="27488" y="21829"/>
                </a:lnTo>
                <a:lnTo>
                  <a:pt x="27206" y="21628"/>
                </a:lnTo>
                <a:lnTo>
                  <a:pt x="26944" y="21386"/>
                </a:lnTo>
                <a:lnTo>
                  <a:pt x="26682" y="21145"/>
                </a:lnTo>
                <a:lnTo>
                  <a:pt x="26078" y="20601"/>
                </a:lnTo>
                <a:lnTo>
                  <a:pt x="25494" y="20037"/>
                </a:lnTo>
                <a:lnTo>
                  <a:pt x="25212" y="19735"/>
                </a:lnTo>
                <a:lnTo>
                  <a:pt x="24951" y="19453"/>
                </a:lnTo>
                <a:lnTo>
                  <a:pt x="24709" y="19131"/>
                </a:lnTo>
                <a:lnTo>
                  <a:pt x="24467" y="18829"/>
                </a:lnTo>
                <a:lnTo>
                  <a:pt x="24246" y="18507"/>
                </a:lnTo>
                <a:lnTo>
                  <a:pt x="24044" y="18164"/>
                </a:lnTo>
                <a:lnTo>
                  <a:pt x="23843" y="17802"/>
                </a:lnTo>
                <a:lnTo>
                  <a:pt x="23682" y="17460"/>
                </a:lnTo>
                <a:lnTo>
                  <a:pt x="23601" y="17319"/>
                </a:lnTo>
                <a:lnTo>
                  <a:pt x="23481" y="17238"/>
                </a:lnTo>
                <a:lnTo>
                  <a:pt x="23360" y="17178"/>
                </a:lnTo>
                <a:lnTo>
                  <a:pt x="23199" y="17137"/>
                </a:lnTo>
                <a:lnTo>
                  <a:pt x="23058" y="17137"/>
                </a:lnTo>
                <a:lnTo>
                  <a:pt x="22917" y="17178"/>
                </a:lnTo>
                <a:lnTo>
                  <a:pt x="22776" y="17238"/>
                </a:lnTo>
                <a:lnTo>
                  <a:pt x="22675" y="17319"/>
                </a:lnTo>
                <a:lnTo>
                  <a:pt x="20259" y="19896"/>
                </a:lnTo>
                <a:lnTo>
                  <a:pt x="17822" y="22454"/>
                </a:lnTo>
                <a:lnTo>
                  <a:pt x="17641" y="22615"/>
                </a:lnTo>
                <a:lnTo>
                  <a:pt x="17560" y="22675"/>
                </a:lnTo>
                <a:lnTo>
                  <a:pt x="17439" y="22736"/>
                </a:lnTo>
                <a:lnTo>
                  <a:pt x="17399" y="22736"/>
                </a:lnTo>
                <a:lnTo>
                  <a:pt x="17339" y="22715"/>
                </a:lnTo>
                <a:lnTo>
                  <a:pt x="17218" y="22615"/>
                </a:lnTo>
                <a:lnTo>
                  <a:pt x="16996" y="22433"/>
                </a:lnTo>
                <a:lnTo>
                  <a:pt x="15587" y="21185"/>
                </a:lnTo>
                <a:lnTo>
                  <a:pt x="12989" y="18889"/>
                </a:lnTo>
                <a:lnTo>
                  <a:pt x="12828" y="18285"/>
                </a:lnTo>
                <a:lnTo>
                  <a:pt x="12808" y="18205"/>
                </a:lnTo>
                <a:lnTo>
                  <a:pt x="12768" y="18124"/>
                </a:lnTo>
                <a:lnTo>
                  <a:pt x="12667" y="18003"/>
                </a:lnTo>
                <a:lnTo>
                  <a:pt x="12526" y="17903"/>
                </a:lnTo>
                <a:lnTo>
                  <a:pt x="12385" y="17862"/>
                </a:lnTo>
                <a:lnTo>
                  <a:pt x="12224" y="17842"/>
                </a:lnTo>
                <a:lnTo>
                  <a:pt x="12063" y="17862"/>
                </a:lnTo>
                <a:lnTo>
                  <a:pt x="11922" y="17903"/>
                </a:lnTo>
                <a:lnTo>
                  <a:pt x="11781" y="18003"/>
                </a:lnTo>
                <a:lnTo>
                  <a:pt x="5961" y="23501"/>
                </a:lnTo>
                <a:lnTo>
                  <a:pt x="5478" y="22977"/>
                </a:lnTo>
                <a:lnTo>
                  <a:pt x="4994" y="22413"/>
                </a:lnTo>
                <a:lnTo>
                  <a:pt x="4531" y="21849"/>
                </a:lnTo>
                <a:lnTo>
                  <a:pt x="4108" y="21265"/>
                </a:lnTo>
                <a:lnTo>
                  <a:pt x="3585" y="20520"/>
                </a:lnTo>
                <a:lnTo>
                  <a:pt x="3081" y="19735"/>
                </a:lnTo>
                <a:lnTo>
                  <a:pt x="2799" y="19252"/>
                </a:lnTo>
                <a:lnTo>
                  <a:pt x="2497" y="18768"/>
                </a:lnTo>
                <a:lnTo>
                  <a:pt x="2799" y="18064"/>
                </a:lnTo>
                <a:lnTo>
                  <a:pt x="3122" y="17359"/>
                </a:lnTo>
                <a:lnTo>
                  <a:pt x="3504" y="16694"/>
                </a:lnTo>
                <a:lnTo>
                  <a:pt x="3907" y="16030"/>
                </a:lnTo>
                <a:lnTo>
                  <a:pt x="4350" y="15385"/>
                </a:lnTo>
                <a:lnTo>
                  <a:pt x="4813" y="14781"/>
                </a:lnTo>
                <a:lnTo>
                  <a:pt x="5317" y="14197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6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3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1" y="8901"/>
                </a:lnTo>
                <a:lnTo>
                  <a:pt x="16191" y="8780"/>
                </a:lnTo>
                <a:lnTo>
                  <a:pt x="16171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22816" y="21890"/>
                </a:moveTo>
                <a:lnTo>
                  <a:pt x="22655" y="21910"/>
                </a:lnTo>
                <a:lnTo>
                  <a:pt x="22494" y="21950"/>
                </a:lnTo>
                <a:lnTo>
                  <a:pt x="22292" y="22011"/>
                </a:lnTo>
                <a:lnTo>
                  <a:pt x="22111" y="22091"/>
                </a:lnTo>
                <a:lnTo>
                  <a:pt x="21990" y="22192"/>
                </a:lnTo>
                <a:lnTo>
                  <a:pt x="21849" y="22292"/>
                </a:lnTo>
                <a:lnTo>
                  <a:pt x="21729" y="22433"/>
                </a:lnTo>
                <a:lnTo>
                  <a:pt x="21628" y="22574"/>
                </a:lnTo>
                <a:lnTo>
                  <a:pt x="21547" y="22736"/>
                </a:lnTo>
                <a:lnTo>
                  <a:pt x="21527" y="22816"/>
                </a:lnTo>
                <a:lnTo>
                  <a:pt x="21507" y="22897"/>
                </a:lnTo>
                <a:lnTo>
                  <a:pt x="21447" y="23239"/>
                </a:lnTo>
                <a:lnTo>
                  <a:pt x="21467" y="23400"/>
                </a:lnTo>
                <a:lnTo>
                  <a:pt x="21507" y="23561"/>
                </a:lnTo>
                <a:lnTo>
                  <a:pt x="21547" y="23722"/>
                </a:lnTo>
                <a:lnTo>
                  <a:pt x="21628" y="23883"/>
                </a:lnTo>
                <a:lnTo>
                  <a:pt x="21729" y="24024"/>
                </a:lnTo>
                <a:lnTo>
                  <a:pt x="21829" y="24145"/>
                </a:lnTo>
                <a:lnTo>
                  <a:pt x="21950" y="24246"/>
                </a:lnTo>
                <a:lnTo>
                  <a:pt x="22091" y="24347"/>
                </a:lnTo>
                <a:lnTo>
                  <a:pt x="22252" y="24427"/>
                </a:lnTo>
                <a:lnTo>
                  <a:pt x="22413" y="24487"/>
                </a:lnTo>
                <a:lnTo>
                  <a:pt x="22595" y="24528"/>
                </a:lnTo>
                <a:lnTo>
                  <a:pt x="22756" y="24528"/>
                </a:lnTo>
                <a:lnTo>
                  <a:pt x="22937" y="24508"/>
                </a:lnTo>
                <a:lnTo>
                  <a:pt x="23038" y="24508"/>
                </a:lnTo>
                <a:lnTo>
                  <a:pt x="23118" y="24467"/>
                </a:lnTo>
                <a:lnTo>
                  <a:pt x="23279" y="24407"/>
                </a:lnTo>
                <a:lnTo>
                  <a:pt x="23420" y="24347"/>
                </a:lnTo>
                <a:lnTo>
                  <a:pt x="23541" y="24266"/>
                </a:lnTo>
                <a:lnTo>
                  <a:pt x="23682" y="24145"/>
                </a:lnTo>
                <a:lnTo>
                  <a:pt x="23803" y="24024"/>
                </a:lnTo>
                <a:lnTo>
                  <a:pt x="23903" y="23863"/>
                </a:lnTo>
                <a:lnTo>
                  <a:pt x="23984" y="23722"/>
                </a:lnTo>
                <a:lnTo>
                  <a:pt x="24044" y="23541"/>
                </a:lnTo>
                <a:lnTo>
                  <a:pt x="24085" y="23380"/>
                </a:lnTo>
                <a:lnTo>
                  <a:pt x="24085" y="23199"/>
                </a:lnTo>
                <a:lnTo>
                  <a:pt x="24085" y="23017"/>
                </a:lnTo>
                <a:lnTo>
                  <a:pt x="24044" y="22856"/>
                </a:lnTo>
                <a:lnTo>
                  <a:pt x="23984" y="22675"/>
                </a:lnTo>
                <a:lnTo>
                  <a:pt x="23903" y="22534"/>
                </a:lnTo>
                <a:lnTo>
                  <a:pt x="23823" y="22413"/>
                </a:lnTo>
                <a:lnTo>
                  <a:pt x="23702" y="22252"/>
                </a:lnTo>
                <a:lnTo>
                  <a:pt x="23601" y="22152"/>
                </a:lnTo>
                <a:lnTo>
                  <a:pt x="23460" y="22071"/>
                </a:lnTo>
                <a:lnTo>
                  <a:pt x="23320" y="21990"/>
                </a:lnTo>
                <a:lnTo>
                  <a:pt x="23179" y="21950"/>
                </a:lnTo>
                <a:lnTo>
                  <a:pt x="23017" y="21910"/>
                </a:lnTo>
                <a:lnTo>
                  <a:pt x="22876" y="21910"/>
                </a:lnTo>
                <a:lnTo>
                  <a:pt x="22816" y="21890"/>
                </a:lnTo>
                <a:close/>
                <a:moveTo>
                  <a:pt x="11761" y="22675"/>
                </a:moveTo>
                <a:lnTo>
                  <a:pt x="11539" y="22715"/>
                </a:lnTo>
                <a:lnTo>
                  <a:pt x="11398" y="22756"/>
                </a:lnTo>
                <a:lnTo>
                  <a:pt x="11237" y="22836"/>
                </a:lnTo>
                <a:lnTo>
                  <a:pt x="11096" y="22917"/>
                </a:lnTo>
                <a:lnTo>
                  <a:pt x="11016" y="23017"/>
                </a:lnTo>
                <a:lnTo>
                  <a:pt x="10915" y="23118"/>
                </a:lnTo>
                <a:lnTo>
                  <a:pt x="10834" y="23239"/>
                </a:lnTo>
                <a:lnTo>
                  <a:pt x="10774" y="23360"/>
                </a:lnTo>
                <a:lnTo>
                  <a:pt x="10713" y="23501"/>
                </a:lnTo>
                <a:lnTo>
                  <a:pt x="10693" y="23642"/>
                </a:lnTo>
                <a:lnTo>
                  <a:pt x="10693" y="23783"/>
                </a:lnTo>
                <a:lnTo>
                  <a:pt x="10693" y="23924"/>
                </a:lnTo>
                <a:lnTo>
                  <a:pt x="10713" y="24044"/>
                </a:lnTo>
                <a:lnTo>
                  <a:pt x="10774" y="24185"/>
                </a:lnTo>
                <a:lnTo>
                  <a:pt x="10834" y="24306"/>
                </a:lnTo>
                <a:lnTo>
                  <a:pt x="10915" y="24427"/>
                </a:lnTo>
                <a:lnTo>
                  <a:pt x="10995" y="24528"/>
                </a:lnTo>
                <a:lnTo>
                  <a:pt x="11096" y="24608"/>
                </a:lnTo>
                <a:lnTo>
                  <a:pt x="11217" y="24689"/>
                </a:lnTo>
                <a:lnTo>
                  <a:pt x="11338" y="24749"/>
                </a:lnTo>
                <a:lnTo>
                  <a:pt x="11479" y="24810"/>
                </a:lnTo>
                <a:lnTo>
                  <a:pt x="11600" y="24830"/>
                </a:lnTo>
                <a:lnTo>
                  <a:pt x="11902" y="24830"/>
                </a:lnTo>
                <a:lnTo>
                  <a:pt x="12063" y="24810"/>
                </a:lnTo>
                <a:lnTo>
                  <a:pt x="12224" y="24749"/>
                </a:lnTo>
                <a:lnTo>
                  <a:pt x="12365" y="24669"/>
                </a:lnTo>
                <a:lnTo>
                  <a:pt x="12486" y="24588"/>
                </a:lnTo>
                <a:lnTo>
                  <a:pt x="12586" y="24487"/>
                </a:lnTo>
                <a:lnTo>
                  <a:pt x="12667" y="24387"/>
                </a:lnTo>
                <a:lnTo>
                  <a:pt x="12747" y="24286"/>
                </a:lnTo>
                <a:lnTo>
                  <a:pt x="12828" y="24065"/>
                </a:lnTo>
                <a:lnTo>
                  <a:pt x="12888" y="23843"/>
                </a:lnTo>
                <a:lnTo>
                  <a:pt x="12908" y="23742"/>
                </a:lnTo>
                <a:lnTo>
                  <a:pt x="12908" y="23642"/>
                </a:lnTo>
                <a:lnTo>
                  <a:pt x="12888" y="23521"/>
                </a:lnTo>
                <a:lnTo>
                  <a:pt x="12868" y="23420"/>
                </a:lnTo>
                <a:lnTo>
                  <a:pt x="12808" y="23239"/>
                </a:lnTo>
                <a:lnTo>
                  <a:pt x="12687" y="23078"/>
                </a:lnTo>
                <a:lnTo>
                  <a:pt x="12546" y="22937"/>
                </a:lnTo>
                <a:lnTo>
                  <a:pt x="12385" y="22836"/>
                </a:lnTo>
                <a:lnTo>
                  <a:pt x="12365" y="22816"/>
                </a:lnTo>
                <a:lnTo>
                  <a:pt x="12163" y="22736"/>
                </a:lnTo>
                <a:lnTo>
                  <a:pt x="11962" y="22695"/>
                </a:lnTo>
                <a:lnTo>
                  <a:pt x="11761" y="22675"/>
                </a:lnTo>
                <a:close/>
                <a:moveTo>
                  <a:pt x="22957" y="18869"/>
                </a:moveTo>
                <a:lnTo>
                  <a:pt x="23138" y="19151"/>
                </a:lnTo>
                <a:lnTo>
                  <a:pt x="23320" y="19433"/>
                </a:lnTo>
                <a:lnTo>
                  <a:pt x="23722" y="19957"/>
                </a:lnTo>
                <a:lnTo>
                  <a:pt x="24145" y="20460"/>
                </a:lnTo>
                <a:lnTo>
                  <a:pt x="24588" y="20943"/>
                </a:lnTo>
                <a:lnTo>
                  <a:pt x="25212" y="21547"/>
                </a:lnTo>
                <a:lnTo>
                  <a:pt x="25857" y="22152"/>
                </a:lnTo>
                <a:lnTo>
                  <a:pt x="26199" y="22433"/>
                </a:lnTo>
                <a:lnTo>
                  <a:pt x="26521" y="22715"/>
                </a:lnTo>
                <a:lnTo>
                  <a:pt x="26703" y="22836"/>
                </a:lnTo>
                <a:lnTo>
                  <a:pt x="26884" y="22957"/>
                </a:lnTo>
                <a:lnTo>
                  <a:pt x="27065" y="23078"/>
                </a:lnTo>
                <a:lnTo>
                  <a:pt x="27266" y="23158"/>
                </a:lnTo>
                <a:lnTo>
                  <a:pt x="27488" y="23239"/>
                </a:lnTo>
                <a:lnTo>
                  <a:pt x="27709" y="23299"/>
                </a:lnTo>
                <a:lnTo>
                  <a:pt x="27911" y="23340"/>
                </a:lnTo>
                <a:lnTo>
                  <a:pt x="28132" y="23360"/>
                </a:lnTo>
                <a:lnTo>
                  <a:pt x="28354" y="23340"/>
                </a:lnTo>
                <a:lnTo>
                  <a:pt x="28555" y="23320"/>
                </a:lnTo>
                <a:lnTo>
                  <a:pt x="28757" y="23279"/>
                </a:lnTo>
                <a:lnTo>
                  <a:pt x="28958" y="23219"/>
                </a:lnTo>
                <a:lnTo>
                  <a:pt x="29159" y="23138"/>
                </a:lnTo>
                <a:lnTo>
                  <a:pt x="29361" y="23038"/>
                </a:lnTo>
                <a:lnTo>
                  <a:pt x="29542" y="22937"/>
                </a:lnTo>
                <a:lnTo>
                  <a:pt x="29743" y="22836"/>
                </a:lnTo>
                <a:lnTo>
                  <a:pt x="30086" y="22574"/>
                </a:lnTo>
                <a:lnTo>
                  <a:pt x="30428" y="22272"/>
                </a:lnTo>
                <a:lnTo>
                  <a:pt x="30730" y="21970"/>
                </a:lnTo>
                <a:lnTo>
                  <a:pt x="31012" y="21628"/>
                </a:lnTo>
                <a:lnTo>
                  <a:pt x="31294" y="21306"/>
                </a:lnTo>
                <a:lnTo>
                  <a:pt x="31596" y="20963"/>
                </a:lnTo>
                <a:lnTo>
                  <a:pt x="31636" y="21527"/>
                </a:lnTo>
                <a:lnTo>
                  <a:pt x="31636" y="22071"/>
                </a:lnTo>
                <a:lnTo>
                  <a:pt x="31616" y="22635"/>
                </a:lnTo>
                <a:lnTo>
                  <a:pt x="31576" y="23179"/>
                </a:lnTo>
                <a:lnTo>
                  <a:pt x="31515" y="23722"/>
                </a:lnTo>
                <a:lnTo>
                  <a:pt x="31435" y="24286"/>
                </a:lnTo>
                <a:lnTo>
                  <a:pt x="31334" y="24830"/>
                </a:lnTo>
                <a:lnTo>
                  <a:pt x="31213" y="25353"/>
                </a:lnTo>
                <a:lnTo>
                  <a:pt x="31072" y="25897"/>
                </a:lnTo>
                <a:lnTo>
                  <a:pt x="30911" y="26421"/>
                </a:lnTo>
                <a:lnTo>
                  <a:pt x="30730" y="26944"/>
                </a:lnTo>
                <a:lnTo>
                  <a:pt x="30529" y="27468"/>
                </a:lnTo>
                <a:lnTo>
                  <a:pt x="30287" y="27991"/>
                </a:lnTo>
                <a:lnTo>
                  <a:pt x="30045" y="28495"/>
                </a:lnTo>
                <a:lnTo>
                  <a:pt x="29804" y="2899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30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5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6" y="33147"/>
                </a:lnTo>
                <a:lnTo>
                  <a:pt x="4874" y="32865"/>
                </a:lnTo>
                <a:lnTo>
                  <a:pt x="4592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5" y="31314"/>
                </a:lnTo>
                <a:lnTo>
                  <a:pt x="3323" y="30972"/>
                </a:lnTo>
                <a:lnTo>
                  <a:pt x="3102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37" y="29280"/>
                </a:lnTo>
                <a:lnTo>
                  <a:pt x="2216" y="28656"/>
                </a:lnTo>
                <a:lnTo>
                  <a:pt x="2014" y="28052"/>
                </a:lnTo>
                <a:lnTo>
                  <a:pt x="1853" y="27407"/>
                </a:lnTo>
                <a:lnTo>
                  <a:pt x="1712" y="26763"/>
                </a:lnTo>
                <a:lnTo>
                  <a:pt x="1611" y="26119"/>
                </a:lnTo>
                <a:lnTo>
                  <a:pt x="1551" y="25474"/>
                </a:lnTo>
                <a:lnTo>
                  <a:pt x="1491" y="24810"/>
                </a:lnTo>
                <a:lnTo>
                  <a:pt x="1491" y="24810"/>
                </a:lnTo>
                <a:lnTo>
                  <a:pt x="1632" y="24850"/>
                </a:lnTo>
                <a:lnTo>
                  <a:pt x="1793" y="24870"/>
                </a:lnTo>
                <a:lnTo>
                  <a:pt x="1934" y="24850"/>
                </a:lnTo>
                <a:lnTo>
                  <a:pt x="2075" y="24830"/>
                </a:lnTo>
                <a:lnTo>
                  <a:pt x="2195" y="24790"/>
                </a:lnTo>
                <a:lnTo>
                  <a:pt x="2316" y="24729"/>
                </a:lnTo>
                <a:lnTo>
                  <a:pt x="2417" y="24649"/>
                </a:lnTo>
                <a:lnTo>
                  <a:pt x="2518" y="24568"/>
                </a:lnTo>
                <a:lnTo>
                  <a:pt x="2598" y="24467"/>
                </a:lnTo>
                <a:lnTo>
                  <a:pt x="2679" y="24367"/>
                </a:lnTo>
                <a:lnTo>
                  <a:pt x="2739" y="24246"/>
                </a:lnTo>
                <a:lnTo>
                  <a:pt x="2779" y="24125"/>
                </a:lnTo>
                <a:lnTo>
                  <a:pt x="2799" y="24004"/>
                </a:lnTo>
                <a:lnTo>
                  <a:pt x="2820" y="23843"/>
                </a:lnTo>
                <a:lnTo>
                  <a:pt x="2799" y="23702"/>
                </a:lnTo>
                <a:lnTo>
                  <a:pt x="2779" y="23581"/>
                </a:lnTo>
                <a:lnTo>
                  <a:pt x="2679" y="23340"/>
                </a:lnTo>
                <a:lnTo>
                  <a:pt x="2518" y="23138"/>
                </a:lnTo>
                <a:lnTo>
                  <a:pt x="2316" y="22997"/>
                </a:lnTo>
                <a:lnTo>
                  <a:pt x="2195" y="22917"/>
                </a:lnTo>
                <a:lnTo>
                  <a:pt x="2054" y="22876"/>
                </a:lnTo>
                <a:lnTo>
                  <a:pt x="1934" y="22856"/>
                </a:lnTo>
                <a:lnTo>
                  <a:pt x="1652" y="22856"/>
                </a:lnTo>
                <a:lnTo>
                  <a:pt x="1551" y="22897"/>
                </a:lnTo>
                <a:lnTo>
                  <a:pt x="1632" y="22111"/>
                </a:lnTo>
                <a:lnTo>
                  <a:pt x="1712" y="21608"/>
                </a:lnTo>
                <a:lnTo>
                  <a:pt x="1793" y="21125"/>
                </a:lnTo>
                <a:lnTo>
                  <a:pt x="1913" y="20641"/>
                </a:lnTo>
                <a:lnTo>
                  <a:pt x="2034" y="20158"/>
                </a:lnTo>
                <a:lnTo>
                  <a:pt x="2115" y="20299"/>
                </a:lnTo>
                <a:lnTo>
                  <a:pt x="2598" y="21084"/>
                </a:lnTo>
                <a:lnTo>
                  <a:pt x="3102" y="21849"/>
                </a:lnTo>
                <a:lnTo>
                  <a:pt x="3645" y="22635"/>
                </a:lnTo>
                <a:lnTo>
                  <a:pt x="4249" y="23380"/>
                </a:lnTo>
                <a:lnTo>
                  <a:pt x="4874" y="24105"/>
                </a:lnTo>
                <a:lnTo>
                  <a:pt x="5518" y="24790"/>
                </a:lnTo>
                <a:lnTo>
                  <a:pt x="5619" y="24870"/>
                </a:lnTo>
                <a:lnTo>
                  <a:pt x="5719" y="24931"/>
                </a:lnTo>
                <a:lnTo>
                  <a:pt x="5820" y="24951"/>
                </a:lnTo>
                <a:lnTo>
                  <a:pt x="5941" y="24971"/>
                </a:lnTo>
                <a:lnTo>
                  <a:pt x="6062" y="24951"/>
                </a:lnTo>
                <a:lnTo>
                  <a:pt x="6162" y="24931"/>
                </a:lnTo>
                <a:lnTo>
                  <a:pt x="6283" y="24870"/>
                </a:lnTo>
                <a:lnTo>
                  <a:pt x="6364" y="24790"/>
                </a:lnTo>
                <a:lnTo>
                  <a:pt x="11922" y="19614"/>
                </a:lnTo>
                <a:lnTo>
                  <a:pt x="12063" y="19775"/>
                </a:lnTo>
                <a:lnTo>
                  <a:pt x="12244" y="19936"/>
                </a:lnTo>
                <a:lnTo>
                  <a:pt x="12586" y="20198"/>
                </a:lnTo>
                <a:lnTo>
                  <a:pt x="14217" y="21668"/>
                </a:lnTo>
                <a:lnTo>
                  <a:pt x="15869" y="23118"/>
                </a:lnTo>
                <a:lnTo>
                  <a:pt x="16231" y="23440"/>
                </a:lnTo>
                <a:lnTo>
                  <a:pt x="16412" y="23581"/>
                </a:lnTo>
                <a:lnTo>
                  <a:pt x="16614" y="23722"/>
                </a:lnTo>
                <a:lnTo>
                  <a:pt x="16815" y="23823"/>
                </a:lnTo>
                <a:lnTo>
                  <a:pt x="17037" y="23924"/>
                </a:lnTo>
                <a:lnTo>
                  <a:pt x="17258" y="23964"/>
                </a:lnTo>
                <a:lnTo>
                  <a:pt x="17500" y="24004"/>
                </a:lnTo>
                <a:lnTo>
                  <a:pt x="17621" y="23984"/>
                </a:lnTo>
                <a:lnTo>
                  <a:pt x="17741" y="23984"/>
                </a:lnTo>
                <a:lnTo>
                  <a:pt x="17963" y="23903"/>
                </a:lnTo>
                <a:lnTo>
                  <a:pt x="18164" y="23803"/>
                </a:lnTo>
                <a:lnTo>
                  <a:pt x="18346" y="23682"/>
                </a:lnTo>
                <a:lnTo>
                  <a:pt x="18527" y="23541"/>
                </a:lnTo>
                <a:lnTo>
                  <a:pt x="18708" y="23380"/>
                </a:lnTo>
                <a:lnTo>
                  <a:pt x="19010" y="23038"/>
                </a:lnTo>
                <a:lnTo>
                  <a:pt x="20541" y="21447"/>
                </a:lnTo>
                <a:lnTo>
                  <a:pt x="22957" y="18869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6" y="1893"/>
                </a:lnTo>
                <a:lnTo>
                  <a:pt x="15385" y="2155"/>
                </a:lnTo>
                <a:lnTo>
                  <a:pt x="15406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7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4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9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7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6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3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8" y="11056"/>
                </a:lnTo>
                <a:lnTo>
                  <a:pt x="6485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7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9" y="15385"/>
                </a:lnTo>
                <a:lnTo>
                  <a:pt x="2236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5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1" y="23179"/>
                </a:lnTo>
                <a:lnTo>
                  <a:pt x="0" y="24004"/>
                </a:lnTo>
                <a:lnTo>
                  <a:pt x="21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5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8" y="29763"/>
                </a:lnTo>
                <a:lnTo>
                  <a:pt x="1209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1" y="33046"/>
                </a:lnTo>
                <a:lnTo>
                  <a:pt x="3263" y="33368"/>
                </a:lnTo>
                <a:lnTo>
                  <a:pt x="3545" y="33690"/>
                </a:lnTo>
                <a:lnTo>
                  <a:pt x="3847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6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1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70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5" y="38382"/>
                </a:lnTo>
                <a:lnTo>
                  <a:pt x="19071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7" y="36429"/>
                </a:lnTo>
                <a:lnTo>
                  <a:pt x="25051" y="36046"/>
                </a:lnTo>
                <a:lnTo>
                  <a:pt x="25696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200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50" y="30690"/>
                </a:lnTo>
                <a:lnTo>
                  <a:pt x="31032" y="30086"/>
                </a:lnTo>
                <a:lnTo>
                  <a:pt x="31395" y="29441"/>
                </a:lnTo>
                <a:lnTo>
                  <a:pt x="31737" y="28817"/>
                </a:lnTo>
                <a:lnTo>
                  <a:pt x="32039" y="28152"/>
                </a:lnTo>
                <a:lnTo>
                  <a:pt x="32301" y="27488"/>
                </a:lnTo>
                <a:lnTo>
                  <a:pt x="32542" y="26823"/>
                </a:lnTo>
                <a:lnTo>
                  <a:pt x="32744" y="26139"/>
                </a:lnTo>
                <a:lnTo>
                  <a:pt x="32905" y="25434"/>
                </a:lnTo>
                <a:lnTo>
                  <a:pt x="33046" y="24729"/>
                </a:lnTo>
                <a:lnTo>
                  <a:pt x="33167" y="24024"/>
                </a:lnTo>
                <a:lnTo>
                  <a:pt x="33247" y="23320"/>
                </a:lnTo>
                <a:lnTo>
                  <a:pt x="33288" y="22615"/>
                </a:lnTo>
                <a:lnTo>
                  <a:pt x="33308" y="21890"/>
                </a:lnTo>
                <a:lnTo>
                  <a:pt x="33288" y="21165"/>
                </a:lnTo>
                <a:lnTo>
                  <a:pt x="33247" y="20460"/>
                </a:lnTo>
                <a:lnTo>
                  <a:pt x="33167" y="19735"/>
                </a:lnTo>
                <a:lnTo>
                  <a:pt x="33167" y="19634"/>
                </a:lnTo>
                <a:lnTo>
                  <a:pt x="33167" y="19534"/>
                </a:lnTo>
                <a:lnTo>
                  <a:pt x="33147" y="19453"/>
                </a:lnTo>
                <a:lnTo>
                  <a:pt x="33106" y="19352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4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6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1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5" y="7592"/>
                </a:lnTo>
                <a:lnTo>
                  <a:pt x="24085" y="7371"/>
                </a:lnTo>
                <a:lnTo>
                  <a:pt x="24065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1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40" y="3424"/>
                </a:lnTo>
                <a:lnTo>
                  <a:pt x="23219" y="3323"/>
                </a:lnTo>
                <a:lnTo>
                  <a:pt x="23058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8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8" y="2799"/>
                </a:lnTo>
                <a:lnTo>
                  <a:pt x="19594" y="2779"/>
                </a:lnTo>
                <a:lnTo>
                  <a:pt x="19091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4" y="81"/>
                </a:lnTo>
                <a:lnTo>
                  <a:pt x="17923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33589" y="241550"/>
            <a:ext cx="577504" cy="646325"/>
          </a:xfrm>
          <a:custGeom>
            <a:pathLst>
              <a:path extrusionOk="0" h="38906" w="34758">
                <a:moveTo>
                  <a:pt x="16573" y="1108"/>
                </a:moveTo>
                <a:lnTo>
                  <a:pt x="16634" y="1168"/>
                </a:lnTo>
                <a:lnTo>
                  <a:pt x="16754" y="1289"/>
                </a:lnTo>
                <a:lnTo>
                  <a:pt x="16855" y="1410"/>
                </a:lnTo>
                <a:lnTo>
                  <a:pt x="17036" y="1692"/>
                </a:lnTo>
                <a:lnTo>
                  <a:pt x="17157" y="1913"/>
                </a:lnTo>
                <a:lnTo>
                  <a:pt x="17218" y="2135"/>
                </a:lnTo>
                <a:lnTo>
                  <a:pt x="17258" y="2376"/>
                </a:lnTo>
                <a:lnTo>
                  <a:pt x="17258" y="2618"/>
                </a:lnTo>
                <a:lnTo>
                  <a:pt x="16372" y="2759"/>
                </a:lnTo>
                <a:lnTo>
                  <a:pt x="15848" y="2839"/>
                </a:lnTo>
                <a:lnTo>
                  <a:pt x="15828" y="2719"/>
                </a:lnTo>
                <a:lnTo>
                  <a:pt x="15788" y="2598"/>
                </a:lnTo>
                <a:lnTo>
                  <a:pt x="15727" y="2336"/>
                </a:lnTo>
                <a:lnTo>
                  <a:pt x="15647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7" y="1671"/>
                </a:lnTo>
                <a:lnTo>
                  <a:pt x="15707" y="1551"/>
                </a:lnTo>
                <a:lnTo>
                  <a:pt x="15788" y="1450"/>
                </a:lnTo>
                <a:lnTo>
                  <a:pt x="15868" y="1369"/>
                </a:lnTo>
                <a:lnTo>
                  <a:pt x="15989" y="1289"/>
                </a:lnTo>
                <a:lnTo>
                  <a:pt x="16110" y="1228"/>
                </a:lnTo>
                <a:lnTo>
                  <a:pt x="16231" y="1168"/>
                </a:lnTo>
                <a:lnTo>
                  <a:pt x="16352" y="1128"/>
                </a:lnTo>
                <a:lnTo>
                  <a:pt x="16533" y="1128"/>
                </a:lnTo>
                <a:lnTo>
                  <a:pt x="16573" y="1108"/>
                </a:lnTo>
                <a:close/>
                <a:moveTo>
                  <a:pt x="20943" y="3504"/>
                </a:moveTo>
                <a:lnTo>
                  <a:pt x="21144" y="5075"/>
                </a:lnTo>
                <a:lnTo>
                  <a:pt x="20540" y="5034"/>
                </a:lnTo>
                <a:lnTo>
                  <a:pt x="19936" y="4994"/>
                </a:lnTo>
                <a:lnTo>
                  <a:pt x="19352" y="4994"/>
                </a:lnTo>
                <a:lnTo>
                  <a:pt x="18748" y="5014"/>
                </a:lnTo>
                <a:lnTo>
                  <a:pt x="18144" y="5054"/>
                </a:lnTo>
                <a:lnTo>
                  <a:pt x="17540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0" y="5417"/>
                </a:lnTo>
                <a:lnTo>
                  <a:pt x="16029" y="5518"/>
                </a:lnTo>
                <a:lnTo>
                  <a:pt x="15909" y="5618"/>
                </a:lnTo>
                <a:lnTo>
                  <a:pt x="15848" y="5759"/>
                </a:lnTo>
                <a:lnTo>
                  <a:pt x="15788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8" y="6343"/>
                </a:lnTo>
                <a:lnTo>
                  <a:pt x="15425" y="6303"/>
                </a:lnTo>
                <a:lnTo>
                  <a:pt x="15043" y="6263"/>
                </a:lnTo>
                <a:lnTo>
                  <a:pt x="14680" y="6243"/>
                </a:lnTo>
                <a:lnTo>
                  <a:pt x="14298" y="6222"/>
                </a:lnTo>
                <a:lnTo>
                  <a:pt x="13935" y="6243"/>
                </a:lnTo>
                <a:lnTo>
                  <a:pt x="13553" y="6263"/>
                </a:lnTo>
                <a:lnTo>
                  <a:pt x="13190" y="6283"/>
                </a:lnTo>
                <a:lnTo>
                  <a:pt x="12807" y="6343"/>
                </a:lnTo>
                <a:lnTo>
                  <a:pt x="12807" y="6303"/>
                </a:lnTo>
                <a:lnTo>
                  <a:pt x="12707" y="5518"/>
                </a:lnTo>
                <a:lnTo>
                  <a:pt x="12626" y="5115"/>
                </a:lnTo>
                <a:lnTo>
                  <a:pt x="12586" y="4934"/>
                </a:lnTo>
                <a:lnTo>
                  <a:pt x="12526" y="4752"/>
                </a:lnTo>
                <a:lnTo>
                  <a:pt x="12505" y="4692"/>
                </a:lnTo>
                <a:lnTo>
                  <a:pt x="13754" y="4491"/>
                </a:lnTo>
                <a:lnTo>
                  <a:pt x="15083" y="4269"/>
                </a:lnTo>
                <a:lnTo>
                  <a:pt x="16392" y="4068"/>
                </a:lnTo>
                <a:lnTo>
                  <a:pt x="17540" y="3907"/>
                </a:lnTo>
                <a:lnTo>
                  <a:pt x="18667" y="3766"/>
                </a:lnTo>
                <a:lnTo>
                  <a:pt x="19815" y="3625"/>
                </a:lnTo>
                <a:lnTo>
                  <a:pt x="20943" y="3504"/>
                </a:lnTo>
                <a:close/>
                <a:moveTo>
                  <a:pt x="25655" y="11901"/>
                </a:moveTo>
                <a:lnTo>
                  <a:pt x="25836" y="12143"/>
                </a:lnTo>
                <a:lnTo>
                  <a:pt x="26078" y="12344"/>
                </a:lnTo>
                <a:lnTo>
                  <a:pt x="26320" y="12525"/>
                </a:lnTo>
                <a:lnTo>
                  <a:pt x="26581" y="12646"/>
                </a:lnTo>
                <a:lnTo>
                  <a:pt x="26561" y="12747"/>
                </a:lnTo>
                <a:lnTo>
                  <a:pt x="26561" y="12828"/>
                </a:lnTo>
                <a:lnTo>
                  <a:pt x="26581" y="12908"/>
                </a:lnTo>
                <a:lnTo>
                  <a:pt x="26642" y="13009"/>
                </a:lnTo>
                <a:lnTo>
                  <a:pt x="26863" y="13432"/>
                </a:lnTo>
                <a:lnTo>
                  <a:pt x="27065" y="13875"/>
                </a:lnTo>
                <a:lnTo>
                  <a:pt x="26984" y="13774"/>
                </a:lnTo>
                <a:lnTo>
                  <a:pt x="26924" y="13673"/>
                </a:lnTo>
                <a:lnTo>
                  <a:pt x="26843" y="13573"/>
                </a:lnTo>
                <a:lnTo>
                  <a:pt x="26803" y="13452"/>
                </a:lnTo>
                <a:lnTo>
                  <a:pt x="26743" y="13331"/>
                </a:lnTo>
                <a:lnTo>
                  <a:pt x="26642" y="13230"/>
                </a:lnTo>
                <a:lnTo>
                  <a:pt x="26521" y="13150"/>
                </a:lnTo>
                <a:lnTo>
                  <a:pt x="26400" y="13109"/>
                </a:lnTo>
                <a:lnTo>
                  <a:pt x="26279" y="13109"/>
                </a:lnTo>
                <a:lnTo>
                  <a:pt x="26159" y="13150"/>
                </a:lnTo>
                <a:lnTo>
                  <a:pt x="26038" y="13230"/>
                </a:lnTo>
                <a:lnTo>
                  <a:pt x="25937" y="13331"/>
                </a:lnTo>
                <a:lnTo>
                  <a:pt x="25615" y="13855"/>
                </a:lnTo>
                <a:lnTo>
                  <a:pt x="25474" y="13552"/>
                </a:lnTo>
                <a:lnTo>
                  <a:pt x="25293" y="13250"/>
                </a:lnTo>
                <a:lnTo>
                  <a:pt x="25091" y="12989"/>
                </a:lnTo>
                <a:lnTo>
                  <a:pt x="24850" y="12747"/>
                </a:lnTo>
                <a:lnTo>
                  <a:pt x="25132" y="12727"/>
                </a:lnTo>
                <a:lnTo>
                  <a:pt x="25232" y="12707"/>
                </a:lnTo>
                <a:lnTo>
                  <a:pt x="25333" y="12666"/>
                </a:lnTo>
                <a:lnTo>
                  <a:pt x="25413" y="12586"/>
                </a:lnTo>
                <a:lnTo>
                  <a:pt x="25474" y="12465"/>
                </a:lnTo>
                <a:lnTo>
                  <a:pt x="25655" y="11901"/>
                </a:lnTo>
                <a:close/>
                <a:moveTo>
                  <a:pt x="25615" y="10351"/>
                </a:moveTo>
                <a:lnTo>
                  <a:pt x="25534" y="10371"/>
                </a:lnTo>
                <a:lnTo>
                  <a:pt x="25454" y="10411"/>
                </a:lnTo>
                <a:lnTo>
                  <a:pt x="25393" y="10451"/>
                </a:lnTo>
                <a:lnTo>
                  <a:pt x="25333" y="10532"/>
                </a:lnTo>
                <a:lnTo>
                  <a:pt x="25293" y="10612"/>
                </a:lnTo>
                <a:lnTo>
                  <a:pt x="25272" y="10693"/>
                </a:lnTo>
                <a:lnTo>
                  <a:pt x="25252" y="10814"/>
                </a:lnTo>
                <a:lnTo>
                  <a:pt x="25293" y="10995"/>
                </a:lnTo>
                <a:lnTo>
                  <a:pt x="25152" y="11297"/>
                </a:lnTo>
                <a:lnTo>
                  <a:pt x="24870" y="12022"/>
                </a:lnTo>
                <a:lnTo>
                  <a:pt x="23420" y="12042"/>
                </a:lnTo>
                <a:lnTo>
                  <a:pt x="23339" y="12042"/>
                </a:lnTo>
                <a:lnTo>
                  <a:pt x="23259" y="12062"/>
                </a:lnTo>
                <a:lnTo>
                  <a:pt x="23198" y="12103"/>
                </a:lnTo>
                <a:lnTo>
                  <a:pt x="23138" y="12143"/>
                </a:lnTo>
                <a:lnTo>
                  <a:pt x="23057" y="12244"/>
                </a:lnTo>
                <a:lnTo>
                  <a:pt x="23037" y="12385"/>
                </a:lnTo>
                <a:lnTo>
                  <a:pt x="23037" y="12525"/>
                </a:lnTo>
                <a:lnTo>
                  <a:pt x="23057" y="12586"/>
                </a:lnTo>
                <a:lnTo>
                  <a:pt x="23078" y="12646"/>
                </a:lnTo>
                <a:lnTo>
                  <a:pt x="23118" y="12707"/>
                </a:lnTo>
                <a:lnTo>
                  <a:pt x="23178" y="12747"/>
                </a:lnTo>
                <a:lnTo>
                  <a:pt x="23239" y="12787"/>
                </a:lnTo>
                <a:lnTo>
                  <a:pt x="23319" y="12828"/>
                </a:lnTo>
                <a:lnTo>
                  <a:pt x="23500" y="12888"/>
                </a:lnTo>
                <a:lnTo>
                  <a:pt x="23662" y="12948"/>
                </a:lnTo>
                <a:lnTo>
                  <a:pt x="23823" y="13049"/>
                </a:lnTo>
                <a:lnTo>
                  <a:pt x="23984" y="13150"/>
                </a:lnTo>
                <a:lnTo>
                  <a:pt x="24125" y="13250"/>
                </a:lnTo>
                <a:lnTo>
                  <a:pt x="24266" y="13371"/>
                </a:lnTo>
                <a:lnTo>
                  <a:pt x="24386" y="13512"/>
                </a:lnTo>
                <a:lnTo>
                  <a:pt x="24507" y="13653"/>
                </a:lnTo>
                <a:lnTo>
                  <a:pt x="24608" y="13814"/>
                </a:lnTo>
                <a:lnTo>
                  <a:pt x="24689" y="13975"/>
                </a:lnTo>
                <a:lnTo>
                  <a:pt x="24769" y="14136"/>
                </a:lnTo>
                <a:lnTo>
                  <a:pt x="24829" y="14318"/>
                </a:lnTo>
                <a:lnTo>
                  <a:pt x="24870" y="14499"/>
                </a:lnTo>
                <a:lnTo>
                  <a:pt x="24910" y="14680"/>
                </a:lnTo>
                <a:lnTo>
                  <a:pt x="24930" y="14861"/>
                </a:lnTo>
                <a:lnTo>
                  <a:pt x="24930" y="15043"/>
                </a:lnTo>
                <a:lnTo>
                  <a:pt x="24930" y="15143"/>
                </a:lnTo>
                <a:lnTo>
                  <a:pt x="24950" y="15204"/>
                </a:lnTo>
                <a:lnTo>
                  <a:pt x="24970" y="15284"/>
                </a:lnTo>
                <a:lnTo>
                  <a:pt x="25011" y="15345"/>
                </a:lnTo>
                <a:lnTo>
                  <a:pt x="25051" y="15385"/>
                </a:lnTo>
                <a:lnTo>
                  <a:pt x="25111" y="15425"/>
                </a:lnTo>
                <a:lnTo>
                  <a:pt x="25252" y="15486"/>
                </a:lnTo>
                <a:lnTo>
                  <a:pt x="25393" y="15486"/>
                </a:lnTo>
                <a:lnTo>
                  <a:pt x="25534" y="15466"/>
                </a:lnTo>
                <a:lnTo>
                  <a:pt x="25655" y="15385"/>
                </a:lnTo>
                <a:lnTo>
                  <a:pt x="25716" y="15345"/>
                </a:lnTo>
                <a:lnTo>
                  <a:pt x="25776" y="15284"/>
                </a:lnTo>
                <a:lnTo>
                  <a:pt x="26320" y="14459"/>
                </a:lnTo>
                <a:lnTo>
                  <a:pt x="26461" y="14600"/>
                </a:lnTo>
                <a:lnTo>
                  <a:pt x="26622" y="14741"/>
                </a:lnTo>
                <a:lnTo>
                  <a:pt x="26803" y="14861"/>
                </a:lnTo>
                <a:lnTo>
                  <a:pt x="26984" y="14962"/>
                </a:lnTo>
                <a:lnTo>
                  <a:pt x="27186" y="15043"/>
                </a:lnTo>
                <a:lnTo>
                  <a:pt x="27387" y="15103"/>
                </a:lnTo>
                <a:lnTo>
                  <a:pt x="27608" y="15143"/>
                </a:lnTo>
                <a:lnTo>
                  <a:pt x="27830" y="15184"/>
                </a:lnTo>
                <a:lnTo>
                  <a:pt x="27931" y="15163"/>
                </a:lnTo>
                <a:lnTo>
                  <a:pt x="28031" y="15123"/>
                </a:lnTo>
                <a:lnTo>
                  <a:pt x="28132" y="15063"/>
                </a:lnTo>
                <a:lnTo>
                  <a:pt x="28192" y="14982"/>
                </a:lnTo>
                <a:lnTo>
                  <a:pt x="28253" y="14902"/>
                </a:lnTo>
                <a:lnTo>
                  <a:pt x="28273" y="14801"/>
                </a:lnTo>
                <a:lnTo>
                  <a:pt x="28293" y="14680"/>
                </a:lnTo>
                <a:lnTo>
                  <a:pt x="28273" y="14579"/>
                </a:lnTo>
                <a:lnTo>
                  <a:pt x="28192" y="14217"/>
                </a:lnTo>
                <a:lnTo>
                  <a:pt x="28072" y="13855"/>
                </a:lnTo>
                <a:lnTo>
                  <a:pt x="27931" y="13512"/>
                </a:lnTo>
                <a:lnTo>
                  <a:pt x="27790" y="13170"/>
                </a:lnTo>
                <a:lnTo>
                  <a:pt x="27931" y="13109"/>
                </a:lnTo>
                <a:lnTo>
                  <a:pt x="28092" y="13029"/>
                </a:lnTo>
                <a:lnTo>
                  <a:pt x="28213" y="12928"/>
                </a:lnTo>
                <a:lnTo>
                  <a:pt x="28333" y="12807"/>
                </a:lnTo>
                <a:lnTo>
                  <a:pt x="28454" y="12687"/>
                </a:lnTo>
                <a:lnTo>
                  <a:pt x="28535" y="12525"/>
                </a:lnTo>
                <a:lnTo>
                  <a:pt x="28615" y="12385"/>
                </a:lnTo>
                <a:lnTo>
                  <a:pt x="28676" y="12203"/>
                </a:lnTo>
                <a:lnTo>
                  <a:pt x="28696" y="12062"/>
                </a:lnTo>
                <a:lnTo>
                  <a:pt x="28656" y="11921"/>
                </a:lnTo>
                <a:lnTo>
                  <a:pt x="28595" y="11801"/>
                </a:lnTo>
                <a:lnTo>
                  <a:pt x="28515" y="11720"/>
                </a:lnTo>
                <a:lnTo>
                  <a:pt x="28394" y="11639"/>
                </a:lnTo>
                <a:lnTo>
                  <a:pt x="28253" y="11619"/>
                </a:lnTo>
                <a:lnTo>
                  <a:pt x="28132" y="11619"/>
                </a:lnTo>
                <a:lnTo>
                  <a:pt x="28051" y="11639"/>
                </a:lnTo>
                <a:lnTo>
                  <a:pt x="27991" y="11680"/>
                </a:lnTo>
                <a:lnTo>
                  <a:pt x="27850" y="11740"/>
                </a:lnTo>
                <a:lnTo>
                  <a:pt x="27709" y="11801"/>
                </a:lnTo>
                <a:lnTo>
                  <a:pt x="27548" y="11841"/>
                </a:lnTo>
                <a:lnTo>
                  <a:pt x="27407" y="11861"/>
                </a:lnTo>
                <a:lnTo>
                  <a:pt x="27266" y="11861"/>
                </a:lnTo>
                <a:lnTo>
                  <a:pt x="27125" y="11841"/>
                </a:lnTo>
                <a:lnTo>
                  <a:pt x="26984" y="11801"/>
                </a:lnTo>
                <a:lnTo>
                  <a:pt x="26843" y="11740"/>
                </a:lnTo>
                <a:lnTo>
                  <a:pt x="26722" y="11680"/>
                </a:lnTo>
                <a:lnTo>
                  <a:pt x="26602" y="11599"/>
                </a:lnTo>
                <a:lnTo>
                  <a:pt x="26501" y="11498"/>
                </a:lnTo>
                <a:lnTo>
                  <a:pt x="26420" y="11378"/>
                </a:lnTo>
                <a:lnTo>
                  <a:pt x="26340" y="11257"/>
                </a:lnTo>
                <a:lnTo>
                  <a:pt x="26279" y="11116"/>
                </a:lnTo>
                <a:lnTo>
                  <a:pt x="26239" y="10975"/>
                </a:lnTo>
                <a:lnTo>
                  <a:pt x="26219" y="10814"/>
                </a:lnTo>
                <a:lnTo>
                  <a:pt x="26199" y="10693"/>
                </a:lnTo>
                <a:lnTo>
                  <a:pt x="26159" y="10612"/>
                </a:lnTo>
                <a:lnTo>
                  <a:pt x="26118" y="10532"/>
                </a:lnTo>
                <a:lnTo>
                  <a:pt x="26038" y="10451"/>
                </a:lnTo>
                <a:lnTo>
                  <a:pt x="25977" y="10411"/>
                </a:lnTo>
                <a:lnTo>
                  <a:pt x="25877" y="10371"/>
                </a:lnTo>
                <a:lnTo>
                  <a:pt x="25796" y="10351"/>
                </a:lnTo>
                <a:close/>
                <a:moveTo>
                  <a:pt x="8699" y="13754"/>
                </a:moveTo>
                <a:lnTo>
                  <a:pt x="8720" y="14157"/>
                </a:lnTo>
                <a:lnTo>
                  <a:pt x="8740" y="14559"/>
                </a:lnTo>
                <a:lnTo>
                  <a:pt x="8740" y="14962"/>
                </a:lnTo>
                <a:lnTo>
                  <a:pt x="8720" y="15365"/>
                </a:lnTo>
                <a:lnTo>
                  <a:pt x="8740" y="15445"/>
                </a:lnTo>
                <a:lnTo>
                  <a:pt x="8760" y="15526"/>
                </a:lnTo>
                <a:lnTo>
                  <a:pt x="8800" y="15607"/>
                </a:lnTo>
                <a:lnTo>
                  <a:pt x="8861" y="15667"/>
                </a:lnTo>
                <a:lnTo>
                  <a:pt x="8921" y="15727"/>
                </a:lnTo>
                <a:lnTo>
                  <a:pt x="9001" y="15768"/>
                </a:lnTo>
                <a:lnTo>
                  <a:pt x="9082" y="15808"/>
                </a:lnTo>
                <a:lnTo>
                  <a:pt x="9163" y="15808"/>
                </a:lnTo>
                <a:lnTo>
                  <a:pt x="9525" y="15788"/>
                </a:lnTo>
                <a:lnTo>
                  <a:pt x="9908" y="15768"/>
                </a:lnTo>
                <a:lnTo>
                  <a:pt x="10270" y="15788"/>
                </a:lnTo>
                <a:lnTo>
                  <a:pt x="10633" y="15808"/>
                </a:lnTo>
                <a:lnTo>
                  <a:pt x="10915" y="15848"/>
                </a:lnTo>
                <a:lnTo>
                  <a:pt x="11176" y="15909"/>
                </a:lnTo>
                <a:lnTo>
                  <a:pt x="10693" y="16110"/>
                </a:lnTo>
                <a:lnTo>
                  <a:pt x="10331" y="16251"/>
                </a:lnTo>
                <a:lnTo>
                  <a:pt x="10169" y="16331"/>
                </a:lnTo>
                <a:lnTo>
                  <a:pt x="10008" y="16412"/>
                </a:lnTo>
                <a:lnTo>
                  <a:pt x="9847" y="16513"/>
                </a:lnTo>
                <a:lnTo>
                  <a:pt x="9726" y="16654"/>
                </a:lnTo>
                <a:lnTo>
                  <a:pt x="9606" y="16795"/>
                </a:lnTo>
                <a:lnTo>
                  <a:pt x="9525" y="16976"/>
                </a:lnTo>
                <a:lnTo>
                  <a:pt x="9485" y="17097"/>
                </a:lnTo>
                <a:lnTo>
                  <a:pt x="9465" y="17197"/>
                </a:lnTo>
                <a:lnTo>
                  <a:pt x="9465" y="17399"/>
                </a:lnTo>
                <a:lnTo>
                  <a:pt x="9505" y="17600"/>
                </a:lnTo>
                <a:lnTo>
                  <a:pt x="9545" y="17801"/>
                </a:lnTo>
                <a:lnTo>
                  <a:pt x="9364" y="17499"/>
                </a:lnTo>
                <a:lnTo>
                  <a:pt x="9243" y="17338"/>
                </a:lnTo>
                <a:lnTo>
                  <a:pt x="9122" y="17197"/>
                </a:lnTo>
                <a:lnTo>
                  <a:pt x="9001" y="17077"/>
                </a:lnTo>
                <a:lnTo>
                  <a:pt x="8861" y="16976"/>
                </a:lnTo>
                <a:lnTo>
                  <a:pt x="8699" y="16895"/>
                </a:lnTo>
                <a:lnTo>
                  <a:pt x="8518" y="16855"/>
                </a:lnTo>
                <a:lnTo>
                  <a:pt x="8417" y="16835"/>
                </a:lnTo>
                <a:lnTo>
                  <a:pt x="8317" y="16855"/>
                </a:lnTo>
                <a:lnTo>
                  <a:pt x="8136" y="16895"/>
                </a:lnTo>
                <a:lnTo>
                  <a:pt x="7954" y="16976"/>
                </a:lnTo>
                <a:lnTo>
                  <a:pt x="7793" y="17077"/>
                </a:lnTo>
                <a:lnTo>
                  <a:pt x="7632" y="17197"/>
                </a:lnTo>
                <a:lnTo>
                  <a:pt x="7491" y="17338"/>
                </a:lnTo>
                <a:lnTo>
                  <a:pt x="7209" y="17600"/>
                </a:lnTo>
                <a:lnTo>
                  <a:pt x="6887" y="17882"/>
                </a:lnTo>
                <a:lnTo>
                  <a:pt x="7088" y="17298"/>
                </a:lnTo>
                <a:lnTo>
                  <a:pt x="7330" y="16734"/>
                </a:lnTo>
                <a:lnTo>
                  <a:pt x="7370" y="16593"/>
                </a:lnTo>
                <a:lnTo>
                  <a:pt x="7370" y="16472"/>
                </a:lnTo>
                <a:lnTo>
                  <a:pt x="7330" y="16331"/>
                </a:lnTo>
                <a:lnTo>
                  <a:pt x="7250" y="16211"/>
                </a:lnTo>
                <a:lnTo>
                  <a:pt x="6666" y="15566"/>
                </a:lnTo>
                <a:lnTo>
                  <a:pt x="6061" y="14922"/>
                </a:lnTo>
                <a:lnTo>
                  <a:pt x="6363" y="14982"/>
                </a:lnTo>
                <a:lnTo>
                  <a:pt x="6666" y="15063"/>
                </a:lnTo>
                <a:lnTo>
                  <a:pt x="6947" y="15184"/>
                </a:lnTo>
                <a:lnTo>
                  <a:pt x="7209" y="15325"/>
                </a:lnTo>
                <a:lnTo>
                  <a:pt x="7471" y="15466"/>
                </a:lnTo>
                <a:lnTo>
                  <a:pt x="7572" y="15526"/>
                </a:lnTo>
                <a:lnTo>
                  <a:pt x="7672" y="15546"/>
                </a:lnTo>
                <a:lnTo>
                  <a:pt x="7854" y="15546"/>
                </a:lnTo>
                <a:lnTo>
                  <a:pt x="7954" y="15506"/>
                </a:lnTo>
                <a:lnTo>
                  <a:pt x="8015" y="15466"/>
                </a:lnTo>
                <a:lnTo>
                  <a:pt x="8095" y="15405"/>
                </a:lnTo>
                <a:lnTo>
                  <a:pt x="8156" y="15345"/>
                </a:lnTo>
                <a:lnTo>
                  <a:pt x="8196" y="15264"/>
                </a:lnTo>
                <a:lnTo>
                  <a:pt x="8236" y="15184"/>
                </a:lnTo>
                <a:lnTo>
                  <a:pt x="8256" y="15083"/>
                </a:lnTo>
                <a:lnTo>
                  <a:pt x="8256" y="15002"/>
                </a:lnTo>
                <a:lnTo>
                  <a:pt x="8256" y="14902"/>
                </a:lnTo>
                <a:lnTo>
                  <a:pt x="8236" y="14821"/>
                </a:lnTo>
                <a:lnTo>
                  <a:pt x="8196" y="14720"/>
                </a:lnTo>
                <a:lnTo>
                  <a:pt x="8136" y="14640"/>
                </a:lnTo>
                <a:lnTo>
                  <a:pt x="8438" y="14136"/>
                </a:lnTo>
                <a:lnTo>
                  <a:pt x="8699" y="13754"/>
                </a:lnTo>
                <a:close/>
                <a:moveTo>
                  <a:pt x="8861" y="12203"/>
                </a:moveTo>
                <a:lnTo>
                  <a:pt x="8740" y="12244"/>
                </a:lnTo>
                <a:lnTo>
                  <a:pt x="8639" y="12304"/>
                </a:lnTo>
                <a:lnTo>
                  <a:pt x="8558" y="12405"/>
                </a:lnTo>
                <a:lnTo>
                  <a:pt x="7874" y="13633"/>
                </a:lnTo>
                <a:lnTo>
                  <a:pt x="7511" y="14257"/>
                </a:lnTo>
                <a:lnTo>
                  <a:pt x="7250" y="14136"/>
                </a:lnTo>
                <a:lnTo>
                  <a:pt x="6968" y="14056"/>
                </a:lnTo>
                <a:lnTo>
                  <a:pt x="6686" y="13975"/>
                </a:lnTo>
                <a:lnTo>
                  <a:pt x="6404" y="13935"/>
                </a:lnTo>
                <a:lnTo>
                  <a:pt x="6102" y="13895"/>
                </a:lnTo>
                <a:lnTo>
                  <a:pt x="5820" y="13915"/>
                </a:lnTo>
                <a:lnTo>
                  <a:pt x="5558" y="13935"/>
                </a:lnTo>
                <a:lnTo>
                  <a:pt x="5316" y="14016"/>
                </a:lnTo>
                <a:lnTo>
                  <a:pt x="5196" y="14076"/>
                </a:lnTo>
                <a:lnTo>
                  <a:pt x="5095" y="14177"/>
                </a:lnTo>
                <a:lnTo>
                  <a:pt x="5034" y="14298"/>
                </a:lnTo>
                <a:lnTo>
                  <a:pt x="4994" y="14439"/>
                </a:lnTo>
                <a:lnTo>
                  <a:pt x="4994" y="14559"/>
                </a:lnTo>
                <a:lnTo>
                  <a:pt x="5055" y="14680"/>
                </a:lnTo>
                <a:lnTo>
                  <a:pt x="5075" y="14741"/>
                </a:lnTo>
                <a:lnTo>
                  <a:pt x="5135" y="14781"/>
                </a:lnTo>
                <a:lnTo>
                  <a:pt x="5196" y="14821"/>
                </a:lnTo>
                <a:lnTo>
                  <a:pt x="5256" y="14841"/>
                </a:lnTo>
                <a:lnTo>
                  <a:pt x="5276" y="14922"/>
                </a:lnTo>
                <a:lnTo>
                  <a:pt x="5316" y="15002"/>
                </a:lnTo>
                <a:lnTo>
                  <a:pt x="5860" y="15788"/>
                </a:lnTo>
                <a:lnTo>
                  <a:pt x="6424" y="16553"/>
                </a:lnTo>
                <a:lnTo>
                  <a:pt x="6283" y="16855"/>
                </a:lnTo>
                <a:lnTo>
                  <a:pt x="6162" y="17177"/>
                </a:lnTo>
                <a:lnTo>
                  <a:pt x="6041" y="17479"/>
                </a:lnTo>
                <a:lnTo>
                  <a:pt x="5941" y="17801"/>
                </a:lnTo>
                <a:lnTo>
                  <a:pt x="5860" y="18144"/>
                </a:lnTo>
                <a:lnTo>
                  <a:pt x="5779" y="18466"/>
                </a:lnTo>
                <a:lnTo>
                  <a:pt x="5719" y="18808"/>
                </a:lnTo>
                <a:lnTo>
                  <a:pt x="5679" y="19131"/>
                </a:lnTo>
                <a:lnTo>
                  <a:pt x="5679" y="19211"/>
                </a:lnTo>
                <a:lnTo>
                  <a:pt x="5699" y="19292"/>
                </a:lnTo>
                <a:lnTo>
                  <a:pt x="5719" y="19352"/>
                </a:lnTo>
                <a:lnTo>
                  <a:pt x="5759" y="19412"/>
                </a:lnTo>
                <a:lnTo>
                  <a:pt x="5840" y="19493"/>
                </a:lnTo>
                <a:lnTo>
                  <a:pt x="5961" y="19553"/>
                </a:lnTo>
                <a:lnTo>
                  <a:pt x="6102" y="19594"/>
                </a:lnTo>
                <a:lnTo>
                  <a:pt x="6243" y="19574"/>
                </a:lnTo>
                <a:lnTo>
                  <a:pt x="6363" y="19533"/>
                </a:lnTo>
                <a:lnTo>
                  <a:pt x="6484" y="19473"/>
                </a:lnTo>
                <a:lnTo>
                  <a:pt x="6947" y="19050"/>
                </a:lnTo>
                <a:lnTo>
                  <a:pt x="7411" y="18607"/>
                </a:lnTo>
                <a:lnTo>
                  <a:pt x="7894" y="18184"/>
                </a:lnTo>
                <a:lnTo>
                  <a:pt x="8136" y="17983"/>
                </a:lnTo>
                <a:lnTo>
                  <a:pt x="8397" y="17801"/>
                </a:lnTo>
                <a:lnTo>
                  <a:pt x="8458" y="17842"/>
                </a:lnTo>
                <a:lnTo>
                  <a:pt x="8599" y="18063"/>
                </a:lnTo>
                <a:lnTo>
                  <a:pt x="8800" y="18385"/>
                </a:lnTo>
                <a:lnTo>
                  <a:pt x="8901" y="18547"/>
                </a:lnTo>
                <a:lnTo>
                  <a:pt x="9001" y="18688"/>
                </a:lnTo>
                <a:lnTo>
                  <a:pt x="9243" y="18929"/>
                </a:lnTo>
                <a:lnTo>
                  <a:pt x="9485" y="19171"/>
                </a:lnTo>
                <a:lnTo>
                  <a:pt x="9988" y="19614"/>
                </a:lnTo>
                <a:lnTo>
                  <a:pt x="10049" y="19654"/>
                </a:lnTo>
                <a:lnTo>
                  <a:pt x="10109" y="19654"/>
                </a:lnTo>
                <a:lnTo>
                  <a:pt x="10169" y="19634"/>
                </a:lnTo>
                <a:lnTo>
                  <a:pt x="10230" y="19594"/>
                </a:lnTo>
                <a:lnTo>
                  <a:pt x="10310" y="19473"/>
                </a:lnTo>
                <a:lnTo>
                  <a:pt x="10371" y="19352"/>
                </a:lnTo>
                <a:lnTo>
                  <a:pt x="10411" y="19211"/>
                </a:lnTo>
                <a:lnTo>
                  <a:pt x="10431" y="19090"/>
                </a:lnTo>
                <a:lnTo>
                  <a:pt x="10431" y="18969"/>
                </a:lnTo>
                <a:lnTo>
                  <a:pt x="10431" y="18828"/>
                </a:lnTo>
                <a:lnTo>
                  <a:pt x="10371" y="18587"/>
                </a:lnTo>
                <a:lnTo>
                  <a:pt x="10310" y="18325"/>
                </a:lnTo>
                <a:lnTo>
                  <a:pt x="10230" y="18063"/>
                </a:lnTo>
                <a:lnTo>
                  <a:pt x="10149" y="17801"/>
                </a:lnTo>
                <a:lnTo>
                  <a:pt x="10109" y="17540"/>
                </a:lnTo>
                <a:lnTo>
                  <a:pt x="10109" y="17459"/>
                </a:lnTo>
                <a:lnTo>
                  <a:pt x="10109" y="17379"/>
                </a:lnTo>
                <a:lnTo>
                  <a:pt x="10129" y="17298"/>
                </a:lnTo>
                <a:lnTo>
                  <a:pt x="10169" y="17238"/>
                </a:lnTo>
                <a:lnTo>
                  <a:pt x="10270" y="17137"/>
                </a:lnTo>
                <a:lnTo>
                  <a:pt x="10411" y="17056"/>
                </a:lnTo>
                <a:lnTo>
                  <a:pt x="10572" y="16996"/>
                </a:lnTo>
                <a:lnTo>
                  <a:pt x="10733" y="16936"/>
                </a:lnTo>
                <a:lnTo>
                  <a:pt x="11055" y="16855"/>
                </a:lnTo>
                <a:lnTo>
                  <a:pt x="11982" y="16513"/>
                </a:lnTo>
                <a:lnTo>
                  <a:pt x="12908" y="16170"/>
                </a:lnTo>
                <a:lnTo>
                  <a:pt x="13009" y="16130"/>
                </a:lnTo>
                <a:lnTo>
                  <a:pt x="13069" y="16070"/>
                </a:lnTo>
                <a:lnTo>
                  <a:pt x="13130" y="16009"/>
                </a:lnTo>
                <a:lnTo>
                  <a:pt x="13170" y="15929"/>
                </a:lnTo>
                <a:lnTo>
                  <a:pt x="13190" y="15868"/>
                </a:lnTo>
                <a:lnTo>
                  <a:pt x="13210" y="15788"/>
                </a:lnTo>
                <a:lnTo>
                  <a:pt x="13210" y="15707"/>
                </a:lnTo>
                <a:lnTo>
                  <a:pt x="13190" y="15627"/>
                </a:lnTo>
                <a:lnTo>
                  <a:pt x="13170" y="15546"/>
                </a:lnTo>
                <a:lnTo>
                  <a:pt x="13130" y="15486"/>
                </a:lnTo>
                <a:lnTo>
                  <a:pt x="13069" y="15425"/>
                </a:lnTo>
                <a:lnTo>
                  <a:pt x="13009" y="15365"/>
                </a:lnTo>
                <a:lnTo>
                  <a:pt x="12948" y="15345"/>
                </a:lnTo>
                <a:lnTo>
                  <a:pt x="12868" y="15325"/>
                </a:lnTo>
                <a:lnTo>
                  <a:pt x="12787" y="15325"/>
                </a:lnTo>
                <a:lnTo>
                  <a:pt x="12687" y="15345"/>
                </a:lnTo>
                <a:lnTo>
                  <a:pt x="12606" y="15385"/>
                </a:lnTo>
                <a:lnTo>
                  <a:pt x="12546" y="15345"/>
                </a:lnTo>
                <a:lnTo>
                  <a:pt x="12223" y="15204"/>
                </a:lnTo>
                <a:lnTo>
                  <a:pt x="11861" y="15103"/>
                </a:lnTo>
                <a:lnTo>
                  <a:pt x="11499" y="15002"/>
                </a:lnTo>
                <a:lnTo>
                  <a:pt x="11136" y="14942"/>
                </a:lnTo>
                <a:lnTo>
                  <a:pt x="10753" y="14902"/>
                </a:lnTo>
                <a:lnTo>
                  <a:pt x="10371" y="14882"/>
                </a:lnTo>
                <a:lnTo>
                  <a:pt x="9626" y="14882"/>
                </a:lnTo>
                <a:lnTo>
                  <a:pt x="9606" y="14277"/>
                </a:lnTo>
                <a:lnTo>
                  <a:pt x="9565" y="13693"/>
                </a:lnTo>
                <a:lnTo>
                  <a:pt x="9465" y="13089"/>
                </a:lnTo>
                <a:lnTo>
                  <a:pt x="9324" y="12505"/>
                </a:lnTo>
                <a:lnTo>
                  <a:pt x="9283" y="12385"/>
                </a:lnTo>
                <a:lnTo>
                  <a:pt x="9203" y="12304"/>
                </a:lnTo>
                <a:lnTo>
                  <a:pt x="9082" y="12244"/>
                </a:lnTo>
                <a:lnTo>
                  <a:pt x="8981" y="12203"/>
                </a:lnTo>
                <a:close/>
                <a:moveTo>
                  <a:pt x="20480" y="18083"/>
                </a:moveTo>
                <a:lnTo>
                  <a:pt x="20923" y="18990"/>
                </a:lnTo>
                <a:lnTo>
                  <a:pt x="21225" y="19634"/>
                </a:lnTo>
                <a:lnTo>
                  <a:pt x="21527" y="20278"/>
                </a:lnTo>
                <a:lnTo>
                  <a:pt x="21708" y="20601"/>
                </a:lnTo>
                <a:lnTo>
                  <a:pt x="21889" y="20903"/>
                </a:lnTo>
                <a:lnTo>
                  <a:pt x="22091" y="21185"/>
                </a:lnTo>
                <a:lnTo>
                  <a:pt x="22312" y="21466"/>
                </a:lnTo>
                <a:lnTo>
                  <a:pt x="22453" y="21587"/>
                </a:lnTo>
                <a:lnTo>
                  <a:pt x="22574" y="21708"/>
                </a:lnTo>
                <a:lnTo>
                  <a:pt x="22715" y="21809"/>
                </a:lnTo>
                <a:lnTo>
                  <a:pt x="22856" y="21889"/>
                </a:lnTo>
                <a:lnTo>
                  <a:pt x="23158" y="22030"/>
                </a:lnTo>
                <a:lnTo>
                  <a:pt x="23480" y="22151"/>
                </a:lnTo>
                <a:lnTo>
                  <a:pt x="23823" y="22212"/>
                </a:lnTo>
                <a:lnTo>
                  <a:pt x="24165" y="22252"/>
                </a:lnTo>
                <a:lnTo>
                  <a:pt x="24507" y="22272"/>
                </a:lnTo>
                <a:lnTo>
                  <a:pt x="24850" y="22272"/>
                </a:lnTo>
                <a:lnTo>
                  <a:pt x="26360" y="22191"/>
                </a:lnTo>
                <a:lnTo>
                  <a:pt x="26602" y="22191"/>
                </a:lnTo>
                <a:lnTo>
                  <a:pt x="25997" y="22715"/>
                </a:lnTo>
                <a:lnTo>
                  <a:pt x="25554" y="23077"/>
                </a:lnTo>
                <a:lnTo>
                  <a:pt x="25111" y="23460"/>
                </a:lnTo>
                <a:lnTo>
                  <a:pt x="24890" y="23661"/>
                </a:lnTo>
                <a:lnTo>
                  <a:pt x="24689" y="23883"/>
                </a:lnTo>
                <a:lnTo>
                  <a:pt x="24507" y="24125"/>
                </a:lnTo>
                <a:lnTo>
                  <a:pt x="24366" y="24366"/>
                </a:lnTo>
                <a:lnTo>
                  <a:pt x="24366" y="24386"/>
                </a:lnTo>
                <a:lnTo>
                  <a:pt x="24286" y="24487"/>
                </a:lnTo>
                <a:lnTo>
                  <a:pt x="24225" y="24628"/>
                </a:lnTo>
                <a:lnTo>
                  <a:pt x="24205" y="24789"/>
                </a:lnTo>
                <a:lnTo>
                  <a:pt x="24225" y="24870"/>
                </a:lnTo>
                <a:lnTo>
                  <a:pt x="24245" y="24950"/>
                </a:lnTo>
                <a:lnTo>
                  <a:pt x="24950" y="27004"/>
                </a:lnTo>
                <a:lnTo>
                  <a:pt x="25051" y="27246"/>
                </a:lnTo>
                <a:lnTo>
                  <a:pt x="25132" y="27427"/>
                </a:lnTo>
                <a:lnTo>
                  <a:pt x="25192" y="27629"/>
                </a:lnTo>
                <a:lnTo>
                  <a:pt x="25232" y="27810"/>
                </a:lnTo>
                <a:lnTo>
                  <a:pt x="25232" y="27971"/>
                </a:lnTo>
                <a:lnTo>
                  <a:pt x="25212" y="28031"/>
                </a:lnTo>
                <a:lnTo>
                  <a:pt x="25172" y="28072"/>
                </a:lnTo>
                <a:lnTo>
                  <a:pt x="25132" y="28112"/>
                </a:lnTo>
                <a:lnTo>
                  <a:pt x="25051" y="28132"/>
                </a:lnTo>
                <a:lnTo>
                  <a:pt x="24910" y="28132"/>
                </a:lnTo>
                <a:lnTo>
                  <a:pt x="24769" y="28072"/>
                </a:lnTo>
                <a:lnTo>
                  <a:pt x="24628" y="28011"/>
                </a:lnTo>
                <a:lnTo>
                  <a:pt x="24507" y="27931"/>
                </a:lnTo>
                <a:lnTo>
                  <a:pt x="24386" y="27810"/>
                </a:lnTo>
                <a:lnTo>
                  <a:pt x="24266" y="27709"/>
                </a:lnTo>
                <a:lnTo>
                  <a:pt x="24084" y="27467"/>
                </a:lnTo>
                <a:lnTo>
                  <a:pt x="23641" y="26904"/>
                </a:lnTo>
                <a:lnTo>
                  <a:pt x="23400" y="26622"/>
                </a:lnTo>
                <a:lnTo>
                  <a:pt x="23158" y="26360"/>
                </a:lnTo>
                <a:lnTo>
                  <a:pt x="22957" y="26199"/>
                </a:lnTo>
                <a:lnTo>
                  <a:pt x="22775" y="26078"/>
                </a:lnTo>
                <a:lnTo>
                  <a:pt x="22574" y="25957"/>
                </a:lnTo>
                <a:lnTo>
                  <a:pt x="22353" y="25877"/>
                </a:lnTo>
                <a:lnTo>
                  <a:pt x="22151" y="25816"/>
                </a:lnTo>
                <a:lnTo>
                  <a:pt x="21930" y="25796"/>
                </a:lnTo>
                <a:lnTo>
                  <a:pt x="21728" y="25776"/>
                </a:lnTo>
                <a:lnTo>
                  <a:pt x="21507" y="25776"/>
                </a:lnTo>
                <a:lnTo>
                  <a:pt x="21285" y="25796"/>
                </a:lnTo>
                <a:lnTo>
                  <a:pt x="21064" y="25836"/>
                </a:lnTo>
                <a:lnTo>
                  <a:pt x="20862" y="25897"/>
                </a:lnTo>
                <a:lnTo>
                  <a:pt x="20641" y="25977"/>
                </a:lnTo>
                <a:lnTo>
                  <a:pt x="20440" y="26058"/>
                </a:lnTo>
                <a:lnTo>
                  <a:pt x="20218" y="26159"/>
                </a:lnTo>
                <a:lnTo>
                  <a:pt x="19815" y="26400"/>
                </a:lnTo>
                <a:lnTo>
                  <a:pt x="19392" y="26702"/>
                </a:lnTo>
                <a:lnTo>
                  <a:pt x="18969" y="27024"/>
                </a:lnTo>
                <a:lnTo>
                  <a:pt x="18144" y="27669"/>
                </a:lnTo>
                <a:lnTo>
                  <a:pt x="17802" y="27931"/>
                </a:lnTo>
                <a:lnTo>
                  <a:pt x="17922" y="27488"/>
                </a:lnTo>
                <a:lnTo>
                  <a:pt x="18063" y="26944"/>
                </a:lnTo>
                <a:lnTo>
                  <a:pt x="18204" y="26420"/>
                </a:lnTo>
                <a:lnTo>
                  <a:pt x="18285" y="26118"/>
                </a:lnTo>
                <a:lnTo>
                  <a:pt x="18305" y="25957"/>
                </a:lnTo>
                <a:lnTo>
                  <a:pt x="18325" y="25816"/>
                </a:lnTo>
                <a:lnTo>
                  <a:pt x="18285" y="25615"/>
                </a:lnTo>
                <a:lnTo>
                  <a:pt x="18406" y="25514"/>
                </a:lnTo>
                <a:lnTo>
                  <a:pt x="18486" y="25413"/>
                </a:lnTo>
                <a:lnTo>
                  <a:pt x="18567" y="25293"/>
                </a:lnTo>
                <a:lnTo>
                  <a:pt x="18607" y="25172"/>
                </a:lnTo>
                <a:lnTo>
                  <a:pt x="18607" y="25031"/>
                </a:lnTo>
                <a:lnTo>
                  <a:pt x="18587" y="24890"/>
                </a:lnTo>
                <a:lnTo>
                  <a:pt x="18526" y="24749"/>
                </a:lnTo>
                <a:lnTo>
                  <a:pt x="18426" y="24628"/>
                </a:lnTo>
                <a:lnTo>
                  <a:pt x="16775" y="22916"/>
                </a:lnTo>
                <a:lnTo>
                  <a:pt x="16352" y="22493"/>
                </a:lnTo>
                <a:lnTo>
                  <a:pt x="15909" y="22071"/>
                </a:lnTo>
                <a:lnTo>
                  <a:pt x="16291" y="22091"/>
                </a:lnTo>
                <a:lnTo>
                  <a:pt x="17056" y="22131"/>
                </a:lnTo>
                <a:lnTo>
                  <a:pt x="17822" y="22131"/>
                </a:lnTo>
                <a:lnTo>
                  <a:pt x="17922" y="22212"/>
                </a:lnTo>
                <a:lnTo>
                  <a:pt x="18043" y="22292"/>
                </a:lnTo>
                <a:lnTo>
                  <a:pt x="18184" y="22332"/>
                </a:lnTo>
                <a:lnTo>
                  <a:pt x="18325" y="22353"/>
                </a:lnTo>
                <a:lnTo>
                  <a:pt x="18466" y="22332"/>
                </a:lnTo>
                <a:lnTo>
                  <a:pt x="18607" y="22292"/>
                </a:lnTo>
                <a:lnTo>
                  <a:pt x="18728" y="22212"/>
                </a:lnTo>
                <a:lnTo>
                  <a:pt x="18849" y="22111"/>
                </a:lnTo>
                <a:lnTo>
                  <a:pt x="18949" y="22091"/>
                </a:lnTo>
                <a:lnTo>
                  <a:pt x="19050" y="22071"/>
                </a:lnTo>
                <a:lnTo>
                  <a:pt x="19131" y="22030"/>
                </a:lnTo>
                <a:lnTo>
                  <a:pt x="19191" y="21970"/>
                </a:lnTo>
                <a:lnTo>
                  <a:pt x="19251" y="21910"/>
                </a:lnTo>
                <a:lnTo>
                  <a:pt x="19312" y="21849"/>
                </a:lnTo>
                <a:lnTo>
                  <a:pt x="19392" y="21708"/>
                </a:lnTo>
                <a:lnTo>
                  <a:pt x="19433" y="21547"/>
                </a:lnTo>
                <a:lnTo>
                  <a:pt x="19433" y="21366"/>
                </a:lnTo>
                <a:lnTo>
                  <a:pt x="19392" y="21205"/>
                </a:lnTo>
                <a:lnTo>
                  <a:pt x="19312" y="21064"/>
                </a:lnTo>
                <a:lnTo>
                  <a:pt x="19876" y="19614"/>
                </a:lnTo>
                <a:lnTo>
                  <a:pt x="20198" y="18869"/>
                </a:lnTo>
                <a:lnTo>
                  <a:pt x="20339" y="18486"/>
                </a:lnTo>
                <a:lnTo>
                  <a:pt x="20480" y="18083"/>
                </a:lnTo>
                <a:close/>
                <a:moveTo>
                  <a:pt x="8176" y="26722"/>
                </a:moveTo>
                <a:lnTo>
                  <a:pt x="8518" y="27588"/>
                </a:lnTo>
                <a:lnTo>
                  <a:pt x="8579" y="27729"/>
                </a:lnTo>
                <a:lnTo>
                  <a:pt x="8659" y="27830"/>
                </a:lnTo>
                <a:lnTo>
                  <a:pt x="8780" y="27890"/>
                </a:lnTo>
                <a:lnTo>
                  <a:pt x="8840" y="27910"/>
                </a:lnTo>
                <a:lnTo>
                  <a:pt x="8921" y="27910"/>
                </a:lnTo>
                <a:lnTo>
                  <a:pt x="9304" y="27890"/>
                </a:lnTo>
                <a:lnTo>
                  <a:pt x="9666" y="27870"/>
                </a:lnTo>
                <a:lnTo>
                  <a:pt x="10028" y="27830"/>
                </a:lnTo>
                <a:lnTo>
                  <a:pt x="10391" y="27770"/>
                </a:lnTo>
                <a:lnTo>
                  <a:pt x="10190" y="27971"/>
                </a:lnTo>
                <a:lnTo>
                  <a:pt x="9988" y="28172"/>
                </a:lnTo>
                <a:lnTo>
                  <a:pt x="9948" y="28213"/>
                </a:lnTo>
                <a:lnTo>
                  <a:pt x="9908" y="28273"/>
                </a:lnTo>
                <a:lnTo>
                  <a:pt x="9867" y="28394"/>
                </a:lnTo>
                <a:lnTo>
                  <a:pt x="9888" y="28535"/>
                </a:lnTo>
                <a:lnTo>
                  <a:pt x="9928" y="28656"/>
                </a:lnTo>
                <a:lnTo>
                  <a:pt x="10512" y="29662"/>
                </a:lnTo>
                <a:lnTo>
                  <a:pt x="10512" y="29662"/>
                </a:lnTo>
                <a:lnTo>
                  <a:pt x="10270" y="29562"/>
                </a:lnTo>
                <a:lnTo>
                  <a:pt x="10028" y="29441"/>
                </a:lnTo>
                <a:lnTo>
                  <a:pt x="9827" y="29280"/>
                </a:lnTo>
                <a:lnTo>
                  <a:pt x="9646" y="29078"/>
                </a:lnTo>
                <a:lnTo>
                  <a:pt x="9565" y="28998"/>
                </a:lnTo>
                <a:lnTo>
                  <a:pt x="9465" y="28937"/>
                </a:lnTo>
                <a:lnTo>
                  <a:pt x="9344" y="28897"/>
                </a:lnTo>
                <a:lnTo>
                  <a:pt x="9223" y="28877"/>
                </a:lnTo>
                <a:lnTo>
                  <a:pt x="9102" y="28897"/>
                </a:lnTo>
                <a:lnTo>
                  <a:pt x="9001" y="28958"/>
                </a:lnTo>
                <a:lnTo>
                  <a:pt x="8941" y="29058"/>
                </a:lnTo>
                <a:lnTo>
                  <a:pt x="8881" y="29179"/>
                </a:lnTo>
                <a:lnTo>
                  <a:pt x="8760" y="29723"/>
                </a:lnTo>
                <a:lnTo>
                  <a:pt x="8579" y="30246"/>
                </a:lnTo>
                <a:lnTo>
                  <a:pt x="8458" y="30045"/>
                </a:lnTo>
                <a:lnTo>
                  <a:pt x="8317" y="29864"/>
                </a:lnTo>
                <a:lnTo>
                  <a:pt x="8156" y="29683"/>
                </a:lnTo>
                <a:lnTo>
                  <a:pt x="7974" y="29521"/>
                </a:lnTo>
                <a:lnTo>
                  <a:pt x="7793" y="29380"/>
                </a:lnTo>
                <a:lnTo>
                  <a:pt x="7572" y="29260"/>
                </a:lnTo>
                <a:lnTo>
                  <a:pt x="7370" y="29159"/>
                </a:lnTo>
                <a:lnTo>
                  <a:pt x="7149" y="29078"/>
                </a:lnTo>
                <a:lnTo>
                  <a:pt x="7370" y="28978"/>
                </a:lnTo>
                <a:lnTo>
                  <a:pt x="7592" y="28857"/>
                </a:lnTo>
                <a:lnTo>
                  <a:pt x="7834" y="28776"/>
                </a:lnTo>
                <a:lnTo>
                  <a:pt x="8075" y="28696"/>
                </a:lnTo>
                <a:lnTo>
                  <a:pt x="8136" y="28656"/>
                </a:lnTo>
                <a:lnTo>
                  <a:pt x="8196" y="28635"/>
                </a:lnTo>
                <a:lnTo>
                  <a:pt x="8236" y="28575"/>
                </a:lnTo>
                <a:lnTo>
                  <a:pt x="8277" y="28535"/>
                </a:lnTo>
                <a:lnTo>
                  <a:pt x="8317" y="28454"/>
                </a:lnTo>
                <a:lnTo>
                  <a:pt x="8317" y="28394"/>
                </a:lnTo>
                <a:lnTo>
                  <a:pt x="8317" y="28333"/>
                </a:lnTo>
                <a:lnTo>
                  <a:pt x="8317" y="28253"/>
                </a:lnTo>
                <a:lnTo>
                  <a:pt x="8256" y="27991"/>
                </a:lnTo>
                <a:lnTo>
                  <a:pt x="8196" y="27729"/>
                </a:lnTo>
                <a:lnTo>
                  <a:pt x="8176" y="27447"/>
                </a:lnTo>
                <a:lnTo>
                  <a:pt x="8156" y="27186"/>
                </a:lnTo>
                <a:lnTo>
                  <a:pt x="8156" y="26944"/>
                </a:lnTo>
                <a:lnTo>
                  <a:pt x="8176" y="26722"/>
                </a:lnTo>
                <a:close/>
                <a:moveTo>
                  <a:pt x="20399" y="15768"/>
                </a:moveTo>
                <a:lnTo>
                  <a:pt x="20299" y="15788"/>
                </a:lnTo>
                <a:lnTo>
                  <a:pt x="20198" y="15808"/>
                </a:lnTo>
                <a:lnTo>
                  <a:pt x="20117" y="15848"/>
                </a:lnTo>
                <a:lnTo>
                  <a:pt x="20037" y="15909"/>
                </a:lnTo>
                <a:lnTo>
                  <a:pt x="19956" y="15969"/>
                </a:lnTo>
                <a:lnTo>
                  <a:pt x="19916" y="16050"/>
                </a:lnTo>
                <a:lnTo>
                  <a:pt x="19835" y="16271"/>
                </a:lnTo>
                <a:lnTo>
                  <a:pt x="19795" y="16452"/>
                </a:lnTo>
                <a:lnTo>
                  <a:pt x="19795" y="16553"/>
                </a:lnTo>
                <a:lnTo>
                  <a:pt x="19815" y="16654"/>
                </a:lnTo>
                <a:lnTo>
                  <a:pt x="19835" y="16754"/>
                </a:lnTo>
                <a:lnTo>
                  <a:pt x="19876" y="16855"/>
                </a:lnTo>
                <a:lnTo>
                  <a:pt x="19916" y="16936"/>
                </a:lnTo>
                <a:lnTo>
                  <a:pt x="19715" y="17137"/>
                </a:lnTo>
                <a:lnTo>
                  <a:pt x="19533" y="17379"/>
                </a:lnTo>
                <a:lnTo>
                  <a:pt x="19392" y="17640"/>
                </a:lnTo>
                <a:lnTo>
                  <a:pt x="19251" y="17902"/>
                </a:lnTo>
                <a:lnTo>
                  <a:pt x="19010" y="18446"/>
                </a:lnTo>
                <a:lnTo>
                  <a:pt x="18768" y="18969"/>
                </a:lnTo>
                <a:lnTo>
                  <a:pt x="17922" y="20822"/>
                </a:lnTo>
                <a:lnTo>
                  <a:pt x="16291" y="20862"/>
                </a:lnTo>
                <a:lnTo>
                  <a:pt x="15748" y="20903"/>
                </a:lnTo>
                <a:lnTo>
                  <a:pt x="15466" y="20923"/>
                </a:lnTo>
                <a:lnTo>
                  <a:pt x="15184" y="20983"/>
                </a:lnTo>
                <a:lnTo>
                  <a:pt x="14902" y="21044"/>
                </a:lnTo>
                <a:lnTo>
                  <a:pt x="14620" y="21144"/>
                </a:lnTo>
                <a:lnTo>
                  <a:pt x="14378" y="21265"/>
                </a:lnTo>
                <a:lnTo>
                  <a:pt x="14277" y="21346"/>
                </a:lnTo>
                <a:lnTo>
                  <a:pt x="14177" y="21426"/>
                </a:lnTo>
                <a:lnTo>
                  <a:pt x="14157" y="21466"/>
                </a:lnTo>
                <a:lnTo>
                  <a:pt x="14157" y="21507"/>
                </a:lnTo>
                <a:lnTo>
                  <a:pt x="14157" y="21527"/>
                </a:lnTo>
                <a:lnTo>
                  <a:pt x="14177" y="21567"/>
                </a:lnTo>
                <a:lnTo>
                  <a:pt x="14338" y="21688"/>
                </a:lnTo>
                <a:lnTo>
                  <a:pt x="14519" y="21789"/>
                </a:lnTo>
                <a:lnTo>
                  <a:pt x="14519" y="21869"/>
                </a:lnTo>
                <a:lnTo>
                  <a:pt x="14539" y="22010"/>
                </a:lnTo>
                <a:lnTo>
                  <a:pt x="14559" y="22131"/>
                </a:lnTo>
                <a:lnTo>
                  <a:pt x="14620" y="22252"/>
                </a:lnTo>
                <a:lnTo>
                  <a:pt x="14660" y="22393"/>
                </a:lnTo>
                <a:lnTo>
                  <a:pt x="14821" y="22614"/>
                </a:lnTo>
                <a:lnTo>
                  <a:pt x="15002" y="22856"/>
                </a:lnTo>
                <a:lnTo>
                  <a:pt x="15204" y="23077"/>
                </a:lnTo>
                <a:lnTo>
                  <a:pt x="15405" y="23279"/>
                </a:lnTo>
                <a:lnTo>
                  <a:pt x="15788" y="23682"/>
                </a:lnTo>
                <a:lnTo>
                  <a:pt x="16593" y="24527"/>
                </a:lnTo>
                <a:lnTo>
                  <a:pt x="17399" y="25373"/>
                </a:lnTo>
                <a:lnTo>
                  <a:pt x="17379" y="25413"/>
                </a:lnTo>
                <a:lnTo>
                  <a:pt x="17298" y="25534"/>
                </a:lnTo>
                <a:lnTo>
                  <a:pt x="17238" y="25675"/>
                </a:lnTo>
                <a:lnTo>
                  <a:pt x="17137" y="25957"/>
                </a:lnTo>
                <a:lnTo>
                  <a:pt x="16936" y="26561"/>
                </a:lnTo>
                <a:lnTo>
                  <a:pt x="16754" y="27165"/>
                </a:lnTo>
                <a:lnTo>
                  <a:pt x="16090" y="29441"/>
                </a:lnTo>
                <a:lnTo>
                  <a:pt x="16070" y="29521"/>
                </a:lnTo>
                <a:lnTo>
                  <a:pt x="16070" y="29622"/>
                </a:lnTo>
                <a:lnTo>
                  <a:pt x="16090" y="29723"/>
                </a:lnTo>
                <a:lnTo>
                  <a:pt x="16110" y="29803"/>
                </a:lnTo>
                <a:lnTo>
                  <a:pt x="16150" y="29884"/>
                </a:lnTo>
                <a:lnTo>
                  <a:pt x="16211" y="29964"/>
                </a:lnTo>
                <a:lnTo>
                  <a:pt x="16331" y="30105"/>
                </a:lnTo>
                <a:lnTo>
                  <a:pt x="16412" y="30166"/>
                </a:lnTo>
                <a:lnTo>
                  <a:pt x="16493" y="30206"/>
                </a:lnTo>
                <a:lnTo>
                  <a:pt x="16573" y="30246"/>
                </a:lnTo>
                <a:lnTo>
                  <a:pt x="16855" y="30246"/>
                </a:lnTo>
                <a:lnTo>
                  <a:pt x="16936" y="30206"/>
                </a:lnTo>
                <a:lnTo>
                  <a:pt x="17036" y="30146"/>
                </a:lnTo>
                <a:lnTo>
                  <a:pt x="18909" y="28676"/>
                </a:lnTo>
                <a:lnTo>
                  <a:pt x="19795" y="27991"/>
                </a:lnTo>
                <a:lnTo>
                  <a:pt x="20238" y="27649"/>
                </a:lnTo>
                <a:lnTo>
                  <a:pt x="20701" y="27347"/>
                </a:lnTo>
                <a:lnTo>
                  <a:pt x="20883" y="27246"/>
                </a:lnTo>
                <a:lnTo>
                  <a:pt x="21084" y="27145"/>
                </a:lnTo>
                <a:lnTo>
                  <a:pt x="21265" y="27085"/>
                </a:lnTo>
                <a:lnTo>
                  <a:pt x="21467" y="27045"/>
                </a:lnTo>
                <a:lnTo>
                  <a:pt x="21648" y="27045"/>
                </a:lnTo>
                <a:lnTo>
                  <a:pt x="21849" y="27065"/>
                </a:lnTo>
                <a:lnTo>
                  <a:pt x="22030" y="27125"/>
                </a:lnTo>
                <a:lnTo>
                  <a:pt x="22232" y="27246"/>
                </a:lnTo>
                <a:lnTo>
                  <a:pt x="22373" y="27347"/>
                </a:lnTo>
                <a:lnTo>
                  <a:pt x="22514" y="27488"/>
                </a:lnTo>
                <a:lnTo>
                  <a:pt x="22655" y="27649"/>
                </a:lnTo>
                <a:lnTo>
                  <a:pt x="22775" y="27810"/>
                </a:lnTo>
                <a:lnTo>
                  <a:pt x="23017" y="28132"/>
                </a:lnTo>
                <a:lnTo>
                  <a:pt x="23239" y="28454"/>
                </a:lnTo>
                <a:lnTo>
                  <a:pt x="23380" y="28595"/>
                </a:lnTo>
                <a:lnTo>
                  <a:pt x="23541" y="28736"/>
                </a:lnTo>
                <a:lnTo>
                  <a:pt x="23702" y="28877"/>
                </a:lnTo>
                <a:lnTo>
                  <a:pt x="23883" y="28998"/>
                </a:lnTo>
                <a:lnTo>
                  <a:pt x="24064" y="29119"/>
                </a:lnTo>
                <a:lnTo>
                  <a:pt x="24245" y="29199"/>
                </a:lnTo>
                <a:lnTo>
                  <a:pt x="24447" y="29280"/>
                </a:lnTo>
                <a:lnTo>
                  <a:pt x="24648" y="29340"/>
                </a:lnTo>
                <a:lnTo>
                  <a:pt x="24850" y="29380"/>
                </a:lnTo>
                <a:lnTo>
                  <a:pt x="25051" y="29401"/>
                </a:lnTo>
                <a:lnTo>
                  <a:pt x="25252" y="29401"/>
                </a:lnTo>
                <a:lnTo>
                  <a:pt x="25454" y="29360"/>
                </a:lnTo>
                <a:lnTo>
                  <a:pt x="25655" y="29300"/>
                </a:lnTo>
                <a:lnTo>
                  <a:pt x="25836" y="29199"/>
                </a:lnTo>
                <a:lnTo>
                  <a:pt x="25997" y="29058"/>
                </a:lnTo>
                <a:lnTo>
                  <a:pt x="26179" y="28897"/>
                </a:lnTo>
                <a:lnTo>
                  <a:pt x="26259" y="28776"/>
                </a:lnTo>
                <a:lnTo>
                  <a:pt x="26320" y="28676"/>
                </a:lnTo>
                <a:lnTo>
                  <a:pt x="26380" y="28555"/>
                </a:lnTo>
                <a:lnTo>
                  <a:pt x="26420" y="28434"/>
                </a:lnTo>
                <a:lnTo>
                  <a:pt x="26461" y="28192"/>
                </a:lnTo>
                <a:lnTo>
                  <a:pt x="26481" y="27951"/>
                </a:lnTo>
                <a:lnTo>
                  <a:pt x="26461" y="27709"/>
                </a:lnTo>
                <a:lnTo>
                  <a:pt x="26420" y="27447"/>
                </a:lnTo>
                <a:lnTo>
                  <a:pt x="26340" y="27206"/>
                </a:lnTo>
                <a:lnTo>
                  <a:pt x="26259" y="26964"/>
                </a:lnTo>
                <a:lnTo>
                  <a:pt x="25514" y="24789"/>
                </a:lnTo>
                <a:lnTo>
                  <a:pt x="25816" y="24568"/>
                </a:lnTo>
                <a:lnTo>
                  <a:pt x="26118" y="24326"/>
                </a:lnTo>
                <a:lnTo>
                  <a:pt x="26702" y="23843"/>
                </a:lnTo>
                <a:lnTo>
                  <a:pt x="27629" y="23098"/>
                </a:lnTo>
                <a:lnTo>
                  <a:pt x="28555" y="22353"/>
                </a:lnTo>
                <a:lnTo>
                  <a:pt x="28656" y="22252"/>
                </a:lnTo>
                <a:lnTo>
                  <a:pt x="28736" y="22151"/>
                </a:lnTo>
                <a:lnTo>
                  <a:pt x="28797" y="22030"/>
                </a:lnTo>
                <a:lnTo>
                  <a:pt x="28837" y="21910"/>
                </a:lnTo>
                <a:lnTo>
                  <a:pt x="28877" y="21789"/>
                </a:lnTo>
                <a:lnTo>
                  <a:pt x="28897" y="21668"/>
                </a:lnTo>
                <a:lnTo>
                  <a:pt x="28897" y="21547"/>
                </a:lnTo>
                <a:lnTo>
                  <a:pt x="28877" y="21426"/>
                </a:lnTo>
                <a:lnTo>
                  <a:pt x="28837" y="21305"/>
                </a:lnTo>
                <a:lnTo>
                  <a:pt x="28776" y="21205"/>
                </a:lnTo>
                <a:lnTo>
                  <a:pt x="28716" y="21104"/>
                </a:lnTo>
                <a:lnTo>
                  <a:pt x="28635" y="21003"/>
                </a:lnTo>
                <a:lnTo>
                  <a:pt x="28535" y="20923"/>
                </a:lnTo>
                <a:lnTo>
                  <a:pt x="28434" y="20862"/>
                </a:lnTo>
                <a:lnTo>
                  <a:pt x="28313" y="20802"/>
                </a:lnTo>
                <a:lnTo>
                  <a:pt x="28172" y="20762"/>
                </a:lnTo>
                <a:lnTo>
                  <a:pt x="27910" y="20742"/>
                </a:lnTo>
                <a:lnTo>
                  <a:pt x="27649" y="20742"/>
                </a:lnTo>
                <a:lnTo>
                  <a:pt x="27125" y="20782"/>
                </a:lnTo>
                <a:lnTo>
                  <a:pt x="25897" y="20822"/>
                </a:lnTo>
                <a:lnTo>
                  <a:pt x="24930" y="20883"/>
                </a:lnTo>
                <a:lnTo>
                  <a:pt x="24427" y="20883"/>
                </a:lnTo>
                <a:lnTo>
                  <a:pt x="24205" y="20862"/>
                </a:lnTo>
                <a:lnTo>
                  <a:pt x="23964" y="20822"/>
                </a:lnTo>
                <a:lnTo>
                  <a:pt x="23762" y="20762"/>
                </a:lnTo>
                <a:lnTo>
                  <a:pt x="23581" y="20681"/>
                </a:lnTo>
                <a:lnTo>
                  <a:pt x="23420" y="20560"/>
                </a:lnTo>
                <a:lnTo>
                  <a:pt x="23279" y="20419"/>
                </a:lnTo>
                <a:lnTo>
                  <a:pt x="23158" y="20258"/>
                </a:lnTo>
                <a:lnTo>
                  <a:pt x="23037" y="20077"/>
                </a:lnTo>
                <a:lnTo>
                  <a:pt x="22856" y="19735"/>
                </a:lnTo>
                <a:lnTo>
                  <a:pt x="22594" y="19231"/>
                </a:lnTo>
                <a:lnTo>
                  <a:pt x="22353" y="18728"/>
                </a:lnTo>
                <a:lnTo>
                  <a:pt x="21869" y="17701"/>
                </a:lnTo>
                <a:lnTo>
                  <a:pt x="21386" y="16714"/>
                </a:lnTo>
                <a:lnTo>
                  <a:pt x="21245" y="16412"/>
                </a:lnTo>
                <a:lnTo>
                  <a:pt x="21185" y="16271"/>
                </a:lnTo>
                <a:lnTo>
                  <a:pt x="21104" y="16150"/>
                </a:lnTo>
                <a:lnTo>
                  <a:pt x="21003" y="16029"/>
                </a:lnTo>
                <a:lnTo>
                  <a:pt x="20883" y="15929"/>
                </a:lnTo>
                <a:lnTo>
                  <a:pt x="20762" y="15848"/>
                </a:lnTo>
                <a:lnTo>
                  <a:pt x="20580" y="15788"/>
                </a:lnTo>
                <a:lnTo>
                  <a:pt x="20500" y="15768"/>
                </a:lnTo>
                <a:close/>
                <a:moveTo>
                  <a:pt x="7954" y="25615"/>
                </a:moveTo>
                <a:lnTo>
                  <a:pt x="7854" y="25675"/>
                </a:lnTo>
                <a:lnTo>
                  <a:pt x="7773" y="25756"/>
                </a:lnTo>
                <a:lnTo>
                  <a:pt x="7713" y="25856"/>
                </a:lnTo>
                <a:lnTo>
                  <a:pt x="7672" y="25957"/>
                </a:lnTo>
                <a:lnTo>
                  <a:pt x="7652" y="26078"/>
                </a:lnTo>
                <a:lnTo>
                  <a:pt x="7652" y="26199"/>
                </a:lnTo>
                <a:lnTo>
                  <a:pt x="7592" y="26420"/>
                </a:lnTo>
                <a:lnTo>
                  <a:pt x="7531" y="26642"/>
                </a:lnTo>
                <a:lnTo>
                  <a:pt x="7511" y="26883"/>
                </a:lnTo>
                <a:lnTo>
                  <a:pt x="7491" y="27125"/>
                </a:lnTo>
                <a:lnTo>
                  <a:pt x="7491" y="27387"/>
                </a:lnTo>
                <a:lnTo>
                  <a:pt x="7511" y="27629"/>
                </a:lnTo>
                <a:lnTo>
                  <a:pt x="7572" y="28112"/>
                </a:lnTo>
                <a:lnTo>
                  <a:pt x="7310" y="28192"/>
                </a:lnTo>
                <a:lnTo>
                  <a:pt x="7048" y="28293"/>
                </a:lnTo>
                <a:lnTo>
                  <a:pt x="6786" y="28414"/>
                </a:lnTo>
                <a:lnTo>
                  <a:pt x="6545" y="28535"/>
                </a:lnTo>
                <a:lnTo>
                  <a:pt x="6303" y="28676"/>
                </a:lnTo>
                <a:lnTo>
                  <a:pt x="6082" y="28837"/>
                </a:lnTo>
                <a:lnTo>
                  <a:pt x="5840" y="28998"/>
                </a:lnTo>
                <a:lnTo>
                  <a:pt x="5618" y="29159"/>
                </a:lnTo>
                <a:lnTo>
                  <a:pt x="5578" y="29219"/>
                </a:lnTo>
                <a:lnTo>
                  <a:pt x="5518" y="29280"/>
                </a:lnTo>
                <a:lnTo>
                  <a:pt x="5498" y="29340"/>
                </a:lnTo>
                <a:lnTo>
                  <a:pt x="5498" y="29401"/>
                </a:lnTo>
                <a:lnTo>
                  <a:pt x="5498" y="29521"/>
                </a:lnTo>
                <a:lnTo>
                  <a:pt x="5558" y="29642"/>
                </a:lnTo>
                <a:lnTo>
                  <a:pt x="5639" y="29743"/>
                </a:lnTo>
                <a:lnTo>
                  <a:pt x="5759" y="29824"/>
                </a:lnTo>
                <a:lnTo>
                  <a:pt x="5900" y="29864"/>
                </a:lnTo>
                <a:lnTo>
                  <a:pt x="6021" y="29864"/>
                </a:lnTo>
                <a:lnTo>
                  <a:pt x="6223" y="29824"/>
                </a:lnTo>
                <a:lnTo>
                  <a:pt x="6424" y="29803"/>
                </a:lnTo>
                <a:lnTo>
                  <a:pt x="6605" y="29824"/>
                </a:lnTo>
                <a:lnTo>
                  <a:pt x="6786" y="29864"/>
                </a:lnTo>
                <a:lnTo>
                  <a:pt x="6968" y="29904"/>
                </a:lnTo>
                <a:lnTo>
                  <a:pt x="7129" y="29985"/>
                </a:lnTo>
                <a:lnTo>
                  <a:pt x="7290" y="30065"/>
                </a:lnTo>
                <a:lnTo>
                  <a:pt x="7431" y="30166"/>
                </a:lnTo>
                <a:lnTo>
                  <a:pt x="7572" y="30287"/>
                </a:lnTo>
                <a:lnTo>
                  <a:pt x="7693" y="30428"/>
                </a:lnTo>
                <a:lnTo>
                  <a:pt x="7793" y="30569"/>
                </a:lnTo>
                <a:lnTo>
                  <a:pt x="7894" y="30730"/>
                </a:lnTo>
                <a:lnTo>
                  <a:pt x="7954" y="30911"/>
                </a:lnTo>
                <a:lnTo>
                  <a:pt x="8015" y="31092"/>
                </a:lnTo>
                <a:lnTo>
                  <a:pt x="8035" y="31294"/>
                </a:lnTo>
                <a:lnTo>
                  <a:pt x="8055" y="31475"/>
                </a:lnTo>
                <a:lnTo>
                  <a:pt x="8055" y="31555"/>
                </a:lnTo>
                <a:lnTo>
                  <a:pt x="8075" y="31616"/>
                </a:lnTo>
                <a:lnTo>
                  <a:pt x="8136" y="31737"/>
                </a:lnTo>
                <a:lnTo>
                  <a:pt x="8236" y="31817"/>
                </a:lnTo>
                <a:lnTo>
                  <a:pt x="8357" y="31878"/>
                </a:lnTo>
                <a:lnTo>
                  <a:pt x="8498" y="31898"/>
                </a:lnTo>
                <a:lnTo>
                  <a:pt x="8619" y="31878"/>
                </a:lnTo>
                <a:lnTo>
                  <a:pt x="8679" y="31837"/>
                </a:lnTo>
                <a:lnTo>
                  <a:pt x="8740" y="31797"/>
                </a:lnTo>
                <a:lnTo>
                  <a:pt x="8780" y="31757"/>
                </a:lnTo>
                <a:lnTo>
                  <a:pt x="8820" y="31696"/>
                </a:lnTo>
                <a:lnTo>
                  <a:pt x="9042" y="31314"/>
                </a:lnTo>
                <a:lnTo>
                  <a:pt x="9223" y="30911"/>
                </a:lnTo>
                <a:lnTo>
                  <a:pt x="9384" y="30508"/>
                </a:lnTo>
                <a:lnTo>
                  <a:pt x="9525" y="30085"/>
                </a:lnTo>
                <a:lnTo>
                  <a:pt x="9706" y="30206"/>
                </a:lnTo>
                <a:lnTo>
                  <a:pt x="9908" y="30307"/>
                </a:lnTo>
                <a:lnTo>
                  <a:pt x="10109" y="30387"/>
                </a:lnTo>
                <a:lnTo>
                  <a:pt x="10310" y="30448"/>
                </a:lnTo>
                <a:lnTo>
                  <a:pt x="10532" y="30508"/>
                </a:lnTo>
                <a:lnTo>
                  <a:pt x="10753" y="30528"/>
                </a:lnTo>
                <a:lnTo>
                  <a:pt x="11237" y="30528"/>
                </a:lnTo>
                <a:lnTo>
                  <a:pt x="11337" y="30508"/>
                </a:lnTo>
                <a:lnTo>
                  <a:pt x="11418" y="30448"/>
                </a:lnTo>
                <a:lnTo>
                  <a:pt x="11499" y="30387"/>
                </a:lnTo>
                <a:lnTo>
                  <a:pt x="11559" y="30327"/>
                </a:lnTo>
                <a:lnTo>
                  <a:pt x="11599" y="30246"/>
                </a:lnTo>
                <a:lnTo>
                  <a:pt x="11619" y="30146"/>
                </a:lnTo>
                <a:lnTo>
                  <a:pt x="11599" y="30045"/>
                </a:lnTo>
                <a:lnTo>
                  <a:pt x="11559" y="29944"/>
                </a:lnTo>
                <a:lnTo>
                  <a:pt x="10774" y="28535"/>
                </a:lnTo>
                <a:lnTo>
                  <a:pt x="11035" y="28233"/>
                </a:lnTo>
                <a:lnTo>
                  <a:pt x="11257" y="27931"/>
                </a:lnTo>
                <a:lnTo>
                  <a:pt x="11458" y="27588"/>
                </a:lnTo>
                <a:lnTo>
                  <a:pt x="11619" y="27226"/>
                </a:lnTo>
                <a:lnTo>
                  <a:pt x="11639" y="27105"/>
                </a:lnTo>
                <a:lnTo>
                  <a:pt x="11619" y="27004"/>
                </a:lnTo>
                <a:lnTo>
                  <a:pt x="11579" y="26904"/>
                </a:lnTo>
                <a:lnTo>
                  <a:pt x="11519" y="26823"/>
                </a:lnTo>
                <a:lnTo>
                  <a:pt x="11418" y="26763"/>
                </a:lnTo>
                <a:lnTo>
                  <a:pt x="11317" y="26722"/>
                </a:lnTo>
                <a:lnTo>
                  <a:pt x="11217" y="26702"/>
                </a:lnTo>
                <a:lnTo>
                  <a:pt x="11116" y="26722"/>
                </a:lnTo>
                <a:lnTo>
                  <a:pt x="10653" y="26863"/>
                </a:lnTo>
                <a:lnTo>
                  <a:pt x="10169" y="26964"/>
                </a:lnTo>
                <a:lnTo>
                  <a:pt x="9706" y="27024"/>
                </a:lnTo>
                <a:lnTo>
                  <a:pt x="9223" y="27045"/>
                </a:lnTo>
                <a:lnTo>
                  <a:pt x="8901" y="26199"/>
                </a:lnTo>
                <a:lnTo>
                  <a:pt x="8861" y="26058"/>
                </a:lnTo>
                <a:lnTo>
                  <a:pt x="8800" y="25957"/>
                </a:lnTo>
                <a:lnTo>
                  <a:pt x="8720" y="25877"/>
                </a:lnTo>
                <a:lnTo>
                  <a:pt x="8639" y="25816"/>
                </a:lnTo>
                <a:lnTo>
                  <a:pt x="8558" y="25756"/>
                </a:lnTo>
                <a:lnTo>
                  <a:pt x="8458" y="25715"/>
                </a:lnTo>
                <a:lnTo>
                  <a:pt x="8216" y="25635"/>
                </a:lnTo>
                <a:lnTo>
                  <a:pt x="8075" y="25615"/>
                </a:lnTo>
                <a:close/>
                <a:moveTo>
                  <a:pt x="20903" y="34012"/>
                </a:moveTo>
                <a:lnTo>
                  <a:pt x="20862" y="34536"/>
                </a:lnTo>
                <a:lnTo>
                  <a:pt x="20802" y="35059"/>
                </a:lnTo>
                <a:lnTo>
                  <a:pt x="20802" y="35180"/>
                </a:lnTo>
                <a:lnTo>
                  <a:pt x="20822" y="35281"/>
                </a:lnTo>
                <a:lnTo>
                  <a:pt x="20883" y="35381"/>
                </a:lnTo>
                <a:lnTo>
                  <a:pt x="20963" y="35462"/>
                </a:lnTo>
                <a:lnTo>
                  <a:pt x="21064" y="35522"/>
                </a:lnTo>
                <a:lnTo>
                  <a:pt x="21164" y="35583"/>
                </a:lnTo>
                <a:lnTo>
                  <a:pt x="21265" y="35623"/>
                </a:lnTo>
                <a:lnTo>
                  <a:pt x="21366" y="35623"/>
                </a:lnTo>
                <a:lnTo>
                  <a:pt x="21688" y="35643"/>
                </a:lnTo>
                <a:lnTo>
                  <a:pt x="22030" y="35643"/>
                </a:lnTo>
                <a:lnTo>
                  <a:pt x="22212" y="35784"/>
                </a:lnTo>
                <a:lnTo>
                  <a:pt x="22413" y="35905"/>
                </a:lnTo>
                <a:lnTo>
                  <a:pt x="22614" y="36006"/>
                </a:lnTo>
                <a:lnTo>
                  <a:pt x="22816" y="36106"/>
                </a:lnTo>
                <a:lnTo>
                  <a:pt x="22393" y="36267"/>
                </a:lnTo>
                <a:lnTo>
                  <a:pt x="21930" y="36429"/>
                </a:lnTo>
                <a:lnTo>
                  <a:pt x="21487" y="36570"/>
                </a:lnTo>
                <a:lnTo>
                  <a:pt x="21024" y="36690"/>
                </a:lnTo>
                <a:lnTo>
                  <a:pt x="20560" y="36811"/>
                </a:lnTo>
                <a:lnTo>
                  <a:pt x="20097" y="36912"/>
                </a:lnTo>
                <a:lnTo>
                  <a:pt x="19634" y="36992"/>
                </a:lnTo>
                <a:lnTo>
                  <a:pt x="19151" y="37053"/>
                </a:lnTo>
                <a:lnTo>
                  <a:pt x="19151" y="37053"/>
                </a:lnTo>
                <a:lnTo>
                  <a:pt x="19231" y="36851"/>
                </a:lnTo>
                <a:lnTo>
                  <a:pt x="19292" y="36630"/>
                </a:lnTo>
                <a:lnTo>
                  <a:pt x="19352" y="36408"/>
                </a:lnTo>
                <a:lnTo>
                  <a:pt x="19372" y="36187"/>
                </a:lnTo>
                <a:lnTo>
                  <a:pt x="19372" y="35965"/>
                </a:lnTo>
                <a:lnTo>
                  <a:pt x="19352" y="35724"/>
                </a:lnTo>
                <a:lnTo>
                  <a:pt x="19292" y="35502"/>
                </a:lnTo>
                <a:lnTo>
                  <a:pt x="19231" y="35281"/>
                </a:lnTo>
                <a:lnTo>
                  <a:pt x="19070" y="34858"/>
                </a:lnTo>
                <a:lnTo>
                  <a:pt x="18889" y="34435"/>
                </a:lnTo>
                <a:lnTo>
                  <a:pt x="19070" y="34495"/>
                </a:lnTo>
                <a:lnTo>
                  <a:pt x="19251" y="34516"/>
                </a:lnTo>
                <a:lnTo>
                  <a:pt x="19413" y="34516"/>
                </a:lnTo>
                <a:lnTo>
                  <a:pt x="19594" y="34475"/>
                </a:lnTo>
                <a:lnTo>
                  <a:pt x="19634" y="34576"/>
                </a:lnTo>
                <a:lnTo>
                  <a:pt x="19715" y="34657"/>
                </a:lnTo>
                <a:lnTo>
                  <a:pt x="19815" y="34697"/>
                </a:lnTo>
                <a:lnTo>
                  <a:pt x="19916" y="34717"/>
                </a:lnTo>
                <a:lnTo>
                  <a:pt x="20077" y="34697"/>
                </a:lnTo>
                <a:lnTo>
                  <a:pt x="20218" y="34657"/>
                </a:lnTo>
                <a:lnTo>
                  <a:pt x="20359" y="34576"/>
                </a:lnTo>
                <a:lnTo>
                  <a:pt x="20480" y="34475"/>
                </a:lnTo>
                <a:lnTo>
                  <a:pt x="20601" y="34375"/>
                </a:lnTo>
                <a:lnTo>
                  <a:pt x="20701" y="34254"/>
                </a:lnTo>
                <a:lnTo>
                  <a:pt x="20903" y="34012"/>
                </a:lnTo>
                <a:close/>
                <a:moveTo>
                  <a:pt x="19694" y="6645"/>
                </a:moveTo>
                <a:lnTo>
                  <a:pt x="20440" y="6686"/>
                </a:lnTo>
                <a:lnTo>
                  <a:pt x="21164" y="6746"/>
                </a:lnTo>
                <a:lnTo>
                  <a:pt x="21889" y="6867"/>
                </a:lnTo>
                <a:lnTo>
                  <a:pt x="22614" y="7028"/>
                </a:lnTo>
                <a:lnTo>
                  <a:pt x="23319" y="7229"/>
                </a:lnTo>
                <a:lnTo>
                  <a:pt x="24024" y="7471"/>
                </a:lnTo>
                <a:lnTo>
                  <a:pt x="24709" y="7733"/>
                </a:lnTo>
                <a:lnTo>
                  <a:pt x="25373" y="8035"/>
                </a:lnTo>
                <a:lnTo>
                  <a:pt x="26018" y="8397"/>
                </a:lnTo>
                <a:lnTo>
                  <a:pt x="26642" y="8760"/>
                </a:lnTo>
                <a:lnTo>
                  <a:pt x="27266" y="9183"/>
                </a:lnTo>
                <a:lnTo>
                  <a:pt x="27850" y="9626"/>
                </a:lnTo>
                <a:lnTo>
                  <a:pt x="28434" y="10129"/>
                </a:lnTo>
                <a:lnTo>
                  <a:pt x="28998" y="10653"/>
                </a:lnTo>
                <a:lnTo>
                  <a:pt x="29501" y="11217"/>
                </a:lnTo>
                <a:lnTo>
                  <a:pt x="30005" y="11821"/>
                </a:lnTo>
                <a:lnTo>
                  <a:pt x="30448" y="12445"/>
                </a:lnTo>
                <a:lnTo>
                  <a:pt x="30871" y="13089"/>
                </a:lnTo>
                <a:lnTo>
                  <a:pt x="31233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1" y="16573"/>
                </a:lnTo>
                <a:lnTo>
                  <a:pt x="32603" y="17318"/>
                </a:lnTo>
                <a:lnTo>
                  <a:pt x="32784" y="18063"/>
                </a:lnTo>
                <a:lnTo>
                  <a:pt x="32905" y="18828"/>
                </a:lnTo>
                <a:lnTo>
                  <a:pt x="33005" y="19594"/>
                </a:lnTo>
                <a:lnTo>
                  <a:pt x="33046" y="20359"/>
                </a:lnTo>
                <a:lnTo>
                  <a:pt x="33066" y="20963"/>
                </a:lnTo>
                <a:lnTo>
                  <a:pt x="33066" y="21547"/>
                </a:lnTo>
                <a:lnTo>
                  <a:pt x="33025" y="22131"/>
                </a:lnTo>
                <a:lnTo>
                  <a:pt x="32985" y="22715"/>
                </a:lnTo>
                <a:lnTo>
                  <a:pt x="32905" y="23299"/>
                </a:lnTo>
                <a:lnTo>
                  <a:pt x="32804" y="23883"/>
                </a:lnTo>
                <a:lnTo>
                  <a:pt x="32703" y="24447"/>
                </a:lnTo>
                <a:lnTo>
                  <a:pt x="32562" y="25011"/>
                </a:lnTo>
                <a:lnTo>
                  <a:pt x="32401" y="25575"/>
                </a:lnTo>
                <a:lnTo>
                  <a:pt x="32220" y="26118"/>
                </a:lnTo>
                <a:lnTo>
                  <a:pt x="32019" y="26662"/>
                </a:lnTo>
                <a:lnTo>
                  <a:pt x="31817" y="27206"/>
                </a:lnTo>
                <a:lnTo>
                  <a:pt x="31576" y="27729"/>
                </a:lnTo>
                <a:lnTo>
                  <a:pt x="31334" y="28253"/>
                </a:lnTo>
                <a:lnTo>
                  <a:pt x="31052" y="28756"/>
                </a:lnTo>
                <a:lnTo>
                  <a:pt x="30770" y="29260"/>
                </a:lnTo>
                <a:lnTo>
                  <a:pt x="30468" y="29743"/>
                </a:lnTo>
                <a:lnTo>
                  <a:pt x="30146" y="30226"/>
                </a:lnTo>
                <a:lnTo>
                  <a:pt x="29803" y="30689"/>
                </a:lnTo>
                <a:lnTo>
                  <a:pt x="29441" y="31153"/>
                </a:lnTo>
                <a:lnTo>
                  <a:pt x="29078" y="31596"/>
                </a:lnTo>
                <a:lnTo>
                  <a:pt x="28696" y="32019"/>
                </a:lnTo>
                <a:lnTo>
                  <a:pt x="28293" y="32441"/>
                </a:lnTo>
                <a:lnTo>
                  <a:pt x="27890" y="32844"/>
                </a:lnTo>
                <a:lnTo>
                  <a:pt x="27467" y="33227"/>
                </a:lnTo>
                <a:lnTo>
                  <a:pt x="27024" y="33609"/>
                </a:lnTo>
                <a:lnTo>
                  <a:pt x="26561" y="33972"/>
                </a:lnTo>
                <a:lnTo>
                  <a:pt x="26098" y="34314"/>
                </a:lnTo>
                <a:lnTo>
                  <a:pt x="25635" y="34636"/>
                </a:lnTo>
                <a:lnTo>
                  <a:pt x="25132" y="34938"/>
                </a:lnTo>
                <a:lnTo>
                  <a:pt x="24628" y="35240"/>
                </a:lnTo>
                <a:lnTo>
                  <a:pt x="24125" y="35502"/>
                </a:lnTo>
                <a:lnTo>
                  <a:pt x="24064" y="35442"/>
                </a:lnTo>
                <a:lnTo>
                  <a:pt x="23984" y="35402"/>
                </a:lnTo>
                <a:lnTo>
                  <a:pt x="23903" y="35361"/>
                </a:lnTo>
                <a:lnTo>
                  <a:pt x="23782" y="35341"/>
                </a:lnTo>
                <a:lnTo>
                  <a:pt x="23641" y="35341"/>
                </a:lnTo>
                <a:lnTo>
                  <a:pt x="23500" y="35321"/>
                </a:lnTo>
                <a:lnTo>
                  <a:pt x="23359" y="35281"/>
                </a:lnTo>
                <a:lnTo>
                  <a:pt x="23218" y="35240"/>
                </a:lnTo>
                <a:lnTo>
                  <a:pt x="23078" y="35180"/>
                </a:lnTo>
                <a:lnTo>
                  <a:pt x="22957" y="35100"/>
                </a:lnTo>
                <a:lnTo>
                  <a:pt x="22816" y="35019"/>
                </a:lnTo>
                <a:lnTo>
                  <a:pt x="22715" y="34918"/>
                </a:lnTo>
                <a:lnTo>
                  <a:pt x="22473" y="34717"/>
                </a:lnTo>
                <a:lnTo>
                  <a:pt x="22353" y="34636"/>
                </a:lnTo>
                <a:lnTo>
                  <a:pt x="22191" y="34576"/>
                </a:lnTo>
                <a:lnTo>
                  <a:pt x="22051" y="34556"/>
                </a:lnTo>
                <a:lnTo>
                  <a:pt x="22111" y="33992"/>
                </a:lnTo>
                <a:lnTo>
                  <a:pt x="22151" y="33428"/>
                </a:lnTo>
                <a:lnTo>
                  <a:pt x="22151" y="32864"/>
                </a:lnTo>
                <a:lnTo>
                  <a:pt x="22131" y="32300"/>
                </a:lnTo>
                <a:lnTo>
                  <a:pt x="22111" y="32200"/>
                </a:lnTo>
                <a:lnTo>
                  <a:pt x="22071" y="32099"/>
                </a:lnTo>
                <a:lnTo>
                  <a:pt x="22030" y="31998"/>
                </a:lnTo>
                <a:lnTo>
                  <a:pt x="21990" y="31938"/>
                </a:lnTo>
                <a:lnTo>
                  <a:pt x="21930" y="31857"/>
                </a:lnTo>
                <a:lnTo>
                  <a:pt x="21849" y="31817"/>
                </a:lnTo>
                <a:lnTo>
                  <a:pt x="21769" y="31777"/>
                </a:lnTo>
                <a:lnTo>
                  <a:pt x="21688" y="31737"/>
                </a:lnTo>
                <a:lnTo>
                  <a:pt x="21426" y="31737"/>
                </a:lnTo>
                <a:lnTo>
                  <a:pt x="21326" y="31757"/>
                </a:lnTo>
                <a:lnTo>
                  <a:pt x="21245" y="31797"/>
                </a:lnTo>
                <a:lnTo>
                  <a:pt x="21164" y="31857"/>
                </a:lnTo>
                <a:lnTo>
                  <a:pt x="21084" y="31918"/>
                </a:lnTo>
                <a:lnTo>
                  <a:pt x="21024" y="31998"/>
                </a:lnTo>
                <a:lnTo>
                  <a:pt x="20097" y="33227"/>
                </a:lnTo>
                <a:lnTo>
                  <a:pt x="19936" y="33448"/>
                </a:lnTo>
                <a:lnTo>
                  <a:pt x="19755" y="33690"/>
                </a:lnTo>
                <a:lnTo>
                  <a:pt x="19654" y="33609"/>
                </a:lnTo>
                <a:lnTo>
                  <a:pt x="19553" y="33529"/>
                </a:lnTo>
                <a:lnTo>
                  <a:pt x="19413" y="33468"/>
                </a:lnTo>
                <a:lnTo>
                  <a:pt x="19272" y="33408"/>
                </a:lnTo>
                <a:lnTo>
                  <a:pt x="18144" y="33025"/>
                </a:lnTo>
                <a:lnTo>
                  <a:pt x="18043" y="33005"/>
                </a:lnTo>
                <a:lnTo>
                  <a:pt x="17902" y="33005"/>
                </a:lnTo>
                <a:lnTo>
                  <a:pt x="17822" y="33025"/>
                </a:lnTo>
                <a:lnTo>
                  <a:pt x="17681" y="33086"/>
                </a:lnTo>
                <a:lnTo>
                  <a:pt x="17580" y="33186"/>
                </a:lnTo>
                <a:lnTo>
                  <a:pt x="17499" y="33307"/>
                </a:lnTo>
                <a:lnTo>
                  <a:pt x="17439" y="33448"/>
                </a:lnTo>
                <a:lnTo>
                  <a:pt x="17419" y="33589"/>
                </a:lnTo>
                <a:lnTo>
                  <a:pt x="17419" y="33750"/>
                </a:lnTo>
                <a:lnTo>
                  <a:pt x="17479" y="34012"/>
                </a:lnTo>
                <a:lnTo>
                  <a:pt x="17560" y="34274"/>
                </a:lnTo>
                <a:lnTo>
                  <a:pt x="17640" y="34516"/>
                </a:lnTo>
                <a:lnTo>
                  <a:pt x="17761" y="34777"/>
                </a:lnTo>
                <a:lnTo>
                  <a:pt x="17983" y="35261"/>
                </a:lnTo>
                <a:lnTo>
                  <a:pt x="18083" y="35522"/>
                </a:lnTo>
                <a:lnTo>
                  <a:pt x="18164" y="35764"/>
                </a:lnTo>
                <a:lnTo>
                  <a:pt x="18204" y="35905"/>
                </a:lnTo>
                <a:lnTo>
                  <a:pt x="18224" y="36066"/>
                </a:lnTo>
                <a:lnTo>
                  <a:pt x="18204" y="36227"/>
                </a:lnTo>
                <a:lnTo>
                  <a:pt x="18184" y="36388"/>
                </a:lnTo>
                <a:lnTo>
                  <a:pt x="18144" y="36529"/>
                </a:lnTo>
                <a:lnTo>
                  <a:pt x="18063" y="36650"/>
                </a:lnTo>
                <a:lnTo>
                  <a:pt x="17963" y="36751"/>
                </a:lnTo>
                <a:lnTo>
                  <a:pt x="17822" y="36811"/>
                </a:lnTo>
                <a:lnTo>
                  <a:pt x="17701" y="36872"/>
                </a:lnTo>
                <a:lnTo>
                  <a:pt x="17600" y="36972"/>
                </a:lnTo>
                <a:lnTo>
                  <a:pt x="17520" y="37073"/>
                </a:lnTo>
                <a:lnTo>
                  <a:pt x="17459" y="37194"/>
                </a:lnTo>
                <a:lnTo>
                  <a:pt x="16775" y="37194"/>
                </a:lnTo>
                <a:lnTo>
                  <a:pt x="16110" y="37174"/>
                </a:lnTo>
                <a:lnTo>
                  <a:pt x="15425" y="37113"/>
                </a:lnTo>
                <a:lnTo>
                  <a:pt x="14741" y="37033"/>
                </a:lnTo>
                <a:lnTo>
                  <a:pt x="14076" y="36932"/>
                </a:lnTo>
                <a:lnTo>
                  <a:pt x="13412" y="36791"/>
                </a:lnTo>
                <a:lnTo>
                  <a:pt x="12747" y="36630"/>
                </a:lnTo>
                <a:lnTo>
                  <a:pt x="12103" y="36429"/>
                </a:lnTo>
                <a:lnTo>
                  <a:pt x="11458" y="36207"/>
                </a:lnTo>
                <a:lnTo>
                  <a:pt x="10834" y="35965"/>
                </a:lnTo>
                <a:lnTo>
                  <a:pt x="10210" y="35684"/>
                </a:lnTo>
                <a:lnTo>
                  <a:pt x="9606" y="35381"/>
                </a:lnTo>
                <a:lnTo>
                  <a:pt x="9001" y="35039"/>
                </a:lnTo>
                <a:lnTo>
                  <a:pt x="8438" y="34697"/>
                </a:lnTo>
                <a:lnTo>
                  <a:pt x="7874" y="34294"/>
                </a:lnTo>
                <a:lnTo>
                  <a:pt x="7330" y="33891"/>
                </a:lnTo>
                <a:lnTo>
                  <a:pt x="6746" y="33388"/>
                </a:lnTo>
                <a:lnTo>
                  <a:pt x="6202" y="32884"/>
                </a:lnTo>
                <a:lnTo>
                  <a:pt x="5679" y="32341"/>
                </a:lnTo>
                <a:lnTo>
                  <a:pt x="5175" y="31777"/>
                </a:lnTo>
                <a:lnTo>
                  <a:pt x="4712" y="31173"/>
                </a:lnTo>
                <a:lnTo>
                  <a:pt x="4269" y="30569"/>
                </a:lnTo>
                <a:lnTo>
                  <a:pt x="3866" y="29924"/>
                </a:lnTo>
                <a:lnTo>
                  <a:pt x="3484" y="29280"/>
                </a:lnTo>
                <a:lnTo>
                  <a:pt x="3121" y="28595"/>
                </a:lnTo>
                <a:lnTo>
                  <a:pt x="2819" y="27910"/>
                </a:lnTo>
                <a:lnTo>
                  <a:pt x="2537" y="27206"/>
                </a:lnTo>
                <a:lnTo>
                  <a:pt x="2276" y="26501"/>
                </a:lnTo>
                <a:lnTo>
                  <a:pt x="2074" y="25776"/>
                </a:lnTo>
                <a:lnTo>
                  <a:pt x="1893" y="25051"/>
                </a:lnTo>
                <a:lnTo>
                  <a:pt x="1752" y="24306"/>
                </a:lnTo>
                <a:lnTo>
                  <a:pt x="1651" y="23561"/>
                </a:lnTo>
                <a:lnTo>
                  <a:pt x="1591" y="22836"/>
                </a:lnTo>
                <a:lnTo>
                  <a:pt x="1571" y="22111"/>
                </a:lnTo>
                <a:lnTo>
                  <a:pt x="1591" y="21386"/>
                </a:lnTo>
                <a:lnTo>
                  <a:pt x="1631" y="20661"/>
                </a:lnTo>
                <a:lnTo>
                  <a:pt x="1712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5" y="17822"/>
                </a:lnTo>
                <a:lnTo>
                  <a:pt x="2396" y="17137"/>
                </a:lnTo>
                <a:lnTo>
                  <a:pt x="2658" y="16472"/>
                </a:lnTo>
                <a:lnTo>
                  <a:pt x="2940" y="15808"/>
                </a:lnTo>
                <a:lnTo>
                  <a:pt x="3262" y="15163"/>
                </a:lnTo>
                <a:lnTo>
                  <a:pt x="3605" y="14519"/>
                </a:lnTo>
                <a:lnTo>
                  <a:pt x="3987" y="13915"/>
                </a:lnTo>
                <a:lnTo>
                  <a:pt x="4390" y="13311"/>
                </a:lnTo>
                <a:lnTo>
                  <a:pt x="4833" y="12727"/>
                </a:lnTo>
                <a:lnTo>
                  <a:pt x="5296" y="12163"/>
                </a:lnTo>
                <a:lnTo>
                  <a:pt x="5779" y="11639"/>
                </a:lnTo>
                <a:lnTo>
                  <a:pt x="6303" y="11116"/>
                </a:lnTo>
                <a:lnTo>
                  <a:pt x="6847" y="10633"/>
                </a:lnTo>
                <a:lnTo>
                  <a:pt x="7411" y="10190"/>
                </a:lnTo>
                <a:lnTo>
                  <a:pt x="7995" y="9747"/>
                </a:lnTo>
                <a:lnTo>
                  <a:pt x="8599" y="9344"/>
                </a:lnTo>
                <a:lnTo>
                  <a:pt x="9223" y="8981"/>
                </a:lnTo>
                <a:lnTo>
                  <a:pt x="9606" y="8780"/>
                </a:lnTo>
                <a:lnTo>
                  <a:pt x="9988" y="8579"/>
                </a:lnTo>
                <a:lnTo>
                  <a:pt x="10391" y="8397"/>
                </a:lnTo>
                <a:lnTo>
                  <a:pt x="10794" y="8236"/>
                </a:lnTo>
                <a:lnTo>
                  <a:pt x="11196" y="8075"/>
                </a:lnTo>
                <a:lnTo>
                  <a:pt x="11599" y="7934"/>
                </a:lnTo>
                <a:lnTo>
                  <a:pt x="12445" y="7672"/>
                </a:lnTo>
                <a:lnTo>
                  <a:pt x="13291" y="7451"/>
                </a:lnTo>
                <a:lnTo>
                  <a:pt x="14137" y="7270"/>
                </a:lnTo>
                <a:lnTo>
                  <a:pt x="15002" y="7129"/>
                </a:lnTo>
                <a:lnTo>
                  <a:pt x="15868" y="7008"/>
                </a:lnTo>
                <a:lnTo>
                  <a:pt x="15949" y="6988"/>
                </a:lnTo>
                <a:lnTo>
                  <a:pt x="16029" y="6947"/>
                </a:lnTo>
                <a:lnTo>
                  <a:pt x="16090" y="6887"/>
                </a:lnTo>
                <a:lnTo>
                  <a:pt x="16130" y="6827"/>
                </a:lnTo>
                <a:lnTo>
                  <a:pt x="16271" y="6907"/>
                </a:lnTo>
                <a:lnTo>
                  <a:pt x="16432" y="6947"/>
                </a:lnTo>
                <a:lnTo>
                  <a:pt x="16593" y="6968"/>
                </a:lnTo>
                <a:lnTo>
                  <a:pt x="16795" y="6947"/>
                </a:lnTo>
                <a:lnTo>
                  <a:pt x="17499" y="6806"/>
                </a:lnTo>
                <a:lnTo>
                  <a:pt x="18245" y="6706"/>
                </a:lnTo>
                <a:lnTo>
                  <a:pt x="18969" y="6645"/>
                </a:lnTo>
                <a:close/>
                <a:moveTo>
                  <a:pt x="16513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8" y="121"/>
                </a:lnTo>
                <a:lnTo>
                  <a:pt x="15526" y="242"/>
                </a:lnTo>
                <a:lnTo>
                  <a:pt x="15304" y="403"/>
                </a:lnTo>
                <a:lnTo>
                  <a:pt x="15083" y="584"/>
                </a:lnTo>
                <a:lnTo>
                  <a:pt x="14922" y="805"/>
                </a:lnTo>
                <a:lnTo>
                  <a:pt x="14781" y="1047"/>
                </a:lnTo>
                <a:lnTo>
                  <a:pt x="14660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0" y="2336"/>
                </a:lnTo>
                <a:lnTo>
                  <a:pt x="14680" y="2517"/>
                </a:lnTo>
                <a:lnTo>
                  <a:pt x="14761" y="2698"/>
                </a:lnTo>
                <a:lnTo>
                  <a:pt x="14861" y="2860"/>
                </a:lnTo>
                <a:lnTo>
                  <a:pt x="14982" y="3000"/>
                </a:lnTo>
                <a:lnTo>
                  <a:pt x="13734" y="3222"/>
                </a:lnTo>
                <a:lnTo>
                  <a:pt x="13110" y="3343"/>
                </a:lnTo>
                <a:lnTo>
                  <a:pt x="12505" y="3484"/>
                </a:lnTo>
                <a:lnTo>
                  <a:pt x="12163" y="3544"/>
                </a:lnTo>
                <a:lnTo>
                  <a:pt x="11841" y="3625"/>
                </a:lnTo>
                <a:lnTo>
                  <a:pt x="11680" y="3685"/>
                </a:lnTo>
                <a:lnTo>
                  <a:pt x="11519" y="3746"/>
                </a:lnTo>
                <a:lnTo>
                  <a:pt x="11398" y="3846"/>
                </a:lnTo>
                <a:lnTo>
                  <a:pt x="11277" y="3967"/>
                </a:lnTo>
                <a:lnTo>
                  <a:pt x="11217" y="4048"/>
                </a:lnTo>
                <a:lnTo>
                  <a:pt x="11176" y="4148"/>
                </a:lnTo>
                <a:lnTo>
                  <a:pt x="11156" y="4229"/>
                </a:lnTo>
                <a:lnTo>
                  <a:pt x="11156" y="4330"/>
                </a:lnTo>
                <a:lnTo>
                  <a:pt x="11176" y="4410"/>
                </a:lnTo>
                <a:lnTo>
                  <a:pt x="11217" y="4511"/>
                </a:lnTo>
                <a:lnTo>
                  <a:pt x="11277" y="4571"/>
                </a:lnTo>
                <a:lnTo>
                  <a:pt x="11358" y="4652"/>
                </a:lnTo>
                <a:lnTo>
                  <a:pt x="11438" y="4672"/>
                </a:lnTo>
                <a:lnTo>
                  <a:pt x="11398" y="4793"/>
                </a:lnTo>
                <a:lnTo>
                  <a:pt x="11378" y="4893"/>
                </a:lnTo>
                <a:lnTo>
                  <a:pt x="11337" y="5296"/>
                </a:lnTo>
                <a:lnTo>
                  <a:pt x="11358" y="5699"/>
                </a:lnTo>
                <a:lnTo>
                  <a:pt x="11418" y="6484"/>
                </a:lnTo>
                <a:lnTo>
                  <a:pt x="11438" y="6625"/>
                </a:lnTo>
                <a:lnTo>
                  <a:pt x="10915" y="6766"/>
                </a:lnTo>
                <a:lnTo>
                  <a:pt x="10391" y="6947"/>
                </a:lnTo>
                <a:lnTo>
                  <a:pt x="9888" y="7149"/>
                </a:lnTo>
                <a:lnTo>
                  <a:pt x="9384" y="7370"/>
                </a:lnTo>
                <a:lnTo>
                  <a:pt x="8901" y="7592"/>
                </a:lnTo>
                <a:lnTo>
                  <a:pt x="8417" y="7854"/>
                </a:lnTo>
                <a:lnTo>
                  <a:pt x="7934" y="8136"/>
                </a:lnTo>
                <a:lnTo>
                  <a:pt x="7471" y="8417"/>
                </a:lnTo>
                <a:lnTo>
                  <a:pt x="7008" y="8720"/>
                </a:lnTo>
                <a:lnTo>
                  <a:pt x="6565" y="9042"/>
                </a:lnTo>
                <a:lnTo>
                  <a:pt x="6142" y="9384"/>
                </a:lnTo>
                <a:lnTo>
                  <a:pt x="5719" y="9726"/>
                </a:lnTo>
                <a:lnTo>
                  <a:pt x="5316" y="10089"/>
                </a:lnTo>
                <a:lnTo>
                  <a:pt x="4934" y="10471"/>
                </a:lnTo>
                <a:lnTo>
                  <a:pt x="4551" y="10854"/>
                </a:lnTo>
                <a:lnTo>
                  <a:pt x="4189" y="11237"/>
                </a:lnTo>
                <a:lnTo>
                  <a:pt x="3705" y="11821"/>
                </a:lnTo>
                <a:lnTo>
                  <a:pt x="3222" y="12425"/>
                </a:lnTo>
                <a:lnTo>
                  <a:pt x="2799" y="13069"/>
                </a:lnTo>
                <a:lnTo>
                  <a:pt x="2376" y="13714"/>
                </a:lnTo>
                <a:lnTo>
                  <a:pt x="1994" y="14378"/>
                </a:lnTo>
                <a:lnTo>
                  <a:pt x="1651" y="15043"/>
                </a:lnTo>
                <a:lnTo>
                  <a:pt x="1329" y="15747"/>
                </a:lnTo>
                <a:lnTo>
                  <a:pt x="1047" y="16452"/>
                </a:lnTo>
                <a:lnTo>
                  <a:pt x="806" y="17177"/>
                </a:lnTo>
                <a:lnTo>
                  <a:pt x="584" y="17902"/>
                </a:lnTo>
                <a:lnTo>
                  <a:pt x="403" y="18647"/>
                </a:lnTo>
                <a:lnTo>
                  <a:pt x="242" y="19392"/>
                </a:lnTo>
                <a:lnTo>
                  <a:pt x="121" y="20158"/>
                </a:lnTo>
                <a:lnTo>
                  <a:pt x="60" y="20923"/>
                </a:lnTo>
                <a:lnTo>
                  <a:pt x="0" y="21688"/>
                </a:lnTo>
                <a:lnTo>
                  <a:pt x="0" y="22453"/>
                </a:lnTo>
                <a:lnTo>
                  <a:pt x="40" y="23239"/>
                </a:lnTo>
                <a:lnTo>
                  <a:pt x="121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4" y="26340"/>
                </a:lnTo>
                <a:lnTo>
                  <a:pt x="806" y="27085"/>
                </a:lnTo>
                <a:lnTo>
                  <a:pt x="1067" y="27830"/>
                </a:lnTo>
                <a:lnTo>
                  <a:pt x="1369" y="28555"/>
                </a:lnTo>
                <a:lnTo>
                  <a:pt x="1692" y="29280"/>
                </a:lnTo>
                <a:lnTo>
                  <a:pt x="2054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6" y="32602"/>
                </a:lnTo>
                <a:lnTo>
                  <a:pt x="4289" y="33207"/>
                </a:lnTo>
                <a:lnTo>
                  <a:pt x="4813" y="33770"/>
                </a:lnTo>
                <a:lnTo>
                  <a:pt x="5397" y="34354"/>
                </a:lnTo>
                <a:lnTo>
                  <a:pt x="6001" y="34898"/>
                </a:lnTo>
                <a:lnTo>
                  <a:pt x="6645" y="35402"/>
                </a:lnTo>
                <a:lnTo>
                  <a:pt x="7290" y="35885"/>
                </a:lnTo>
                <a:lnTo>
                  <a:pt x="7974" y="36308"/>
                </a:lnTo>
                <a:lnTo>
                  <a:pt x="8659" y="36731"/>
                </a:lnTo>
                <a:lnTo>
                  <a:pt x="9384" y="37093"/>
                </a:lnTo>
                <a:lnTo>
                  <a:pt x="10109" y="37435"/>
                </a:lnTo>
                <a:lnTo>
                  <a:pt x="10854" y="37738"/>
                </a:lnTo>
                <a:lnTo>
                  <a:pt x="11619" y="37999"/>
                </a:lnTo>
                <a:lnTo>
                  <a:pt x="12405" y="38241"/>
                </a:lnTo>
                <a:lnTo>
                  <a:pt x="13190" y="38442"/>
                </a:lnTo>
                <a:lnTo>
                  <a:pt x="13975" y="38603"/>
                </a:lnTo>
                <a:lnTo>
                  <a:pt x="14781" y="38724"/>
                </a:lnTo>
                <a:lnTo>
                  <a:pt x="15586" y="38825"/>
                </a:lnTo>
                <a:lnTo>
                  <a:pt x="16392" y="38885"/>
                </a:lnTo>
                <a:lnTo>
                  <a:pt x="17197" y="38905"/>
                </a:lnTo>
                <a:lnTo>
                  <a:pt x="18003" y="38885"/>
                </a:lnTo>
                <a:lnTo>
                  <a:pt x="18808" y="38825"/>
                </a:lnTo>
                <a:lnTo>
                  <a:pt x="19594" y="38724"/>
                </a:lnTo>
                <a:lnTo>
                  <a:pt x="20379" y="38603"/>
                </a:lnTo>
                <a:lnTo>
                  <a:pt x="21164" y="38422"/>
                </a:lnTo>
                <a:lnTo>
                  <a:pt x="21930" y="38221"/>
                </a:lnTo>
                <a:lnTo>
                  <a:pt x="22675" y="37999"/>
                </a:lnTo>
                <a:lnTo>
                  <a:pt x="23420" y="37717"/>
                </a:lnTo>
                <a:lnTo>
                  <a:pt x="24165" y="37415"/>
                </a:lnTo>
                <a:lnTo>
                  <a:pt x="24870" y="37073"/>
                </a:lnTo>
                <a:lnTo>
                  <a:pt x="25575" y="36690"/>
                </a:lnTo>
                <a:lnTo>
                  <a:pt x="26259" y="36288"/>
                </a:lnTo>
                <a:lnTo>
                  <a:pt x="26944" y="35845"/>
                </a:lnTo>
                <a:lnTo>
                  <a:pt x="27588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0" y="33871"/>
                </a:lnTo>
                <a:lnTo>
                  <a:pt x="29884" y="33327"/>
                </a:lnTo>
                <a:lnTo>
                  <a:pt x="30387" y="32764"/>
                </a:lnTo>
                <a:lnTo>
                  <a:pt x="30891" y="32159"/>
                </a:lnTo>
                <a:lnTo>
                  <a:pt x="31334" y="31555"/>
                </a:lnTo>
                <a:lnTo>
                  <a:pt x="31777" y="30931"/>
                </a:lnTo>
                <a:lnTo>
                  <a:pt x="32180" y="30287"/>
                </a:lnTo>
                <a:lnTo>
                  <a:pt x="32562" y="29622"/>
                </a:lnTo>
                <a:lnTo>
                  <a:pt x="32925" y="28937"/>
                </a:lnTo>
                <a:lnTo>
                  <a:pt x="33247" y="28253"/>
                </a:lnTo>
                <a:lnTo>
                  <a:pt x="33529" y="27548"/>
                </a:lnTo>
                <a:lnTo>
                  <a:pt x="33811" y="26823"/>
                </a:lnTo>
                <a:lnTo>
                  <a:pt x="34032" y="26098"/>
                </a:lnTo>
                <a:lnTo>
                  <a:pt x="34234" y="25373"/>
                </a:lnTo>
                <a:lnTo>
                  <a:pt x="34415" y="24628"/>
                </a:lnTo>
                <a:lnTo>
                  <a:pt x="34556" y="23843"/>
                </a:lnTo>
                <a:lnTo>
                  <a:pt x="34657" y="23037"/>
                </a:lnTo>
                <a:lnTo>
                  <a:pt x="34717" y="22212"/>
                </a:lnTo>
                <a:lnTo>
                  <a:pt x="34757" y="21406"/>
                </a:lnTo>
                <a:lnTo>
                  <a:pt x="34737" y="20601"/>
                </a:lnTo>
                <a:lnTo>
                  <a:pt x="34697" y="19795"/>
                </a:lnTo>
                <a:lnTo>
                  <a:pt x="34616" y="18990"/>
                </a:lnTo>
                <a:lnTo>
                  <a:pt x="34495" y="18184"/>
                </a:lnTo>
                <a:lnTo>
                  <a:pt x="34354" y="17379"/>
                </a:lnTo>
                <a:lnTo>
                  <a:pt x="34153" y="16593"/>
                </a:lnTo>
                <a:lnTo>
                  <a:pt x="33932" y="15828"/>
                </a:lnTo>
                <a:lnTo>
                  <a:pt x="33670" y="15063"/>
                </a:lnTo>
                <a:lnTo>
                  <a:pt x="33368" y="14298"/>
                </a:lnTo>
                <a:lnTo>
                  <a:pt x="33025" y="13573"/>
                </a:lnTo>
                <a:lnTo>
                  <a:pt x="32663" y="12848"/>
                </a:lnTo>
                <a:lnTo>
                  <a:pt x="32240" y="12143"/>
                </a:lnTo>
                <a:lnTo>
                  <a:pt x="31837" y="11498"/>
                </a:lnTo>
                <a:lnTo>
                  <a:pt x="31374" y="10894"/>
                </a:lnTo>
                <a:lnTo>
                  <a:pt x="30891" y="10290"/>
                </a:lnTo>
                <a:lnTo>
                  <a:pt x="30387" y="9726"/>
                </a:lnTo>
                <a:lnTo>
                  <a:pt x="29844" y="9183"/>
                </a:lnTo>
                <a:lnTo>
                  <a:pt x="29300" y="8679"/>
                </a:lnTo>
                <a:lnTo>
                  <a:pt x="28696" y="8196"/>
                </a:lnTo>
                <a:lnTo>
                  <a:pt x="28092" y="7733"/>
                </a:lnTo>
                <a:lnTo>
                  <a:pt x="27467" y="7310"/>
                </a:lnTo>
                <a:lnTo>
                  <a:pt x="26803" y="6927"/>
                </a:lnTo>
                <a:lnTo>
                  <a:pt x="26138" y="6565"/>
                </a:lnTo>
                <a:lnTo>
                  <a:pt x="25454" y="6243"/>
                </a:lnTo>
                <a:lnTo>
                  <a:pt x="24749" y="5961"/>
                </a:lnTo>
                <a:lnTo>
                  <a:pt x="24024" y="5699"/>
                </a:lnTo>
                <a:lnTo>
                  <a:pt x="23299" y="5498"/>
                </a:lnTo>
                <a:lnTo>
                  <a:pt x="22554" y="5316"/>
                </a:lnTo>
                <a:lnTo>
                  <a:pt x="22212" y="2578"/>
                </a:lnTo>
                <a:lnTo>
                  <a:pt x="22171" y="2457"/>
                </a:lnTo>
                <a:lnTo>
                  <a:pt x="22131" y="2376"/>
                </a:lnTo>
                <a:lnTo>
                  <a:pt x="22051" y="2276"/>
                </a:lnTo>
                <a:lnTo>
                  <a:pt x="21970" y="2195"/>
                </a:lnTo>
                <a:lnTo>
                  <a:pt x="21869" y="2135"/>
                </a:lnTo>
                <a:lnTo>
                  <a:pt x="21748" y="2094"/>
                </a:lnTo>
                <a:lnTo>
                  <a:pt x="21648" y="2054"/>
                </a:lnTo>
                <a:lnTo>
                  <a:pt x="21547" y="2054"/>
                </a:lnTo>
                <a:lnTo>
                  <a:pt x="19976" y="2255"/>
                </a:lnTo>
                <a:lnTo>
                  <a:pt x="18406" y="2457"/>
                </a:lnTo>
                <a:lnTo>
                  <a:pt x="18365" y="2094"/>
                </a:lnTo>
                <a:lnTo>
                  <a:pt x="18285" y="1712"/>
                </a:lnTo>
                <a:lnTo>
                  <a:pt x="18144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0" y="584"/>
                </a:lnTo>
                <a:lnTo>
                  <a:pt x="17439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6" y="60"/>
                </a:lnTo>
                <a:lnTo>
                  <a:pt x="16815" y="40"/>
                </a:lnTo>
                <a:lnTo>
                  <a:pt x="16654" y="20"/>
                </a:lnTo>
                <a:lnTo>
                  <a:pt x="16513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4678534" y="241550"/>
            <a:ext cx="577504" cy="646325"/>
          </a:xfrm>
          <a:custGeom>
            <a:pathLst>
              <a:path extrusionOk="0" h="38906" w="34758">
                <a:moveTo>
                  <a:pt x="16574" y="1108"/>
                </a:moveTo>
                <a:lnTo>
                  <a:pt x="16634" y="1168"/>
                </a:lnTo>
                <a:lnTo>
                  <a:pt x="16755" y="1289"/>
                </a:lnTo>
                <a:lnTo>
                  <a:pt x="16856" y="1410"/>
                </a:lnTo>
                <a:lnTo>
                  <a:pt x="17037" y="1692"/>
                </a:lnTo>
                <a:lnTo>
                  <a:pt x="17158" y="1913"/>
                </a:lnTo>
                <a:lnTo>
                  <a:pt x="17218" y="2135"/>
                </a:lnTo>
                <a:lnTo>
                  <a:pt x="17259" y="2376"/>
                </a:lnTo>
                <a:lnTo>
                  <a:pt x="17259" y="2618"/>
                </a:lnTo>
                <a:lnTo>
                  <a:pt x="16373" y="2759"/>
                </a:lnTo>
                <a:lnTo>
                  <a:pt x="15849" y="2839"/>
                </a:lnTo>
                <a:lnTo>
                  <a:pt x="15829" y="2719"/>
                </a:lnTo>
                <a:lnTo>
                  <a:pt x="15789" y="2598"/>
                </a:lnTo>
                <a:lnTo>
                  <a:pt x="15728" y="2336"/>
                </a:lnTo>
                <a:lnTo>
                  <a:pt x="15648" y="2094"/>
                </a:lnTo>
                <a:lnTo>
                  <a:pt x="15627" y="1953"/>
                </a:lnTo>
                <a:lnTo>
                  <a:pt x="15627" y="1812"/>
                </a:lnTo>
                <a:lnTo>
                  <a:pt x="15648" y="1671"/>
                </a:lnTo>
                <a:lnTo>
                  <a:pt x="15708" y="1551"/>
                </a:lnTo>
                <a:lnTo>
                  <a:pt x="15789" y="1450"/>
                </a:lnTo>
                <a:lnTo>
                  <a:pt x="15869" y="1369"/>
                </a:lnTo>
                <a:lnTo>
                  <a:pt x="15990" y="1289"/>
                </a:lnTo>
                <a:lnTo>
                  <a:pt x="16111" y="1228"/>
                </a:lnTo>
                <a:lnTo>
                  <a:pt x="16232" y="1168"/>
                </a:lnTo>
                <a:lnTo>
                  <a:pt x="16352" y="1128"/>
                </a:lnTo>
                <a:lnTo>
                  <a:pt x="16534" y="1128"/>
                </a:lnTo>
                <a:lnTo>
                  <a:pt x="16574" y="1108"/>
                </a:lnTo>
                <a:close/>
                <a:moveTo>
                  <a:pt x="20944" y="3504"/>
                </a:moveTo>
                <a:lnTo>
                  <a:pt x="21145" y="5075"/>
                </a:lnTo>
                <a:lnTo>
                  <a:pt x="20541" y="5034"/>
                </a:lnTo>
                <a:lnTo>
                  <a:pt x="19937" y="4994"/>
                </a:lnTo>
                <a:lnTo>
                  <a:pt x="19353" y="4994"/>
                </a:lnTo>
                <a:lnTo>
                  <a:pt x="18749" y="5014"/>
                </a:lnTo>
                <a:lnTo>
                  <a:pt x="18145" y="5054"/>
                </a:lnTo>
                <a:lnTo>
                  <a:pt x="17541" y="5135"/>
                </a:lnTo>
                <a:lnTo>
                  <a:pt x="16936" y="5236"/>
                </a:lnTo>
                <a:lnTo>
                  <a:pt x="16352" y="5357"/>
                </a:lnTo>
                <a:lnTo>
                  <a:pt x="16171" y="5417"/>
                </a:lnTo>
                <a:lnTo>
                  <a:pt x="16030" y="5518"/>
                </a:lnTo>
                <a:lnTo>
                  <a:pt x="15909" y="5618"/>
                </a:lnTo>
                <a:lnTo>
                  <a:pt x="15849" y="5759"/>
                </a:lnTo>
                <a:lnTo>
                  <a:pt x="15789" y="5900"/>
                </a:lnTo>
                <a:lnTo>
                  <a:pt x="15768" y="6041"/>
                </a:lnTo>
                <a:lnTo>
                  <a:pt x="15768" y="6202"/>
                </a:lnTo>
                <a:lnTo>
                  <a:pt x="15809" y="6343"/>
                </a:lnTo>
                <a:lnTo>
                  <a:pt x="15426" y="6303"/>
                </a:lnTo>
                <a:lnTo>
                  <a:pt x="15043" y="6263"/>
                </a:lnTo>
                <a:lnTo>
                  <a:pt x="14681" y="6243"/>
                </a:lnTo>
                <a:lnTo>
                  <a:pt x="14298" y="6222"/>
                </a:lnTo>
                <a:lnTo>
                  <a:pt x="13936" y="6243"/>
                </a:lnTo>
                <a:lnTo>
                  <a:pt x="13553" y="6263"/>
                </a:lnTo>
                <a:lnTo>
                  <a:pt x="13191" y="6283"/>
                </a:lnTo>
                <a:lnTo>
                  <a:pt x="12808" y="6343"/>
                </a:lnTo>
                <a:lnTo>
                  <a:pt x="12808" y="6303"/>
                </a:lnTo>
                <a:lnTo>
                  <a:pt x="12708" y="5518"/>
                </a:lnTo>
                <a:lnTo>
                  <a:pt x="12627" y="5115"/>
                </a:lnTo>
                <a:lnTo>
                  <a:pt x="12587" y="4934"/>
                </a:lnTo>
                <a:lnTo>
                  <a:pt x="12526" y="4752"/>
                </a:lnTo>
                <a:lnTo>
                  <a:pt x="12506" y="4692"/>
                </a:lnTo>
                <a:lnTo>
                  <a:pt x="13755" y="4491"/>
                </a:lnTo>
                <a:lnTo>
                  <a:pt x="15084" y="4269"/>
                </a:lnTo>
                <a:lnTo>
                  <a:pt x="16393" y="4068"/>
                </a:lnTo>
                <a:lnTo>
                  <a:pt x="17541" y="3907"/>
                </a:lnTo>
                <a:lnTo>
                  <a:pt x="18668" y="3766"/>
                </a:lnTo>
                <a:lnTo>
                  <a:pt x="19816" y="3625"/>
                </a:lnTo>
                <a:lnTo>
                  <a:pt x="20944" y="3504"/>
                </a:lnTo>
                <a:close/>
                <a:moveTo>
                  <a:pt x="24266" y="8035"/>
                </a:moveTo>
                <a:lnTo>
                  <a:pt x="24146" y="8075"/>
                </a:lnTo>
                <a:lnTo>
                  <a:pt x="24025" y="8115"/>
                </a:lnTo>
                <a:lnTo>
                  <a:pt x="23924" y="8176"/>
                </a:lnTo>
                <a:lnTo>
                  <a:pt x="23823" y="8236"/>
                </a:lnTo>
                <a:lnTo>
                  <a:pt x="23723" y="8317"/>
                </a:lnTo>
                <a:lnTo>
                  <a:pt x="23622" y="8417"/>
                </a:lnTo>
                <a:lnTo>
                  <a:pt x="23562" y="8538"/>
                </a:lnTo>
                <a:lnTo>
                  <a:pt x="23501" y="8639"/>
                </a:lnTo>
                <a:lnTo>
                  <a:pt x="23441" y="8780"/>
                </a:lnTo>
                <a:lnTo>
                  <a:pt x="23421" y="8921"/>
                </a:lnTo>
                <a:lnTo>
                  <a:pt x="23400" y="9042"/>
                </a:lnTo>
                <a:lnTo>
                  <a:pt x="23441" y="9324"/>
                </a:lnTo>
                <a:lnTo>
                  <a:pt x="23481" y="9444"/>
                </a:lnTo>
                <a:lnTo>
                  <a:pt x="23541" y="9545"/>
                </a:lnTo>
                <a:lnTo>
                  <a:pt x="23602" y="9646"/>
                </a:lnTo>
                <a:lnTo>
                  <a:pt x="23682" y="9726"/>
                </a:lnTo>
                <a:lnTo>
                  <a:pt x="23823" y="9847"/>
                </a:lnTo>
                <a:lnTo>
                  <a:pt x="23984" y="9948"/>
                </a:lnTo>
                <a:lnTo>
                  <a:pt x="24166" y="9988"/>
                </a:lnTo>
                <a:lnTo>
                  <a:pt x="24347" y="10008"/>
                </a:lnTo>
                <a:lnTo>
                  <a:pt x="24468" y="10008"/>
                </a:lnTo>
                <a:lnTo>
                  <a:pt x="24589" y="9968"/>
                </a:lnTo>
                <a:lnTo>
                  <a:pt x="24709" y="9948"/>
                </a:lnTo>
                <a:lnTo>
                  <a:pt x="24810" y="9887"/>
                </a:lnTo>
                <a:lnTo>
                  <a:pt x="24911" y="9807"/>
                </a:lnTo>
                <a:lnTo>
                  <a:pt x="25011" y="9747"/>
                </a:lnTo>
                <a:lnTo>
                  <a:pt x="25092" y="9666"/>
                </a:lnTo>
                <a:lnTo>
                  <a:pt x="25173" y="9585"/>
                </a:lnTo>
                <a:lnTo>
                  <a:pt x="25233" y="9485"/>
                </a:lnTo>
                <a:lnTo>
                  <a:pt x="25293" y="9364"/>
                </a:lnTo>
                <a:lnTo>
                  <a:pt x="25334" y="9243"/>
                </a:lnTo>
                <a:lnTo>
                  <a:pt x="25354" y="9122"/>
                </a:lnTo>
                <a:lnTo>
                  <a:pt x="25354" y="9001"/>
                </a:lnTo>
                <a:lnTo>
                  <a:pt x="25354" y="8881"/>
                </a:lnTo>
                <a:lnTo>
                  <a:pt x="25334" y="8740"/>
                </a:lnTo>
                <a:lnTo>
                  <a:pt x="25293" y="8619"/>
                </a:lnTo>
                <a:lnTo>
                  <a:pt x="25233" y="8518"/>
                </a:lnTo>
                <a:lnTo>
                  <a:pt x="25112" y="8357"/>
                </a:lnTo>
                <a:lnTo>
                  <a:pt x="24991" y="8236"/>
                </a:lnTo>
                <a:lnTo>
                  <a:pt x="24830" y="8136"/>
                </a:lnTo>
                <a:lnTo>
                  <a:pt x="24649" y="8075"/>
                </a:lnTo>
                <a:lnTo>
                  <a:pt x="24528" y="8035"/>
                </a:lnTo>
                <a:close/>
                <a:moveTo>
                  <a:pt x="19514" y="9444"/>
                </a:moveTo>
                <a:lnTo>
                  <a:pt x="19333" y="9465"/>
                </a:lnTo>
                <a:lnTo>
                  <a:pt x="19151" y="9505"/>
                </a:lnTo>
                <a:lnTo>
                  <a:pt x="18990" y="9606"/>
                </a:lnTo>
                <a:lnTo>
                  <a:pt x="18849" y="9726"/>
                </a:lnTo>
                <a:lnTo>
                  <a:pt x="18729" y="9867"/>
                </a:lnTo>
                <a:lnTo>
                  <a:pt x="18628" y="10028"/>
                </a:lnTo>
                <a:lnTo>
                  <a:pt x="18588" y="10210"/>
                </a:lnTo>
                <a:lnTo>
                  <a:pt x="18568" y="10391"/>
                </a:lnTo>
                <a:lnTo>
                  <a:pt x="18588" y="10592"/>
                </a:lnTo>
                <a:lnTo>
                  <a:pt x="18628" y="10774"/>
                </a:lnTo>
                <a:lnTo>
                  <a:pt x="18729" y="10935"/>
                </a:lnTo>
                <a:lnTo>
                  <a:pt x="18849" y="11076"/>
                </a:lnTo>
                <a:lnTo>
                  <a:pt x="18990" y="11196"/>
                </a:lnTo>
                <a:lnTo>
                  <a:pt x="19151" y="11277"/>
                </a:lnTo>
                <a:lnTo>
                  <a:pt x="19333" y="11337"/>
                </a:lnTo>
                <a:lnTo>
                  <a:pt x="19514" y="11358"/>
                </a:lnTo>
                <a:lnTo>
                  <a:pt x="19715" y="11337"/>
                </a:lnTo>
                <a:lnTo>
                  <a:pt x="19897" y="11277"/>
                </a:lnTo>
                <a:lnTo>
                  <a:pt x="20058" y="11196"/>
                </a:lnTo>
                <a:lnTo>
                  <a:pt x="20199" y="11076"/>
                </a:lnTo>
                <a:lnTo>
                  <a:pt x="20319" y="10935"/>
                </a:lnTo>
                <a:lnTo>
                  <a:pt x="20400" y="10774"/>
                </a:lnTo>
                <a:lnTo>
                  <a:pt x="20460" y="10592"/>
                </a:lnTo>
                <a:lnTo>
                  <a:pt x="20481" y="10391"/>
                </a:lnTo>
                <a:lnTo>
                  <a:pt x="20460" y="10210"/>
                </a:lnTo>
                <a:lnTo>
                  <a:pt x="20400" y="10028"/>
                </a:lnTo>
                <a:lnTo>
                  <a:pt x="20319" y="9867"/>
                </a:lnTo>
                <a:lnTo>
                  <a:pt x="20199" y="9726"/>
                </a:lnTo>
                <a:lnTo>
                  <a:pt x="20058" y="9606"/>
                </a:lnTo>
                <a:lnTo>
                  <a:pt x="19897" y="9505"/>
                </a:lnTo>
                <a:lnTo>
                  <a:pt x="19715" y="9465"/>
                </a:lnTo>
                <a:lnTo>
                  <a:pt x="19514" y="9444"/>
                </a:lnTo>
                <a:close/>
                <a:moveTo>
                  <a:pt x="10976" y="11901"/>
                </a:moveTo>
                <a:lnTo>
                  <a:pt x="10815" y="11921"/>
                </a:lnTo>
                <a:lnTo>
                  <a:pt x="10654" y="11941"/>
                </a:lnTo>
                <a:lnTo>
                  <a:pt x="10492" y="12002"/>
                </a:lnTo>
                <a:lnTo>
                  <a:pt x="10351" y="12082"/>
                </a:lnTo>
                <a:lnTo>
                  <a:pt x="10210" y="12163"/>
                </a:lnTo>
                <a:lnTo>
                  <a:pt x="10090" y="12264"/>
                </a:lnTo>
                <a:lnTo>
                  <a:pt x="10029" y="12324"/>
                </a:lnTo>
                <a:lnTo>
                  <a:pt x="9929" y="12445"/>
                </a:lnTo>
                <a:lnTo>
                  <a:pt x="9848" y="12586"/>
                </a:lnTo>
                <a:lnTo>
                  <a:pt x="9767" y="12727"/>
                </a:lnTo>
                <a:lnTo>
                  <a:pt x="9727" y="12868"/>
                </a:lnTo>
                <a:lnTo>
                  <a:pt x="9687" y="12989"/>
                </a:lnTo>
                <a:lnTo>
                  <a:pt x="9667" y="13109"/>
                </a:lnTo>
                <a:lnTo>
                  <a:pt x="9667" y="13230"/>
                </a:lnTo>
                <a:lnTo>
                  <a:pt x="9687" y="13351"/>
                </a:lnTo>
                <a:lnTo>
                  <a:pt x="9707" y="13472"/>
                </a:lnTo>
                <a:lnTo>
                  <a:pt x="9747" y="13593"/>
                </a:lnTo>
                <a:lnTo>
                  <a:pt x="9788" y="13714"/>
                </a:lnTo>
                <a:lnTo>
                  <a:pt x="9848" y="13814"/>
                </a:lnTo>
                <a:lnTo>
                  <a:pt x="9989" y="14016"/>
                </a:lnTo>
                <a:lnTo>
                  <a:pt x="10150" y="14177"/>
                </a:lnTo>
                <a:lnTo>
                  <a:pt x="10351" y="14298"/>
                </a:lnTo>
                <a:lnTo>
                  <a:pt x="10573" y="14398"/>
                </a:lnTo>
                <a:lnTo>
                  <a:pt x="10694" y="14418"/>
                </a:lnTo>
                <a:lnTo>
                  <a:pt x="10835" y="14439"/>
                </a:lnTo>
                <a:lnTo>
                  <a:pt x="10956" y="14439"/>
                </a:lnTo>
                <a:lnTo>
                  <a:pt x="11076" y="14418"/>
                </a:lnTo>
                <a:lnTo>
                  <a:pt x="11298" y="14358"/>
                </a:lnTo>
                <a:lnTo>
                  <a:pt x="11540" y="14257"/>
                </a:lnTo>
                <a:lnTo>
                  <a:pt x="11600" y="14217"/>
                </a:lnTo>
                <a:lnTo>
                  <a:pt x="11721" y="14157"/>
                </a:lnTo>
                <a:lnTo>
                  <a:pt x="11801" y="14076"/>
                </a:lnTo>
                <a:lnTo>
                  <a:pt x="11902" y="13996"/>
                </a:lnTo>
                <a:lnTo>
                  <a:pt x="11983" y="13895"/>
                </a:lnTo>
                <a:lnTo>
                  <a:pt x="12043" y="13794"/>
                </a:lnTo>
                <a:lnTo>
                  <a:pt x="12103" y="13693"/>
                </a:lnTo>
                <a:lnTo>
                  <a:pt x="12184" y="13472"/>
                </a:lnTo>
                <a:lnTo>
                  <a:pt x="12224" y="13230"/>
                </a:lnTo>
                <a:lnTo>
                  <a:pt x="12204" y="12989"/>
                </a:lnTo>
                <a:lnTo>
                  <a:pt x="12184" y="12868"/>
                </a:lnTo>
                <a:lnTo>
                  <a:pt x="12144" y="12747"/>
                </a:lnTo>
                <a:lnTo>
                  <a:pt x="12103" y="12626"/>
                </a:lnTo>
                <a:lnTo>
                  <a:pt x="12043" y="12525"/>
                </a:lnTo>
                <a:lnTo>
                  <a:pt x="11902" y="12324"/>
                </a:lnTo>
                <a:lnTo>
                  <a:pt x="11741" y="12163"/>
                </a:lnTo>
                <a:lnTo>
                  <a:pt x="11540" y="12042"/>
                </a:lnTo>
                <a:lnTo>
                  <a:pt x="11318" y="11941"/>
                </a:lnTo>
                <a:lnTo>
                  <a:pt x="11137" y="11921"/>
                </a:lnTo>
                <a:lnTo>
                  <a:pt x="10976" y="11901"/>
                </a:lnTo>
                <a:close/>
                <a:moveTo>
                  <a:pt x="26864" y="13532"/>
                </a:moveTo>
                <a:lnTo>
                  <a:pt x="26763" y="13552"/>
                </a:lnTo>
                <a:lnTo>
                  <a:pt x="26622" y="13573"/>
                </a:lnTo>
                <a:lnTo>
                  <a:pt x="26502" y="13613"/>
                </a:lnTo>
                <a:lnTo>
                  <a:pt x="26401" y="13653"/>
                </a:lnTo>
                <a:lnTo>
                  <a:pt x="26300" y="13734"/>
                </a:lnTo>
                <a:lnTo>
                  <a:pt x="26200" y="13814"/>
                </a:lnTo>
                <a:lnTo>
                  <a:pt x="26119" y="13895"/>
                </a:lnTo>
                <a:lnTo>
                  <a:pt x="26059" y="13996"/>
                </a:lnTo>
                <a:lnTo>
                  <a:pt x="25998" y="14157"/>
                </a:lnTo>
                <a:lnTo>
                  <a:pt x="25958" y="14338"/>
                </a:lnTo>
                <a:lnTo>
                  <a:pt x="25938" y="14519"/>
                </a:lnTo>
                <a:lnTo>
                  <a:pt x="25978" y="14680"/>
                </a:lnTo>
                <a:lnTo>
                  <a:pt x="26038" y="14841"/>
                </a:lnTo>
                <a:lnTo>
                  <a:pt x="26119" y="15002"/>
                </a:lnTo>
                <a:lnTo>
                  <a:pt x="26240" y="15123"/>
                </a:lnTo>
                <a:lnTo>
                  <a:pt x="26381" y="15224"/>
                </a:lnTo>
                <a:lnTo>
                  <a:pt x="26542" y="15304"/>
                </a:lnTo>
                <a:lnTo>
                  <a:pt x="26723" y="15345"/>
                </a:lnTo>
                <a:lnTo>
                  <a:pt x="26904" y="15345"/>
                </a:lnTo>
                <a:lnTo>
                  <a:pt x="27065" y="15304"/>
                </a:lnTo>
                <a:lnTo>
                  <a:pt x="27206" y="15264"/>
                </a:lnTo>
                <a:lnTo>
                  <a:pt x="27347" y="15184"/>
                </a:lnTo>
                <a:lnTo>
                  <a:pt x="27448" y="15083"/>
                </a:lnTo>
                <a:lnTo>
                  <a:pt x="27549" y="14982"/>
                </a:lnTo>
                <a:lnTo>
                  <a:pt x="27649" y="14821"/>
                </a:lnTo>
                <a:lnTo>
                  <a:pt x="27710" y="14660"/>
                </a:lnTo>
                <a:lnTo>
                  <a:pt x="27750" y="14479"/>
                </a:lnTo>
                <a:lnTo>
                  <a:pt x="27750" y="14318"/>
                </a:lnTo>
                <a:lnTo>
                  <a:pt x="27710" y="14136"/>
                </a:lnTo>
                <a:lnTo>
                  <a:pt x="27629" y="13975"/>
                </a:lnTo>
                <a:lnTo>
                  <a:pt x="27529" y="13834"/>
                </a:lnTo>
                <a:lnTo>
                  <a:pt x="27408" y="13714"/>
                </a:lnTo>
                <a:lnTo>
                  <a:pt x="27267" y="13633"/>
                </a:lnTo>
                <a:lnTo>
                  <a:pt x="27106" y="13573"/>
                </a:lnTo>
                <a:lnTo>
                  <a:pt x="26965" y="13552"/>
                </a:lnTo>
                <a:lnTo>
                  <a:pt x="26864" y="13532"/>
                </a:lnTo>
                <a:close/>
                <a:moveTo>
                  <a:pt x="8217" y="13573"/>
                </a:moveTo>
                <a:lnTo>
                  <a:pt x="8177" y="13593"/>
                </a:lnTo>
                <a:lnTo>
                  <a:pt x="7975" y="13714"/>
                </a:lnTo>
                <a:lnTo>
                  <a:pt x="7834" y="13875"/>
                </a:lnTo>
                <a:lnTo>
                  <a:pt x="7693" y="14056"/>
                </a:lnTo>
                <a:lnTo>
                  <a:pt x="7552" y="14237"/>
                </a:lnTo>
                <a:lnTo>
                  <a:pt x="7452" y="14157"/>
                </a:lnTo>
                <a:lnTo>
                  <a:pt x="7351" y="14116"/>
                </a:lnTo>
                <a:lnTo>
                  <a:pt x="7230" y="14096"/>
                </a:lnTo>
                <a:lnTo>
                  <a:pt x="7129" y="14076"/>
                </a:lnTo>
                <a:lnTo>
                  <a:pt x="6928" y="14096"/>
                </a:lnTo>
                <a:lnTo>
                  <a:pt x="6888" y="14116"/>
                </a:lnTo>
                <a:lnTo>
                  <a:pt x="6888" y="14136"/>
                </a:lnTo>
                <a:lnTo>
                  <a:pt x="6888" y="14157"/>
                </a:lnTo>
                <a:lnTo>
                  <a:pt x="6928" y="14318"/>
                </a:lnTo>
                <a:lnTo>
                  <a:pt x="6989" y="14459"/>
                </a:lnTo>
                <a:lnTo>
                  <a:pt x="7049" y="14519"/>
                </a:lnTo>
                <a:lnTo>
                  <a:pt x="7109" y="14579"/>
                </a:lnTo>
                <a:lnTo>
                  <a:pt x="7230" y="14700"/>
                </a:lnTo>
                <a:lnTo>
                  <a:pt x="7109" y="14882"/>
                </a:lnTo>
                <a:lnTo>
                  <a:pt x="6989" y="15083"/>
                </a:lnTo>
                <a:lnTo>
                  <a:pt x="6888" y="15284"/>
                </a:lnTo>
                <a:lnTo>
                  <a:pt x="6868" y="15385"/>
                </a:lnTo>
                <a:lnTo>
                  <a:pt x="6848" y="15486"/>
                </a:lnTo>
                <a:lnTo>
                  <a:pt x="6868" y="15546"/>
                </a:lnTo>
                <a:lnTo>
                  <a:pt x="6908" y="15586"/>
                </a:lnTo>
                <a:lnTo>
                  <a:pt x="6948" y="15607"/>
                </a:lnTo>
                <a:lnTo>
                  <a:pt x="6989" y="15607"/>
                </a:lnTo>
                <a:lnTo>
                  <a:pt x="7089" y="15566"/>
                </a:lnTo>
                <a:lnTo>
                  <a:pt x="7190" y="15506"/>
                </a:lnTo>
                <a:lnTo>
                  <a:pt x="7331" y="15345"/>
                </a:lnTo>
                <a:lnTo>
                  <a:pt x="7472" y="15184"/>
                </a:lnTo>
                <a:lnTo>
                  <a:pt x="7593" y="15002"/>
                </a:lnTo>
                <a:lnTo>
                  <a:pt x="7794" y="15163"/>
                </a:lnTo>
                <a:lnTo>
                  <a:pt x="7895" y="15224"/>
                </a:lnTo>
                <a:lnTo>
                  <a:pt x="8016" y="15264"/>
                </a:lnTo>
                <a:lnTo>
                  <a:pt x="8116" y="15264"/>
                </a:lnTo>
                <a:lnTo>
                  <a:pt x="8177" y="15244"/>
                </a:lnTo>
                <a:lnTo>
                  <a:pt x="8217" y="15204"/>
                </a:lnTo>
                <a:lnTo>
                  <a:pt x="8237" y="15163"/>
                </a:lnTo>
                <a:lnTo>
                  <a:pt x="8257" y="15123"/>
                </a:lnTo>
                <a:lnTo>
                  <a:pt x="8277" y="15063"/>
                </a:lnTo>
                <a:lnTo>
                  <a:pt x="8257" y="15002"/>
                </a:lnTo>
                <a:lnTo>
                  <a:pt x="8217" y="14882"/>
                </a:lnTo>
                <a:lnTo>
                  <a:pt x="8136" y="14761"/>
                </a:lnTo>
                <a:lnTo>
                  <a:pt x="8036" y="14640"/>
                </a:lnTo>
                <a:lnTo>
                  <a:pt x="7935" y="14539"/>
                </a:lnTo>
                <a:lnTo>
                  <a:pt x="8076" y="14358"/>
                </a:lnTo>
                <a:lnTo>
                  <a:pt x="8197" y="14157"/>
                </a:lnTo>
                <a:lnTo>
                  <a:pt x="8297" y="13955"/>
                </a:lnTo>
                <a:lnTo>
                  <a:pt x="8338" y="13855"/>
                </a:lnTo>
                <a:lnTo>
                  <a:pt x="8358" y="13734"/>
                </a:lnTo>
                <a:lnTo>
                  <a:pt x="8338" y="13653"/>
                </a:lnTo>
                <a:lnTo>
                  <a:pt x="8297" y="13593"/>
                </a:lnTo>
                <a:lnTo>
                  <a:pt x="8237" y="13573"/>
                </a:lnTo>
                <a:close/>
                <a:moveTo>
                  <a:pt x="18668" y="12666"/>
                </a:moveTo>
                <a:lnTo>
                  <a:pt x="18568" y="12707"/>
                </a:lnTo>
                <a:lnTo>
                  <a:pt x="18467" y="12747"/>
                </a:lnTo>
                <a:lnTo>
                  <a:pt x="17943" y="13009"/>
                </a:lnTo>
                <a:lnTo>
                  <a:pt x="17420" y="13311"/>
                </a:lnTo>
                <a:lnTo>
                  <a:pt x="16916" y="13613"/>
                </a:lnTo>
                <a:lnTo>
                  <a:pt x="16413" y="13955"/>
                </a:lnTo>
                <a:lnTo>
                  <a:pt x="16373" y="13955"/>
                </a:lnTo>
                <a:lnTo>
                  <a:pt x="16211" y="13915"/>
                </a:lnTo>
                <a:lnTo>
                  <a:pt x="16050" y="13895"/>
                </a:lnTo>
                <a:lnTo>
                  <a:pt x="15889" y="13915"/>
                </a:lnTo>
                <a:lnTo>
                  <a:pt x="15728" y="13955"/>
                </a:lnTo>
                <a:lnTo>
                  <a:pt x="15627" y="13975"/>
                </a:lnTo>
                <a:lnTo>
                  <a:pt x="15507" y="14036"/>
                </a:lnTo>
                <a:lnTo>
                  <a:pt x="15245" y="13613"/>
                </a:lnTo>
                <a:lnTo>
                  <a:pt x="14943" y="13190"/>
                </a:lnTo>
                <a:lnTo>
                  <a:pt x="14862" y="13109"/>
                </a:lnTo>
                <a:lnTo>
                  <a:pt x="14762" y="13069"/>
                </a:lnTo>
                <a:lnTo>
                  <a:pt x="14661" y="13069"/>
                </a:lnTo>
                <a:lnTo>
                  <a:pt x="14560" y="13089"/>
                </a:lnTo>
                <a:lnTo>
                  <a:pt x="14459" y="13130"/>
                </a:lnTo>
                <a:lnTo>
                  <a:pt x="14399" y="13210"/>
                </a:lnTo>
                <a:lnTo>
                  <a:pt x="14379" y="13311"/>
                </a:lnTo>
                <a:lnTo>
                  <a:pt x="14379" y="13371"/>
                </a:lnTo>
                <a:lnTo>
                  <a:pt x="14399" y="13432"/>
                </a:lnTo>
                <a:lnTo>
                  <a:pt x="14520" y="13714"/>
                </a:lnTo>
                <a:lnTo>
                  <a:pt x="14641" y="14016"/>
                </a:lnTo>
                <a:lnTo>
                  <a:pt x="14802" y="14298"/>
                </a:lnTo>
                <a:lnTo>
                  <a:pt x="14963" y="14600"/>
                </a:lnTo>
                <a:lnTo>
                  <a:pt x="14923" y="14720"/>
                </a:lnTo>
                <a:lnTo>
                  <a:pt x="14882" y="14841"/>
                </a:lnTo>
                <a:lnTo>
                  <a:pt x="14862" y="14982"/>
                </a:lnTo>
                <a:lnTo>
                  <a:pt x="14842" y="15123"/>
                </a:lnTo>
                <a:lnTo>
                  <a:pt x="14842" y="15204"/>
                </a:lnTo>
                <a:lnTo>
                  <a:pt x="14621" y="15425"/>
                </a:lnTo>
                <a:lnTo>
                  <a:pt x="14419" y="15647"/>
                </a:lnTo>
                <a:lnTo>
                  <a:pt x="14238" y="15888"/>
                </a:lnTo>
                <a:lnTo>
                  <a:pt x="14077" y="16150"/>
                </a:lnTo>
                <a:lnTo>
                  <a:pt x="14037" y="16231"/>
                </a:lnTo>
                <a:lnTo>
                  <a:pt x="14016" y="16311"/>
                </a:lnTo>
                <a:lnTo>
                  <a:pt x="13996" y="16392"/>
                </a:lnTo>
                <a:lnTo>
                  <a:pt x="14016" y="16472"/>
                </a:lnTo>
                <a:lnTo>
                  <a:pt x="14037" y="16553"/>
                </a:lnTo>
                <a:lnTo>
                  <a:pt x="14077" y="16634"/>
                </a:lnTo>
                <a:lnTo>
                  <a:pt x="14157" y="16754"/>
                </a:lnTo>
                <a:lnTo>
                  <a:pt x="14298" y="16855"/>
                </a:lnTo>
                <a:lnTo>
                  <a:pt x="14359" y="16895"/>
                </a:lnTo>
                <a:lnTo>
                  <a:pt x="14439" y="16915"/>
                </a:lnTo>
                <a:lnTo>
                  <a:pt x="14600" y="16915"/>
                </a:lnTo>
                <a:lnTo>
                  <a:pt x="14681" y="16895"/>
                </a:lnTo>
                <a:lnTo>
                  <a:pt x="14762" y="16855"/>
                </a:lnTo>
                <a:lnTo>
                  <a:pt x="14983" y="16694"/>
                </a:lnTo>
                <a:lnTo>
                  <a:pt x="15184" y="16553"/>
                </a:lnTo>
                <a:lnTo>
                  <a:pt x="15587" y="16231"/>
                </a:lnTo>
                <a:lnTo>
                  <a:pt x="15728" y="16271"/>
                </a:lnTo>
                <a:lnTo>
                  <a:pt x="15889" y="16311"/>
                </a:lnTo>
                <a:lnTo>
                  <a:pt x="16030" y="16331"/>
                </a:lnTo>
                <a:lnTo>
                  <a:pt x="16191" y="16311"/>
                </a:lnTo>
                <a:lnTo>
                  <a:pt x="16493" y="16694"/>
                </a:lnTo>
                <a:lnTo>
                  <a:pt x="16816" y="17077"/>
                </a:lnTo>
                <a:lnTo>
                  <a:pt x="17158" y="17399"/>
                </a:lnTo>
                <a:lnTo>
                  <a:pt x="17339" y="17560"/>
                </a:lnTo>
                <a:lnTo>
                  <a:pt x="17520" y="17681"/>
                </a:lnTo>
                <a:lnTo>
                  <a:pt x="17601" y="17721"/>
                </a:lnTo>
                <a:lnTo>
                  <a:pt x="17702" y="17741"/>
                </a:lnTo>
                <a:lnTo>
                  <a:pt x="17802" y="17721"/>
                </a:lnTo>
                <a:lnTo>
                  <a:pt x="17883" y="17681"/>
                </a:lnTo>
                <a:lnTo>
                  <a:pt x="17963" y="17620"/>
                </a:lnTo>
                <a:lnTo>
                  <a:pt x="18024" y="17560"/>
                </a:lnTo>
                <a:lnTo>
                  <a:pt x="18064" y="17479"/>
                </a:lnTo>
                <a:lnTo>
                  <a:pt x="18084" y="17379"/>
                </a:lnTo>
                <a:lnTo>
                  <a:pt x="18064" y="17278"/>
                </a:lnTo>
                <a:lnTo>
                  <a:pt x="18024" y="17197"/>
                </a:lnTo>
                <a:lnTo>
                  <a:pt x="17843" y="16956"/>
                </a:lnTo>
                <a:lnTo>
                  <a:pt x="17621" y="16734"/>
                </a:lnTo>
                <a:lnTo>
                  <a:pt x="17198" y="16291"/>
                </a:lnTo>
                <a:lnTo>
                  <a:pt x="16896" y="15969"/>
                </a:lnTo>
                <a:lnTo>
                  <a:pt x="16997" y="15848"/>
                </a:lnTo>
                <a:lnTo>
                  <a:pt x="17077" y="15727"/>
                </a:lnTo>
                <a:lnTo>
                  <a:pt x="17138" y="15607"/>
                </a:lnTo>
                <a:lnTo>
                  <a:pt x="17178" y="15486"/>
                </a:lnTo>
                <a:lnTo>
                  <a:pt x="17218" y="15345"/>
                </a:lnTo>
                <a:lnTo>
                  <a:pt x="17238" y="15204"/>
                </a:lnTo>
                <a:lnTo>
                  <a:pt x="17238" y="15063"/>
                </a:lnTo>
                <a:lnTo>
                  <a:pt x="17218" y="14922"/>
                </a:lnTo>
                <a:lnTo>
                  <a:pt x="17681" y="14620"/>
                </a:lnTo>
                <a:lnTo>
                  <a:pt x="18145" y="14338"/>
                </a:lnTo>
                <a:lnTo>
                  <a:pt x="18628" y="14076"/>
                </a:lnTo>
                <a:lnTo>
                  <a:pt x="19111" y="13834"/>
                </a:lnTo>
                <a:lnTo>
                  <a:pt x="19192" y="13774"/>
                </a:lnTo>
                <a:lnTo>
                  <a:pt x="19272" y="13693"/>
                </a:lnTo>
                <a:lnTo>
                  <a:pt x="19333" y="13613"/>
                </a:lnTo>
                <a:lnTo>
                  <a:pt x="19373" y="13512"/>
                </a:lnTo>
                <a:lnTo>
                  <a:pt x="19393" y="13412"/>
                </a:lnTo>
                <a:lnTo>
                  <a:pt x="19413" y="13311"/>
                </a:lnTo>
                <a:lnTo>
                  <a:pt x="19413" y="13210"/>
                </a:lnTo>
                <a:lnTo>
                  <a:pt x="19393" y="13109"/>
                </a:lnTo>
                <a:lnTo>
                  <a:pt x="19373" y="13029"/>
                </a:lnTo>
                <a:lnTo>
                  <a:pt x="19333" y="12968"/>
                </a:lnTo>
                <a:lnTo>
                  <a:pt x="19232" y="12828"/>
                </a:lnTo>
                <a:lnTo>
                  <a:pt x="19151" y="12767"/>
                </a:lnTo>
                <a:lnTo>
                  <a:pt x="19071" y="12707"/>
                </a:lnTo>
                <a:lnTo>
                  <a:pt x="18970" y="12666"/>
                </a:lnTo>
                <a:close/>
                <a:moveTo>
                  <a:pt x="7713" y="16150"/>
                </a:moveTo>
                <a:lnTo>
                  <a:pt x="7572" y="16190"/>
                </a:lnTo>
                <a:lnTo>
                  <a:pt x="7411" y="16231"/>
                </a:lnTo>
                <a:lnTo>
                  <a:pt x="7291" y="16311"/>
                </a:lnTo>
                <a:lnTo>
                  <a:pt x="7170" y="16392"/>
                </a:lnTo>
                <a:lnTo>
                  <a:pt x="7049" y="16493"/>
                </a:lnTo>
                <a:lnTo>
                  <a:pt x="6989" y="16553"/>
                </a:lnTo>
                <a:lnTo>
                  <a:pt x="6888" y="16674"/>
                </a:lnTo>
                <a:lnTo>
                  <a:pt x="6807" y="16795"/>
                </a:lnTo>
                <a:lnTo>
                  <a:pt x="6747" y="16915"/>
                </a:lnTo>
                <a:lnTo>
                  <a:pt x="6707" y="17056"/>
                </a:lnTo>
                <a:lnTo>
                  <a:pt x="6666" y="17298"/>
                </a:lnTo>
                <a:lnTo>
                  <a:pt x="6666" y="17520"/>
                </a:lnTo>
                <a:lnTo>
                  <a:pt x="6727" y="17741"/>
                </a:lnTo>
                <a:lnTo>
                  <a:pt x="6807" y="17963"/>
                </a:lnTo>
                <a:lnTo>
                  <a:pt x="6948" y="18144"/>
                </a:lnTo>
                <a:lnTo>
                  <a:pt x="7109" y="18285"/>
                </a:lnTo>
                <a:lnTo>
                  <a:pt x="7291" y="18406"/>
                </a:lnTo>
                <a:lnTo>
                  <a:pt x="7512" y="18486"/>
                </a:lnTo>
                <a:lnTo>
                  <a:pt x="7814" y="18526"/>
                </a:lnTo>
                <a:lnTo>
                  <a:pt x="7975" y="18526"/>
                </a:lnTo>
                <a:lnTo>
                  <a:pt x="8116" y="18486"/>
                </a:lnTo>
                <a:lnTo>
                  <a:pt x="8257" y="18446"/>
                </a:lnTo>
                <a:lnTo>
                  <a:pt x="8398" y="18365"/>
                </a:lnTo>
                <a:lnTo>
                  <a:pt x="8479" y="18345"/>
                </a:lnTo>
                <a:lnTo>
                  <a:pt x="8700" y="18164"/>
                </a:lnTo>
                <a:lnTo>
                  <a:pt x="8801" y="18043"/>
                </a:lnTo>
                <a:lnTo>
                  <a:pt x="8902" y="17922"/>
                </a:lnTo>
                <a:lnTo>
                  <a:pt x="8962" y="17781"/>
                </a:lnTo>
                <a:lnTo>
                  <a:pt x="9002" y="17640"/>
                </a:lnTo>
                <a:lnTo>
                  <a:pt x="9043" y="17399"/>
                </a:lnTo>
                <a:lnTo>
                  <a:pt x="9043" y="17177"/>
                </a:lnTo>
                <a:lnTo>
                  <a:pt x="8982" y="16936"/>
                </a:lnTo>
                <a:lnTo>
                  <a:pt x="8902" y="16734"/>
                </a:lnTo>
                <a:lnTo>
                  <a:pt x="8761" y="16553"/>
                </a:lnTo>
                <a:lnTo>
                  <a:pt x="8600" y="16392"/>
                </a:lnTo>
                <a:lnTo>
                  <a:pt x="8398" y="16271"/>
                </a:lnTo>
                <a:lnTo>
                  <a:pt x="8197" y="16190"/>
                </a:lnTo>
                <a:lnTo>
                  <a:pt x="8036" y="16150"/>
                </a:lnTo>
                <a:close/>
                <a:moveTo>
                  <a:pt x="22313" y="13834"/>
                </a:moveTo>
                <a:lnTo>
                  <a:pt x="22273" y="13855"/>
                </a:lnTo>
                <a:lnTo>
                  <a:pt x="22273" y="13875"/>
                </a:lnTo>
                <a:lnTo>
                  <a:pt x="22212" y="14016"/>
                </a:lnTo>
                <a:lnTo>
                  <a:pt x="22192" y="14157"/>
                </a:lnTo>
                <a:lnTo>
                  <a:pt x="22152" y="14418"/>
                </a:lnTo>
                <a:lnTo>
                  <a:pt x="22172" y="14700"/>
                </a:lnTo>
                <a:lnTo>
                  <a:pt x="22192" y="14982"/>
                </a:lnTo>
                <a:lnTo>
                  <a:pt x="22212" y="15264"/>
                </a:lnTo>
                <a:lnTo>
                  <a:pt x="22132" y="15304"/>
                </a:lnTo>
                <a:lnTo>
                  <a:pt x="21991" y="15385"/>
                </a:lnTo>
                <a:lnTo>
                  <a:pt x="21890" y="15506"/>
                </a:lnTo>
                <a:lnTo>
                  <a:pt x="21810" y="15647"/>
                </a:lnTo>
                <a:lnTo>
                  <a:pt x="21749" y="15808"/>
                </a:lnTo>
                <a:lnTo>
                  <a:pt x="21548" y="15828"/>
                </a:lnTo>
                <a:lnTo>
                  <a:pt x="21306" y="15848"/>
                </a:lnTo>
                <a:lnTo>
                  <a:pt x="21105" y="15909"/>
                </a:lnTo>
                <a:lnTo>
                  <a:pt x="21024" y="15949"/>
                </a:lnTo>
                <a:lnTo>
                  <a:pt x="20924" y="16009"/>
                </a:lnTo>
                <a:lnTo>
                  <a:pt x="20843" y="16070"/>
                </a:lnTo>
                <a:lnTo>
                  <a:pt x="20762" y="16170"/>
                </a:lnTo>
                <a:lnTo>
                  <a:pt x="20742" y="16211"/>
                </a:lnTo>
                <a:lnTo>
                  <a:pt x="20762" y="16271"/>
                </a:lnTo>
                <a:lnTo>
                  <a:pt x="20863" y="16372"/>
                </a:lnTo>
                <a:lnTo>
                  <a:pt x="20984" y="16452"/>
                </a:lnTo>
                <a:lnTo>
                  <a:pt x="21125" y="16513"/>
                </a:lnTo>
                <a:lnTo>
                  <a:pt x="21286" y="16553"/>
                </a:lnTo>
                <a:lnTo>
                  <a:pt x="21427" y="16573"/>
                </a:lnTo>
                <a:lnTo>
                  <a:pt x="21608" y="16573"/>
                </a:lnTo>
                <a:lnTo>
                  <a:pt x="21951" y="16553"/>
                </a:lnTo>
                <a:lnTo>
                  <a:pt x="22031" y="16634"/>
                </a:lnTo>
                <a:lnTo>
                  <a:pt x="22132" y="16714"/>
                </a:lnTo>
                <a:lnTo>
                  <a:pt x="22212" y="16754"/>
                </a:lnTo>
                <a:lnTo>
                  <a:pt x="22313" y="16795"/>
                </a:lnTo>
                <a:lnTo>
                  <a:pt x="22353" y="17097"/>
                </a:lnTo>
                <a:lnTo>
                  <a:pt x="22414" y="17419"/>
                </a:lnTo>
                <a:lnTo>
                  <a:pt x="22555" y="18104"/>
                </a:lnTo>
                <a:lnTo>
                  <a:pt x="22635" y="18446"/>
                </a:lnTo>
                <a:lnTo>
                  <a:pt x="22696" y="18788"/>
                </a:lnTo>
                <a:lnTo>
                  <a:pt x="22716" y="18788"/>
                </a:lnTo>
                <a:lnTo>
                  <a:pt x="22756" y="18144"/>
                </a:lnTo>
                <a:lnTo>
                  <a:pt x="22817" y="17520"/>
                </a:lnTo>
                <a:lnTo>
                  <a:pt x="22837" y="17137"/>
                </a:lnTo>
                <a:lnTo>
                  <a:pt x="22817" y="16774"/>
                </a:lnTo>
                <a:lnTo>
                  <a:pt x="22957" y="16714"/>
                </a:lnTo>
                <a:lnTo>
                  <a:pt x="23058" y="16634"/>
                </a:lnTo>
                <a:lnTo>
                  <a:pt x="23159" y="16553"/>
                </a:lnTo>
                <a:lnTo>
                  <a:pt x="23239" y="16432"/>
                </a:lnTo>
                <a:lnTo>
                  <a:pt x="23320" y="16311"/>
                </a:lnTo>
                <a:lnTo>
                  <a:pt x="23642" y="16211"/>
                </a:lnTo>
                <a:lnTo>
                  <a:pt x="23944" y="16110"/>
                </a:lnTo>
                <a:lnTo>
                  <a:pt x="24186" y="16029"/>
                </a:lnTo>
                <a:lnTo>
                  <a:pt x="24407" y="15929"/>
                </a:lnTo>
                <a:lnTo>
                  <a:pt x="24508" y="15868"/>
                </a:lnTo>
                <a:lnTo>
                  <a:pt x="24609" y="15788"/>
                </a:lnTo>
                <a:lnTo>
                  <a:pt x="24669" y="15707"/>
                </a:lnTo>
                <a:lnTo>
                  <a:pt x="24730" y="15586"/>
                </a:lnTo>
                <a:lnTo>
                  <a:pt x="24750" y="15526"/>
                </a:lnTo>
                <a:lnTo>
                  <a:pt x="24730" y="15466"/>
                </a:lnTo>
                <a:lnTo>
                  <a:pt x="24689" y="15405"/>
                </a:lnTo>
                <a:lnTo>
                  <a:pt x="24649" y="15365"/>
                </a:lnTo>
                <a:lnTo>
                  <a:pt x="24548" y="15325"/>
                </a:lnTo>
                <a:lnTo>
                  <a:pt x="24468" y="15304"/>
                </a:lnTo>
                <a:lnTo>
                  <a:pt x="24287" y="15304"/>
                </a:lnTo>
                <a:lnTo>
                  <a:pt x="24105" y="15345"/>
                </a:lnTo>
                <a:lnTo>
                  <a:pt x="23904" y="15405"/>
                </a:lnTo>
                <a:lnTo>
                  <a:pt x="23239" y="15546"/>
                </a:lnTo>
                <a:lnTo>
                  <a:pt x="23159" y="15445"/>
                </a:lnTo>
                <a:lnTo>
                  <a:pt x="23058" y="15365"/>
                </a:lnTo>
                <a:lnTo>
                  <a:pt x="22957" y="15304"/>
                </a:lnTo>
                <a:lnTo>
                  <a:pt x="22817" y="15224"/>
                </a:lnTo>
                <a:lnTo>
                  <a:pt x="22676" y="15184"/>
                </a:lnTo>
                <a:lnTo>
                  <a:pt x="22655" y="14982"/>
                </a:lnTo>
                <a:lnTo>
                  <a:pt x="22615" y="14700"/>
                </a:lnTo>
                <a:lnTo>
                  <a:pt x="22575" y="14398"/>
                </a:lnTo>
                <a:lnTo>
                  <a:pt x="22494" y="14136"/>
                </a:lnTo>
                <a:lnTo>
                  <a:pt x="22434" y="13996"/>
                </a:lnTo>
                <a:lnTo>
                  <a:pt x="22353" y="13855"/>
                </a:lnTo>
                <a:lnTo>
                  <a:pt x="22333" y="13834"/>
                </a:lnTo>
                <a:close/>
                <a:moveTo>
                  <a:pt x="12265" y="18788"/>
                </a:moveTo>
                <a:lnTo>
                  <a:pt x="12103" y="18808"/>
                </a:lnTo>
                <a:lnTo>
                  <a:pt x="11942" y="18849"/>
                </a:lnTo>
                <a:lnTo>
                  <a:pt x="11801" y="18929"/>
                </a:lnTo>
                <a:lnTo>
                  <a:pt x="11681" y="19030"/>
                </a:lnTo>
                <a:lnTo>
                  <a:pt x="11580" y="19151"/>
                </a:lnTo>
                <a:lnTo>
                  <a:pt x="11499" y="19312"/>
                </a:lnTo>
                <a:lnTo>
                  <a:pt x="11459" y="19453"/>
                </a:lnTo>
                <a:lnTo>
                  <a:pt x="11439" y="19634"/>
                </a:lnTo>
                <a:lnTo>
                  <a:pt x="11459" y="19795"/>
                </a:lnTo>
                <a:lnTo>
                  <a:pt x="11499" y="19956"/>
                </a:lnTo>
                <a:lnTo>
                  <a:pt x="11580" y="20097"/>
                </a:lnTo>
                <a:lnTo>
                  <a:pt x="11681" y="20218"/>
                </a:lnTo>
                <a:lnTo>
                  <a:pt x="11801" y="20319"/>
                </a:lnTo>
                <a:lnTo>
                  <a:pt x="11942" y="20399"/>
                </a:lnTo>
                <a:lnTo>
                  <a:pt x="12103" y="20439"/>
                </a:lnTo>
                <a:lnTo>
                  <a:pt x="12265" y="20460"/>
                </a:lnTo>
                <a:lnTo>
                  <a:pt x="12446" y="20439"/>
                </a:lnTo>
                <a:lnTo>
                  <a:pt x="12587" y="20399"/>
                </a:lnTo>
                <a:lnTo>
                  <a:pt x="12728" y="20319"/>
                </a:lnTo>
                <a:lnTo>
                  <a:pt x="12869" y="20218"/>
                </a:lnTo>
                <a:lnTo>
                  <a:pt x="12969" y="20097"/>
                </a:lnTo>
                <a:lnTo>
                  <a:pt x="13050" y="19956"/>
                </a:lnTo>
                <a:lnTo>
                  <a:pt x="13090" y="19795"/>
                </a:lnTo>
                <a:lnTo>
                  <a:pt x="13110" y="19634"/>
                </a:lnTo>
                <a:lnTo>
                  <a:pt x="13090" y="19453"/>
                </a:lnTo>
                <a:lnTo>
                  <a:pt x="13050" y="19312"/>
                </a:lnTo>
                <a:lnTo>
                  <a:pt x="12969" y="19151"/>
                </a:lnTo>
                <a:lnTo>
                  <a:pt x="12869" y="19030"/>
                </a:lnTo>
                <a:lnTo>
                  <a:pt x="12728" y="18929"/>
                </a:lnTo>
                <a:lnTo>
                  <a:pt x="12587" y="18849"/>
                </a:lnTo>
                <a:lnTo>
                  <a:pt x="12446" y="18808"/>
                </a:lnTo>
                <a:lnTo>
                  <a:pt x="12265" y="18788"/>
                </a:lnTo>
                <a:close/>
                <a:moveTo>
                  <a:pt x="26562" y="18184"/>
                </a:moveTo>
                <a:lnTo>
                  <a:pt x="26421" y="18224"/>
                </a:lnTo>
                <a:lnTo>
                  <a:pt x="26300" y="18265"/>
                </a:lnTo>
                <a:lnTo>
                  <a:pt x="26119" y="18285"/>
                </a:lnTo>
                <a:lnTo>
                  <a:pt x="25958" y="18345"/>
                </a:lnTo>
                <a:lnTo>
                  <a:pt x="25797" y="18446"/>
                </a:lnTo>
                <a:lnTo>
                  <a:pt x="25656" y="18547"/>
                </a:lnTo>
                <a:lnTo>
                  <a:pt x="25535" y="18688"/>
                </a:lnTo>
                <a:lnTo>
                  <a:pt x="25414" y="18828"/>
                </a:lnTo>
                <a:lnTo>
                  <a:pt x="25334" y="18969"/>
                </a:lnTo>
                <a:lnTo>
                  <a:pt x="25273" y="19151"/>
                </a:lnTo>
                <a:lnTo>
                  <a:pt x="25253" y="19272"/>
                </a:lnTo>
                <a:lnTo>
                  <a:pt x="25233" y="19392"/>
                </a:lnTo>
                <a:lnTo>
                  <a:pt x="25233" y="19634"/>
                </a:lnTo>
                <a:lnTo>
                  <a:pt x="25293" y="19855"/>
                </a:lnTo>
                <a:lnTo>
                  <a:pt x="25334" y="19976"/>
                </a:lnTo>
                <a:lnTo>
                  <a:pt x="25394" y="20077"/>
                </a:lnTo>
                <a:lnTo>
                  <a:pt x="25595" y="20319"/>
                </a:lnTo>
                <a:lnTo>
                  <a:pt x="25696" y="20419"/>
                </a:lnTo>
                <a:lnTo>
                  <a:pt x="25837" y="20520"/>
                </a:lnTo>
                <a:lnTo>
                  <a:pt x="25978" y="20580"/>
                </a:lnTo>
                <a:lnTo>
                  <a:pt x="26119" y="20641"/>
                </a:lnTo>
                <a:lnTo>
                  <a:pt x="26320" y="20681"/>
                </a:lnTo>
                <a:lnTo>
                  <a:pt x="26743" y="20681"/>
                </a:lnTo>
                <a:lnTo>
                  <a:pt x="26925" y="20621"/>
                </a:lnTo>
                <a:lnTo>
                  <a:pt x="27106" y="20560"/>
                </a:lnTo>
                <a:lnTo>
                  <a:pt x="27247" y="20480"/>
                </a:lnTo>
                <a:lnTo>
                  <a:pt x="27408" y="20399"/>
                </a:lnTo>
                <a:lnTo>
                  <a:pt x="27529" y="20278"/>
                </a:lnTo>
                <a:lnTo>
                  <a:pt x="27649" y="20137"/>
                </a:lnTo>
                <a:lnTo>
                  <a:pt x="27730" y="19996"/>
                </a:lnTo>
                <a:lnTo>
                  <a:pt x="27811" y="19835"/>
                </a:lnTo>
                <a:lnTo>
                  <a:pt x="27871" y="19674"/>
                </a:lnTo>
                <a:lnTo>
                  <a:pt x="27891" y="19513"/>
                </a:lnTo>
                <a:lnTo>
                  <a:pt x="27911" y="19372"/>
                </a:lnTo>
                <a:lnTo>
                  <a:pt x="27891" y="19211"/>
                </a:lnTo>
                <a:lnTo>
                  <a:pt x="27871" y="19050"/>
                </a:lnTo>
                <a:lnTo>
                  <a:pt x="27790" y="18828"/>
                </a:lnTo>
                <a:lnTo>
                  <a:pt x="27670" y="18647"/>
                </a:lnTo>
                <a:lnTo>
                  <a:pt x="27509" y="18466"/>
                </a:lnTo>
                <a:lnTo>
                  <a:pt x="27327" y="18345"/>
                </a:lnTo>
                <a:lnTo>
                  <a:pt x="27206" y="18285"/>
                </a:lnTo>
                <a:lnTo>
                  <a:pt x="27086" y="18245"/>
                </a:lnTo>
                <a:lnTo>
                  <a:pt x="26945" y="18204"/>
                </a:lnTo>
                <a:lnTo>
                  <a:pt x="26824" y="18184"/>
                </a:lnTo>
                <a:close/>
                <a:moveTo>
                  <a:pt x="3223" y="20278"/>
                </a:moveTo>
                <a:lnTo>
                  <a:pt x="3082" y="20299"/>
                </a:lnTo>
                <a:lnTo>
                  <a:pt x="2961" y="20319"/>
                </a:lnTo>
                <a:lnTo>
                  <a:pt x="2840" y="20379"/>
                </a:lnTo>
                <a:lnTo>
                  <a:pt x="2740" y="20480"/>
                </a:lnTo>
                <a:lnTo>
                  <a:pt x="2659" y="20580"/>
                </a:lnTo>
                <a:lnTo>
                  <a:pt x="2599" y="20701"/>
                </a:lnTo>
                <a:lnTo>
                  <a:pt x="2558" y="20822"/>
                </a:lnTo>
                <a:lnTo>
                  <a:pt x="2538" y="20963"/>
                </a:lnTo>
                <a:lnTo>
                  <a:pt x="2558" y="21084"/>
                </a:lnTo>
                <a:lnTo>
                  <a:pt x="2599" y="21205"/>
                </a:lnTo>
                <a:lnTo>
                  <a:pt x="2659" y="21326"/>
                </a:lnTo>
                <a:lnTo>
                  <a:pt x="2740" y="21426"/>
                </a:lnTo>
                <a:lnTo>
                  <a:pt x="2840" y="21527"/>
                </a:lnTo>
                <a:lnTo>
                  <a:pt x="2961" y="21587"/>
                </a:lnTo>
                <a:lnTo>
                  <a:pt x="3082" y="21628"/>
                </a:lnTo>
                <a:lnTo>
                  <a:pt x="3223" y="21628"/>
                </a:lnTo>
                <a:lnTo>
                  <a:pt x="3324" y="21648"/>
                </a:lnTo>
                <a:lnTo>
                  <a:pt x="3464" y="21628"/>
                </a:lnTo>
                <a:lnTo>
                  <a:pt x="3585" y="21587"/>
                </a:lnTo>
                <a:lnTo>
                  <a:pt x="3706" y="21527"/>
                </a:lnTo>
                <a:lnTo>
                  <a:pt x="3807" y="21446"/>
                </a:lnTo>
                <a:lnTo>
                  <a:pt x="3907" y="21326"/>
                </a:lnTo>
                <a:lnTo>
                  <a:pt x="3968" y="21225"/>
                </a:lnTo>
                <a:lnTo>
                  <a:pt x="4008" y="21084"/>
                </a:lnTo>
                <a:lnTo>
                  <a:pt x="4008" y="20963"/>
                </a:lnTo>
                <a:lnTo>
                  <a:pt x="4008" y="20822"/>
                </a:lnTo>
                <a:lnTo>
                  <a:pt x="3968" y="20701"/>
                </a:lnTo>
                <a:lnTo>
                  <a:pt x="3907" y="20580"/>
                </a:lnTo>
                <a:lnTo>
                  <a:pt x="3807" y="20460"/>
                </a:lnTo>
                <a:lnTo>
                  <a:pt x="3706" y="20379"/>
                </a:lnTo>
                <a:lnTo>
                  <a:pt x="3585" y="20319"/>
                </a:lnTo>
                <a:lnTo>
                  <a:pt x="3464" y="20278"/>
                </a:lnTo>
                <a:close/>
                <a:moveTo>
                  <a:pt x="9868" y="20862"/>
                </a:moveTo>
                <a:lnTo>
                  <a:pt x="9727" y="20883"/>
                </a:lnTo>
                <a:lnTo>
                  <a:pt x="9606" y="20923"/>
                </a:lnTo>
                <a:lnTo>
                  <a:pt x="9486" y="20983"/>
                </a:lnTo>
                <a:lnTo>
                  <a:pt x="9385" y="21064"/>
                </a:lnTo>
                <a:lnTo>
                  <a:pt x="9284" y="21164"/>
                </a:lnTo>
                <a:lnTo>
                  <a:pt x="9224" y="21285"/>
                </a:lnTo>
                <a:lnTo>
                  <a:pt x="9183" y="21426"/>
                </a:lnTo>
                <a:lnTo>
                  <a:pt x="9163" y="21567"/>
                </a:lnTo>
                <a:lnTo>
                  <a:pt x="9183" y="21688"/>
                </a:lnTo>
                <a:lnTo>
                  <a:pt x="9224" y="21829"/>
                </a:lnTo>
                <a:lnTo>
                  <a:pt x="9284" y="21950"/>
                </a:lnTo>
                <a:lnTo>
                  <a:pt x="9385" y="22050"/>
                </a:lnTo>
                <a:lnTo>
                  <a:pt x="9486" y="22131"/>
                </a:lnTo>
                <a:lnTo>
                  <a:pt x="9606" y="22212"/>
                </a:lnTo>
                <a:lnTo>
                  <a:pt x="9727" y="22252"/>
                </a:lnTo>
                <a:lnTo>
                  <a:pt x="9969" y="22252"/>
                </a:lnTo>
                <a:lnTo>
                  <a:pt x="10070" y="22232"/>
                </a:lnTo>
                <a:lnTo>
                  <a:pt x="10170" y="22191"/>
                </a:lnTo>
                <a:lnTo>
                  <a:pt x="10251" y="22131"/>
                </a:lnTo>
                <a:lnTo>
                  <a:pt x="10331" y="22071"/>
                </a:lnTo>
                <a:lnTo>
                  <a:pt x="10412" y="22010"/>
                </a:lnTo>
                <a:lnTo>
                  <a:pt x="10472" y="21930"/>
                </a:lnTo>
                <a:lnTo>
                  <a:pt x="10513" y="21829"/>
                </a:lnTo>
                <a:lnTo>
                  <a:pt x="10553" y="21708"/>
                </a:lnTo>
                <a:lnTo>
                  <a:pt x="10573" y="21567"/>
                </a:lnTo>
                <a:lnTo>
                  <a:pt x="10553" y="21406"/>
                </a:lnTo>
                <a:lnTo>
                  <a:pt x="10513" y="21285"/>
                </a:lnTo>
                <a:lnTo>
                  <a:pt x="10472" y="21185"/>
                </a:lnTo>
                <a:lnTo>
                  <a:pt x="10412" y="21104"/>
                </a:lnTo>
                <a:lnTo>
                  <a:pt x="10331" y="21044"/>
                </a:lnTo>
                <a:lnTo>
                  <a:pt x="10251" y="20983"/>
                </a:lnTo>
                <a:lnTo>
                  <a:pt x="10170" y="20923"/>
                </a:lnTo>
                <a:lnTo>
                  <a:pt x="10070" y="20883"/>
                </a:lnTo>
                <a:lnTo>
                  <a:pt x="9969" y="20862"/>
                </a:lnTo>
                <a:close/>
                <a:moveTo>
                  <a:pt x="16554" y="20883"/>
                </a:moveTo>
                <a:lnTo>
                  <a:pt x="16393" y="20943"/>
                </a:lnTo>
                <a:lnTo>
                  <a:pt x="16272" y="21023"/>
                </a:lnTo>
                <a:lnTo>
                  <a:pt x="16151" y="21124"/>
                </a:lnTo>
                <a:lnTo>
                  <a:pt x="16070" y="21245"/>
                </a:lnTo>
                <a:lnTo>
                  <a:pt x="16010" y="21386"/>
                </a:lnTo>
                <a:lnTo>
                  <a:pt x="15970" y="21527"/>
                </a:lnTo>
                <a:lnTo>
                  <a:pt x="15970" y="21688"/>
                </a:lnTo>
                <a:lnTo>
                  <a:pt x="15970" y="21829"/>
                </a:lnTo>
                <a:lnTo>
                  <a:pt x="16010" y="21970"/>
                </a:lnTo>
                <a:lnTo>
                  <a:pt x="16070" y="22111"/>
                </a:lnTo>
                <a:lnTo>
                  <a:pt x="16151" y="22232"/>
                </a:lnTo>
                <a:lnTo>
                  <a:pt x="16272" y="22332"/>
                </a:lnTo>
                <a:lnTo>
                  <a:pt x="16393" y="22413"/>
                </a:lnTo>
                <a:lnTo>
                  <a:pt x="16554" y="22473"/>
                </a:lnTo>
                <a:lnTo>
                  <a:pt x="16735" y="22493"/>
                </a:lnTo>
                <a:lnTo>
                  <a:pt x="16916" y="22473"/>
                </a:lnTo>
                <a:lnTo>
                  <a:pt x="17077" y="22413"/>
                </a:lnTo>
                <a:lnTo>
                  <a:pt x="17218" y="22332"/>
                </a:lnTo>
                <a:lnTo>
                  <a:pt x="17319" y="22232"/>
                </a:lnTo>
                <a:lnTo>
                  <a:pt x="17420" y="22111"/>
                </a:lnTo>
                <a:lnTo>
                  <a:pt x="17480" y="21970"/>
                </a:lnTo>
                <a:lnTo>
                  <a:pt x="17500" y="21829"/>
                </a:lnTo>
                <a:lnTo>
                  <a:pt x="17520" y="21688"/>
                </a:lnTo>
                <a:lnTo>
                  <a:pt x="17500" y="21527"/>
                </a:lnTo>
                <a:lnTo>
                  <a:pt x="17480" y="21386"/>
                </a:lnTo>
                <a:lnTo>
                  <a:pt x="17420" y="21245"/>
                </a:lnTo>
                <a:lnTo>
                  <a:pt x="17319" y="21124"/>
                </a:lnTo>
                <a:lnTo>
                  <a:pt x="17218" y="21023"/>
                </a:lnTo>
                <a:lnTo>
                  <a:pt x="17077" y="20943"/>
                </a:lnTo>
                <a:lnTo>
                  <a:pt x="16916" y="20883"/>
                </a:lnTo>
                <a:close/>
                <a:moveTo>
                  <a:pt x="23098" y="20943"/>
                </a:moveTo>
                <a:lnTo>
                  <a:pt x="23038" y="20963"/>
                </a:lnTo>
                <a:lnTo>
                  <a:pt x="22978" y="21003"/>
                </a:lnTo>
                <a:lnTo>
                  <a:pt x="22917" y="21064"/>
                </a:lnTo>
                <a:lnTo>
                  <a:pt x="22394" y="21688"/>
                </a:lnTo>
                <a:lnTo>
                  <a:pt x="21890" y="22312"/>
                </a:lnTo>
                <a:lnTo>
                  <a:pt x="21709" y="22071"/>
                </a:lnTo>
                <a:lnTo>
                  <a:pt x="21487" y="21869"/>
                </a:lnTo>
                <a:lnTo>
                  <a:pt x="21387" y="21789"/>
                </a:lnTo>
                <a:lnTo>
                  <a:pt x="21266" y="21708"/>
                </a:lnTo>
                <a:lnTo>
                  <a:pt x="21125" y="21628"/>
                </a:lnTo>
                <a:lnTo>
                  <a:pt x="20984" y="21587"/>
                </a:lnTo>
                <a:lnTo>
                  <a:pt x="20944" y="21587"/>
                </a:lnTo>
                <a:lnTo>
                  <a:pt x="20903" y="21607"/>
                </a:lnTo>
                <a:lnTo>
                  <a:pt x="20863" y="21648"/>
                </a:lnTo>
                <a:lnTo>
                  <a:pt x="20863" y="21688"/>
                </a:lnTo>
                <a:lnTo>
                  <a:pt x="20883" y="21849"/>
                </a:lnTo>
                <a:lnTo>
                  <a:pt x="20903" y="21990"/>
                </a:lnTo>
                <a:lnTo>
                  <a:pt x="20964" y="22151"/>
                </a:lnTo>
                <a:lnTo>
                  <a:pt x="21024" y="22272"/>
                </a:lnTo>
                <a:lnTo>
                  <a:pt x="21185" y="22534"/>
                </a:lnTo>
                <a:lnTo>
                  <a:pt x="21387" y="22796"/>
                </a:lnTo>
                <a:lnTo>
                  <a:pt x="21367" y="22937"/>
                </a:lnTo>
                <a:lnTo>
                  <a:pt x="21145" y="23239"/>
                </a:lnTo>
                <a:lnTo>
                  <a:pt x="20924" y="23521"/>
                </a:lnTo>
                <a:lnTo>
                  <a:pt x="20823" y="23682"/>
                </a:lnTo>
                <a:lnTo>
                  <a:pt x="20722" y="23843"/>
                </a:lnTo>
                <a:lnTo>
                  <a:pt x="20642" y="24004"/>
                </a:lnTo>
                <a:lnTo>
                  <a:pt x="20581" y="24185"/>
                </a:lnTo>
                <a:lnTo>
                  <a:pt x="20581" y="24245"/>
                </a:lnTo>
                <a:lnTo>
                  <a:pt x="20581" y="24286"/>
                </a:lnTo>
                <a:lnTo>
                  <a:pt x="20601" y="24326"/>
                </a:lnTo>
                <a:lnTo>
                  <a:pt x="20642" y="24346"/>
                </a:lnTo>
                <a:lnTo>
                  <a:pt x="20682" y="24386"/>
                </a:lnTo>
                <a:lnTo>
                  <a:pt x="20783" y="24386"/>
                </a:lnTo>
                <a:lnTo>
                  <a:pt x="20823" y="24366"/>
                </a:lnTo>
                <a:lnTo>
                  <a:pt x="20984" y="24286"/>
                </a:lnTo>
                <a:lnTo>
                  <a:pt x="21125" y="24185"/>
                </a:lnTo>
                <a:lnTo>
                  <a:pt x="21367" y="23964"/>
                </a:lnTo>
                <a:lnTo>
                  <a:pt x="21608" y="23722"/>
                </a:lnTo>
                <a:lnTo>
                  <a:pt x="21830" y="23460"/>
                </a:lnTo>
                <a:lnTo>
                  <a:pt x="21890" y="23480"/>
                </a:lnTo>
                <a:lnTo>
                  <a:pt x="22112" y="23742"/>
                </a:lnTo>
                <a:lnTo>
                  <a:pt x="22353" y="24084"/>
                </a:lnTo>
                <a:lnTo>
                  <a:pt x="22494" y="24205"/>
                </a:lnTo>
                <a:lnTo>
                  <a:pt x="22575" y="24266"/>
                </a:lnTo>
                <a:lnTo>
                  <a:pt x="22676" y="24326"/>
                </a:lnTo>
                <a:lnTo>
                  <a:pt x="22756" y="24346"/>
                </a:lnTo>
                <a:lnTo>
                  <a:pt x="22857" y="24346"/>
                </a:lnTo>
                <a:lnTo>
                  <a:pt x="22937" y="24326"/>
                </a:lnTo>
                <a:lnTo>
                  <a:pt x="22998" y="24286"/>
                </a:lnTo>
                <a:lnTo>
                  <a:pt x="23058" y="24245"/>
                </a:lnTo>
                <a:lnTo>
                  <a:pt x="23098" y="24165"/>
                </a:lnTo>
                <a:lnTo>
                  <a:pt x="23119" y="24084"/>
                </a:lnTo>
                <a:lnTo>
                  <a:pt x="23098" y="23984"/>
                </a:lnTo>
                <a:lnTo>
                  <a:pt x="23078" y="23863"/>
                </a:lnTo>
                <a:lnTo>
                  <a:pt x="23018" y="23742"/>
                </a:lnTo>
                <a:lnTo>
                  <a:pt x="22957" y="23601"/>
                </a:lnTo>
                <a:lnTo>
                  <a:pt x="22877" y="23480"/>
                </a:lnTo>
                <a:lnTo>
                  <a:pt x="22696" y="23239"/>
                </a:lnTo>
                <a:lnTo>
                  <a:pt x="22494" y="23017"/>
                </a:lnTo>
                <a:lnTo>
                  <a:pt x="22494" y="22856"/>
                </a:lnTo>
                <a:lnTo>
                  <a:pt x="22474" y="22715"/>
                </a:lnTo>
                <a:lnTo>
                  <a:pt x="22957" y="22151"/>
                </a:lnTo>
                <a:lnTo>
                  <a:pt x="23441" y="21587"/>
                </a:lnTo>
                <a:lnTo>
                  <a:pt x="23481" y="21527"/>
                </a:lnTo>
                <a:lnTo>
                  <a:pt x="23521" y="21446"/>
                </a:lnTo>
                <a:lnTo>
                  <a:pt x="23541" y="21366"/>
                </a:lnTo>
                <a:lnTo>
                  <a:pt x="23541" y="21305"/>
                </a:lnTo>
                <a:lnTo>
                  <a:pt x="23521" y="21225"/>
                </a:lnTo>
                <a:lnTo>
                  <a:pt x="23481" y="21164"/>
                </a:lnTo>
                <a:lnTo>
                  <a:pt x="23400" y="21044"/>
                </a:lnTo>
                <a:lnTo>
                  <a:pt x="23300" y="20963"/>
                </a:lnTo>
                <a:lnTo>
                  <a:pt x="23239" y="20943"/>
                </a:lnTo>
                <a:close/>
                <a:moveTo>
                  <a:pt x="17581" y="24608"/>
                </a:moveTo>
                <a:lnTo>
                  <a:pt x="17400" y="24628"/>
                </a:lnTo>
                <a:lnTo>
                  <a:pt x="17238" y="24668"/>
                </a:lnTo>
                <a:lnTo>
                  <a:pt x="17097" y="24749"/>
                </a:lnTo>
                <a:lnTo>
                  <a:pt x="16997" y="24850"/>
                </a:lnTo>
                <a:lnTo>
                  <a:pt x="16896" y="24991"/>
                </a:lnTo>
                <a:lnTo>
                  <a:pt x="16836" y="25132"/>
                </a:lnTo>
                <a:lnTo>
                  <a:pt x="16795" y="25272"/>
                </a:lnTo>
                <a:lnTo>
                  <a:pt x="16795" y="25434"/>
                </a:lnTo>
                <a:lnTo>
                  <a:pt x="16795" y="25575"/>
                </a:lnTo>
                <a:lnTo>
                  <a:pt x="16836" y="25736"/>
                </a:lnTo>
                <a:lnTo>
                  <a:pt x="16896" y="25877"/>
                </a:lnTo>
                <a:lnTo>
                  <a:pt x="16997" y="25997"/>
                </a:lnTo>
                <a:lnTo>
                  <a:pt x="17097" y="26098"/>
                </a:lnTo>
                <a:lnTo>
                  <a:pt x="17238" y="26179"/>
                </a:lnTo>
                <a:lnTo>
                  <a:pt x="17400" y="26239"/>
                </a:lnTo>
                <a:lnTo>
                  <a:pt x="17782" y="26239"/>
                </a:lnTo>
                <a:lnTo>
                  <a:pt x="17943" y="26179"/>
                </a:lnTo>
                <a:lnTo>
                  <a:pt x="18064" y="26098"/>
                </a:lnTo>
                <a:lnTo>
                  <a:pt x="18185" y="25997"/>
                </a:lnTo>
                <a:lnTo>
                  <a:pt x="18265" y="25877"/>
                </a:lnTo>
                <a:lnTo>
                  <a:pt x="18326" y="25736"/>
                </a:lnTo>
                <a:lnTo>
                  <a:pt x="18366" y="25575"/>
                </a:lnTo>
                <a:lnTo>
                  <a:pt x="18386" y="25434"/>
                </a:lnTo>
                <a:lnTo>
                  <a:pt x="18366" y="25272"/>
                </a:lnTo>
                <a:lnTo>
                  <a:pt x="18326" y="25132"/>
                </a:lnTo>
                <a:lnTo>
                  <a:pt x="18265" y="24991"/>
                </a:lnTo>
                <a:lnTo>
                  <a:pt x="18185" y="24850"/>
                </a:lnTo>
                <a:lnTo>
                  <a:pt x="18064" y="24749"/>
                </a:lnTo>
                <a:lnTo>
                  <a:pt x="17943" y="24668"/>
                </a:lnTo>
                <a:lnTo>
                  <a:pt x="17782" y="24628"/>
                </a:lnTo>
                <a:lnTo>
                  <a:pt x="17581" y="24608"/>
                </a:lnTo>
                <a:close/>
                <a:moveTo>
                  <a:pt x="30428" y="20903"/>
                </a:moveTo>
                <a:lnTo>
                  <a:pt x="30408" y="20923"/>
                </a:lnTo>
                <a:lnTo>
                  <a:pt x="30388" y="20943"/>
                </a:lnTo>
                <a:lnTo>
                  <a:pt x="30308" y="21104"/>
                </a:lnTo>
                <a:lnTo>
                  <a:pt x="30287" y="21245"/>
                </a:lnTo>
                <a:lnTo>
                  <a:pt x="30267" y="21406"/>
                </a:lnTo>
                <a:lnTo>
                  <a:pt x="30267" y="21587"/>
                </a:lnTo>
                <a:lnTo>
                  <a:pt x="30267" y="21809"/>
                </a:lnTo>
                <a:lnTo>
                  <a:pt x="30267" y="21990"/>
                </a:lnTo>
                <a:lnTo>
                  <a:pt x="30328" y="22191"/>
                </a:lnTo>
                <a:lnTo>
                  <a:pt x="30408" y="22373"/>
                </a:lnTo>
                <a:lnTo>
                  <a:pt x="30187" y="22413"/>
                </a:lnTo>
                <a:lnTo>
                  <a:pt x="29985" y="22493"/>
                </a:lnTo>
                <a:lnTo>
                  <a:pt x="29804" y="22594"/>
                </a:lnTo>
                <a:lnTo>
                  <a:pt x="29643" y="22735"/>
                </a:lnTo>
                <a:lnTo>
                  <a:pt x="29522" y="22856"/>
                </a:lnTo>
                <a:lnTo>
                  <a:pt x="29422" y="23017"/>
                </a:lnTo>
                <a:lnTo>
                  <a:pt x="29341" y="23178"/>
                </a:lnTo>
                <a:lnTo>
                  <a:pt x="29301" y="23339"/>
                </a:lnTo>
                <a:lnTo>
                  <a:pt x="29039" y="23359"/>
                </a:lnTo>
                <a:lnTo>
                  <a:pt x="28817" y="23400"/>
                </a:lnTo>
                <a:lnTo>
                  <a:pt x="28596" y="23440"/>
                </a:lnTo>
                <a:lnTo>
                  <a:pt x="28475" y="23480"/>
                </a:lnTo>
                <a:lnTo>
                  <a:pt x="28374" y="23521"/>
                </a:lnTo>
                <a:lnTo>
                  <a:pt x="28294" y="23581"/>
                </a:lnTo>
                <a:lnTo>
                  <a:pt x="28213" y="23661"/>
                </a:lnTo>
                <a:lnTo>
                  <a:pt x="28133" y="23762"/>
                </a:lnTo>
                <a:lnTo>
                  <a:pt x="28113" y="23883"/>
                </a:lnTo>
                <a:lnTo>
                  <a:pt x="28133" y="24004"/>
                </a:lnTo>
                <a:lnTo>
                  <a:pt x="28153" y="24044"/>
                </a:lnTo>
                <a:lnTo>
                  <a:pt x="28193" y="24104"/>
                </a:lnTo>
                <a:lnTo>
                  <a:pt x="28274" y="24185"/>
                </a:lnTo>
                <a:lnTo>
                  <a:pt x="28354" y="24245"/>
                </a:lnTo>
                <a:lnTo>
                  <a:pt x="28475" y="24286"/>
                </a:lnTo>
                <a:lnTo>
                  <a:pt x="28636" y="24326"/>
                </a:lnTo>
                <a:lnTo>
                  <a:pt x="28918" y="24346"/>
                </a:lnTo>
                <a:lnTo>
                  <a:pt x="29361" y="24346"/>
                </a:lnTo>
                <a:lnTo>
                  <a:pt x="29502" y="24326"/>
                </a:lnTo>
                <a:lnTo>
                  <a:pt x="29643" y="24487"/>
                </a:lnTo>
                <a:lnTo>
                  <a:pt x="29724" y="24588"/>
                </a:lnTo>
                <a:lnTo>
                  <a:pt x="29844" y="24668"/>
                </a:lnTo>
                <a:lnTo>
                  <a:pt x="29965" y="24729"/>
                </a:lnTo>
                <a:lnTo>
                  <a:pt x="30086" y="24769"/>
                </a:lnTo>
                <a:lnTo>
                  <a:pt x="30046" y="25152"/>
                </a:lnTo>
                <a:lnTo>
                  <a:pt x="30066" y="25534"/>
                </a:lnTo>
                <a:lnTo>
                  <a:pt x="30086" y="25917"/>
                </a:lnTo>
                <a:lnTo>
                  <a:pt x="30147" y="26279"/>
                </a:lnTo>
                <a:lnTo>
                  <a:pt x="30187" y="26360"/>
                </a:lnTo>
                <a:lnTo>
                  <a:pt x="30247" y="26420"/>
                </a:lnTo>
                <a:lnTo>
                  <a:pt x="30308" y="26481"/>
                </a:lnTo>
                <a:lnTo>
                  <a:pt x="30388" y="26521"/>
                </a:lnTo>
                <a:lnTo>
                  <a:pt x="30569" y="26521"/>
                </a:lnTo>
                <a:lnTo>
                  <a:pt x="30670" y="26461"/>
                </a:lnTo>
                <a:lnTo>
                  <a:pt x="30731" y="26400"/>
                </a:lnTo>
                <a:lnTo>
                  <a:pt x="30791" y="26299"/>
                </a:lnTo>
                <a:lnTo>
                  <a:pt x="30811" y="26199"/>
                </a:lnTo>
                <a:lnTo>
                  <a:pt x="30811" y="25977"/>
                </a:lnTo>
                <a:lnTo>
                  <a:pt x="30811" y="25756"/>
                </a:lnTo>
                <a:lnTo>
                  <a:pt x="30751" y="25313"/>
                </a:lnTo>
                <a:lnTo>
                  <a:pt x="30710" y="24850"/>
                </a:lnTo>
                <a:lnTo>
                  <a:pt x="30892" y="24789"/>
                </a:lnTo>
                <a:lnTo>
                  <a:pt x="31073" y="24729"/>
                </a:lnTo>
                <a:lnTo>
                  <a:pt x="31254" y="24628"/>
                </a:lnTo>
                <a:lnTo>
                  <a:pt x="31395" y="24487"/>
                </a:lnTo>
                <a:lnTo>
                  <a:pt x="31516" y="24346"/>
                </a:lnTo>
                <a:lnTo>
                  <a:pt x="31617" y="24205"/>
                </a:lnTo>
                <a:lnTo>
                  <a:pt x="31677" y="24024"/>
                </a:lnTo>
                <a:lnTo>
                  <a:pt x="31737" y="23863"/>
                </a:lnTo>
                <a:lnTo>
                  <a:pt x="31959" y="23863"/>
                </a:lnTo>
                <a:lnTo>
                  <a:pt x="32039" y="23883"/>
                </a:lnTo>
                <a:lnTo>
                  <a:pt x="32321" y="23883"/>
                </a:lnTo>
                <a:lnTo>
                  <a:pt x="32603" y="23863"/>
                </a:lnTo>
                <a:lnTo>
                  <a:pt x="32664" y="23843"/>
                </a:lnTo>
                <a:lnTo>
                  <a:pt x="32724" y="23802"/>
                </a:lnTo>
                <a:lnTo>
                  <a:pt x="32764" y="23782"/>
                </a:lnTo>
                <a:lnTo>
                  <a:pt x="32785" y="23742"/>
                </a:lnTo>
                <a:lnTo>
                  <a:pt x="32825" y="23641"/>
                </a:lnTo>
                <a:lnTo>
                  <a:pt x="32805" y="23521"/>
                </a:lnTo>
                <a:lnTo>
                  <a:pt x="32764" y="23420"/>
                </a:lnTo>
                <a:lnTo>
                  <a:pt x="32684" y="23339"/>
                </a:lnTo>
                <a:lnTo>
                  <a:pt x="32644" y="23299"/>
                </a:lnTo>
                <a:lnTo>
                  <a:pt x="32583" y="23279"/>
                </a:lnTo>
                <a:lnTo>
                  <a:pt x="32442" y="23279"/>
                </a:lnTo>
                <a:lnTo>
                  <a:pt x="32160" y="23359"/>
                </a:lnTo>
                <a:lnTo>
                  <a:pt x="31999" y="23359"/>
                </a:lnTo>
                <a:lnTo>
                  <a:pt x="31737" y="23380"/>
                </a:lnTo>
                <a:lnTo>
                  <a:pt x="31697" y="23198"/>
                </a:lnTo>
                <a:lnTo>
                  <a:pt x="31617" y="23037"/>
                </a:lnTo>
                <a:lnTo>
                  <a:pt x="31516" y="22876"/>
                </a:lnTo>
                <a:lnTo>
                  <a:pt x="31395" y="22735"/>
                </a:lnTo>
                <a:lnTo>
                  <a:pt x="31214" y="22594"/>
                </a:lnTo>
                <a:lnTo>
                  <a:pt x="31012" y="22473"/>
                </a:lnTo>
                <a:lnTo>
                  <a:pt x="30811" y="22393"/>
                </a:lnTo>
                <a:lnTo>
                  <a:pt x="30590" y="22373"/>
                </a:lnTo>
                <a:lnTo>
                  <a:pt x="30650" y="22212"/>
                </a:lnTo>
                <a:lnTo>
                  <a:pt x="30670" y="22050"/>
                </a:lnTo>
                <a:lnTo>
                  <a:pt x="30670" y="21869"/>
                </a:lnTo>
                <a:lnTo>
                  <a:pt x="30670" y="21688"/>
                </a:lnTo>
                <a:lnTo>
                  <a:pt x="30650" y="21487"/>
                </a:lnTo>
                <a:lnTo>
                  <a:pt x="30630" y="21305"/>
                </a:lnTo>
                <a:lnTo>
                  <a:pt x="30569" y="21124"/>
                </a:lnTo>
                <a:lnTo>
                  <a:pt x="30529" y="21023"/>
                </a:lnTo>
                <a:lnTo>
                  <a:pt x="30489" y="20943"/>
                </a:lnTo>
                <a:lnTo>
                  <a:pt x="30469" y="20923"/>
                </a:lnTo>
                <a:lnTo>
                  <a:pt x="30428" y="20903"/>
                </a:lnTo>
                <a:close/>
                <a:moveTo>
                  <a:pt x="24105" y="25474"/>
                </a:moveTo>
                <a:lnTo>
                  <a:pt x="23924" y="25494"/>
                </a:lnTo>
                <a:lnTo>
                  <a:pt x="23783" y="25554"/>
                </a:lnTo>
                <a:lnTo>
                  <a:pt x="23642" y="25615"/>
                </a:lnTo>
                <a:lnTo>
                  <a:pt x="23541" y="25715"/>
                </a:lnTo>
                <a:lnTo>
                  <a:pt x="23461" y="25836"/>
                </a:lnTo>
                <a:lnTo>
                  <a:pt x="23400" y="25977"/>
                </a:lnTo>
                <a:lnTo>
                  <a:pt x="23360" y="26118"/>
                </a:lnTo>
                <a:lnTo>
                  <a:pt x="23340" y="26279"/>
                </a:lnTo>
                <a:lnTo>
                  <a:pt x="23360" y="26420"/>
                </a:lnTo>
                <a:lnTo>
                  <a:pt x="23400" y="26561"/>
                </a:lnTo>
                <a:lnTo>
                  <a:pt x="23461" y="26702"/>
                </a:lnTo>
                <a:lnTo>
                  <a:pt x="23541" y="26823"/>
                </a:lnTo>
                <a:lnTo>
                  <a:pt x="23642" y="26924"/>
                </a:lnTo>
                <a:lnTo>
                  <a:pt x="23783" y="27004"/>
                </a:lnTo>
                <a:lnTo>
                  <a:pt x="23924" y="27045"/>
                </a:lnTo>
                <a:lnTo>
                  <a:pt x="24105" y="27065"/>
                </a:lnTo>
                <a:lnTo>
                  <a:pt x="24287" y="27045"/>
                </a:lnTo>
                <a:lnTo>
                  <a:pt x="24448" y="27004"/>
                </a:lnTo>
                <a:lnTo>
                  <a:pt x="24589" y="26924"/>
                </a:lnTo>
                <a:lnTo>
                  <a:pt x="24689" y="26823"/>
                </a:lnTo>
                <a:lnTo>
                  <a:pt x="24770" y="26702"/>
                </a:lnTo>
                <a:lnTo>
                  <a:pt x="24830" y="26561"/>
                </a:lnTo>
                <a:lnTo>
                  <a:pt x="24871" y="26420"/>
                </a:lnTo>
                <a:lnTo>
                  <a:pt x="24871" y="26279"/>
                </a:lnTo>
                <a:lnTo>
                  <a:pt x="24871" y="26118"/>
                </a:lnTo>
                <a:lnTo>
                  <a:pt x="24830" y="25977"/>
                </a:lnTo>
                <a:lnTo>
                  <a:pt x="24770" y="25836"/>
                </a:lnTo>
                <a:lnTo>
                  <a:pt x="24689" y="25715"/>
                </a:lnTo>
                <a:lnTo>
                  <a:pt x="24589" y="25615"/>
                </a:lnTo>
                <a:lnTo>
                  <a:pt x="24448" y="25554"/>
                </a:lnTo>
                <a:lnTo>
                  <a:pt x="24287" y="25494"/>
                </a:lnTo>
                <a:lnTo>
                  <a:pt x="24105" y="25474"/>
                </a:lnTo>
                <a:close/>
                <a:moveTo>
                  <a:pt x="14480" y="24084"/>
                </a:moveTo>
                <a:lnTo>
                  <a:pt x="14379" y="24104"/>
                </a:lnTo>
                <a:lnTo>
                  <a:pt x="14298" y="24145"/>
                </a:lnTo>
                <a:lnTo>
                  <a:pt x="14218" y="24205"/>
                </a:lnTo>
                <a:lnTo>
                  <a:pt x="13956" y="24467"/>
                </a:lnTo>
                <a:lnTo>
                  <a:pt x="13694" y="24729"/>
                </a:lnTo>
                <a:lnTo>
                  <a:pt x="13211" y="25313"/>
                </a:lnTo>
                <a:lnTo>
                  <a:pt x="13030" y="25313"/>
                </a:lnTo>
                <a:lnTo>
                  <a:pt x="12869" y="25353"/>
                </a:lnTo>
                <a:lnTo>
                  <a:pt x="12728" y="25393"/>
                </a:lnTo>
                <a:lnTo>
                  <a:pt x="12587" y="25474"/>
                </a:lnTo>
                <a:lnTo>
                  <a:pt x="12486" y="25534"/>
                </a:lnTo>
                <a:lnTo>
                  <a:pt x="12365" y="25413"/>
                </a:lnTo>
                <a:lnTo>
                  <a:pt x="12083" y="25091"/>
                </a:lnTo>
                <a:lnTo>
                  <a:pt x="11801" y="24789"/>
                </a:lnTo>
                <a:lnTo>
                  <a:pt x="11640" y="24648"/>
                </a:lnTo>
                <a:lnTo>
                  <a:pt x="11459" y="24507"/>
                </a:lnTo>
                <a:lnTo>
                  <a:pt x="11278" y="24407"/>
                </a:lnTo>
                <a:lnTo>
                  <a:pt x="11076" y="24326"/>
                </a:lnTo>
                <a:lnTo>
                  <a:pt x="10996" y="24326"/>
                </a:lnTo>
                <a:lnTo>
                  <a:pt x="10935" y="24366"/>
                </a:lnTo>
                <a:lnTo>
                  <a:pt x="10895" y="24427"/>
                </a:lnTo>
                <a:lnTo>
                  <a:pt x="10895" y="24527"/>
                </a:lnTo>
                <a:lnTo>
                  <a:pt x="10935" y="24709"/>
                </a:lnTo>
                <a:lnTo>
                  <a:pt x="11016" y="24890"/>
                </a:lnTo>
                <a:lnTo>
                  <a:pt x="11117" y="25051"/>
                </a:lnTo>
                <a:lnTo>
                  <a:pt x="11238" y="25212"/>
                </a:lnTo>
                <a:lnTo>
                  <a:pt x="11479" y="25514"/>
                </a:lnTo>
                <a:lnTo>
                  <a:pt x="11741" y="25816"/>
                </a:lnTo>
                <a:lnTo>
                  <a:pt x="12043" y="26159"/>
                </a:lnTo>
                <a:lnTo>
                  <a:pt x="12003" y="26320"/>
                </a:lnTo>
                <a:lnTo>
                  <a:pt x="11962" y="26541"/>
                </a:lnTo>
                <a:lnTo>
                  <a:pt x="11962" y="26642"/>
                </a:lnTo>
                <a:lnTo>
                  <a:pt x="11983" y="26742"/>
                </a:lnTo>
                <a:lnTo>
                  <a:pt x="11660" y="27125"/>
                </a:lnTo>
                <a:lnTo>
                  <a:pt x="11519" y="27306"/>
                </a:lnTo>
                <a:lnTo>
                  <a:pt x="11399" y="27508"/>
                </a:lnTo>
                <a:lnTo>
                  <a:pt x="11298" y="27709"/>
                </a:lnTo>
                <a:lnTo>
                  <a:pt x="11217" y="27931"/>
                </a:lnTo>
                <a:lnTo>
                  <a:pt x="11177" y="28132"/>
                </a:lnTo>
                <a:lnTo>
                  <a:pt x="11197" y="28353"/>
                </a:lnTo>
                <a:lnTo>
                  <a:pt x="11197" y="28394"/>
                </a:lnTo>
                <a:lnTo>
                  <a:pt x="11238" y="28414"/>
                </a:lnTo>
                <a:lnTo>
                  <a:pt x="11298" y="28434"/>
                </a:lnTo>
                <a:lnTo>
                  <a:pt x="11419" y="28434"/>
                </a:lnTo>
                <a:lnTo>
                  <a:pt x="11540" y="28414"/>
                </a:lnTo>
                <a:lnTo>
                  <a:pt x="11660" y="28374"/>
                </a:lnTo>
                <a:lnTo>
                  <a:pt x="11761" y="28313"/>
                </a:lnTo>
                <a:lnTo>
                  <a:pt x="11962" y="28192"/>
                </a:lnTo>
                <a:lnTo>
                  <a:pt x="12144" y="28031"/>
                </a:lnTo>
                <a:lnTo>
                  <a:pt x="12546" y="27629"/>
                </a:lnTo>
                <a:lnTo>
                  <a:pt x="12587" y="27649"/>
                </a:lnTo>
                <a:lnTo>
                  <a:pt x="12748" y="27729"/>
                </a:lnTo>
                <a:lnTo>
                  <a:pt x="12869" y="27770"/>
                </a:lnTo>
                <a:lnTo>
                  <a:pt x="13010" y="27790"/>
                </a:lnTo>
                <a:lnTo>
                  <a:pt x="13191" y="27810"/>
                </a:lnTo>
                <a:lnTo>
                  <a:pt x="13332" y="27810"/>
                </a:lnTo>
                <a:lnTo>
                  <a:pt x="13473" y="27790"/>
                </a:lnTo>
                <a:lnTo>
                  <a:pt x="14198" y="28595"/>
                </a:lnTo>
                <a:lnTo>
                  <a:pt x="14439" y="28917"/>
                </a:lnTo>
                <a:lnTo>
                  <a:pt x="14580" y="29099"/>
                </a:lnTo>
                <a:lnTo>
                  <a:pt x="14721" y="29260"/>
                </a:lnTo>
                <a:lnTo>
                  <a:pt x="14882" y="29421"/>
                </a:lnTo>
                <a:lnTo>
                  <a:pt x="15064" y="29542"/>
                </a:lnTo>
                <a:lnTo>
                  <a:pt x="15144" y="29582"/>
                </a:lnTo>
                <a:lnTo>
                  <a:pt x="15245" y="29622"/>
                </a:lnTo>
                <a:lnTo>
                  <a:pt x="15325" y="29642"/>
                </a:lnTo>
                <a:lnTo>
                  <a:pt x="15426" y="29642"/>
                </a:lnTo>
                <a:lnTo>
                  <a:pt x="15507" y="29622"/>
                </a:lnTo>
                <a:lnTo>
                  <a:pt x="15567" y="29602"/>
                </a:lnTo>
                <a:lnTo>
                  <a:pt x="15627" y="29542"/>
                </a:lnTo>
                <a:lnTo>
                  <a:pt x="15648" y="29461"/>
                </a:lnTo>
                <a:lnTo>
                  <a:pt x="15668" y="29380"/>
                </a:lnTo>
                <a:lnTo>
                  <a:pt x="15668" y="29300"/>
                </a:lnTo>
                <a:lnTo>
                  <a:pt x="15627" y="29119"/>
                </a:lnTo>
                <a:lnTo>
                  <a:pt x="15547" y="28978"/>
                </a:lnTo>
                <a:lnTo>
                  <a:pt x="15446" y="28817"/>
                </a:lnTo>
                <a:lnTo>
                  <a:pt x="15325" y="28676"/>
                </a:lnTo>
                <a:lnTo>
                  <a:pt x="15205" y="28535"/>
                </a:lnTo>
                <a:lnTo>
                  <a:pt x="14963" y="28293"/>
                </a:lnTo>
                <a:lnTo>
                  <a:pt x="14137" y="27367"/>
                </a:lnTo>
                <a:lnTo>
                  <a:pt x="14218" y="27226"/>
                </a:lnTo>
                <a:lnTo>
                  <a:pt x="14319" y="27004"/>
                </a:lnTo>
                <a:lnTo>
                  <a:pt x="14399" y="26763"/>
                </a:lnTo>
                <a:lnTo>
                  <a:pt x="14419" y="26521"/>
                </a:lnTo>
                <a:lnTo>
                  <a:pt x="14399" y="26340"/>
                </a:lnTo>
                <a:lnTo>
                  <a:pt x="14359" y="26159"/>
                </a:lnTo>
                <a:lnTo>
                  <a:pt x="14298" y="25997"/>
                </a:lnTo>
                <a:lnTo>
                  <a:pt x="14198" y="25836"/>
                </a:lnTo>
                <a:lnTo>
                  <a:pt x="14641" y="25353"/>
                </a:lnTo>
                <a:lnTo>
                  <a:pt x="14842" y="25091"/>
                </a:lnTo>
                <a:lnTo>
                  <a:pt x="15023" y="24829"/>
                </a:lnTo>
                <a:lnTo>
                  <a:pt x="15084" y="24749"/>
                </a:lnTo>
                <a:lnTo>
                  <a:pt x="15104" y="24648"/>
                </a:lnTo>
                <a:lnTo>
                  <a:pt x="15104" y="24568"/>
                </a:lnTo>
                <a:lnTo>
                  <a:pt x="15104" y="24467"/>
                </a:lnTo>
                <a:lnTo>
                  <a:pt x="15064" y="24386"/>
                </a:lnTo>
                <a:lnTo>
                  <a:pt x="15023" y="24326"/>
                </a:lnTo>
                <a:lnTo>
                  <a:pt x="14963" y="24245"/>
                </a:lnTo>
                <a:lnTo>
                  <a:pt x="14903" y="24185"/>
                </a:lnTo>
                <a:lnTo>
                  <a:pt x="14822" y="24145"/>
                </a:lnTo>
                <a:lnTo>
                  <a:pt x="14741" y="24104"/>
                </a:lnTo>
                <a:lnTo>
                  <a:pt x="14661" y="24084"/>
                </a:lnTo>
                <a:close/>
                <a:moveTo>
                  <a:pt x="27428" y="28414"/>
                </a:moveTo>
                <a:lnTo>
                  <a:pt x="27307" y="28454"/>
                </a:lnTo>
                <a:lnTo>
                  <a:pt x="27186" y="28494"/>
                </a:lnTo>
                <a:lnTo>
                  <a:pt x="27065" y="28555"/>
                </a:lnTo>
                <a:lnTo>
                  <a:pt x="26945" y="28615"/>
                </a:lnTo>
                <a:lnTo>
                  <a:pt x="26844" y="28716"/>
                </a:lnTo>
                <a:lnTo>
                  <a:pt x="26743" y="28817"/>
                </a:lnTo>
                <a:lnTo>
                  <a:pt x="26683" y="28917"/>
                </a:lnTo>
                <a:lnTo>
                  <a:pt x="26622" y="29038"/>
                </a:lnTo>
                <a:lnTo>
                  <a:pt x="26582" y="29179"/>
                </a:lnTo>
                <a:lnTo>
                  <a:pt x="26562" y="29300"/>
                </a:lnTo>
                <a:lnTo>
                  <a:pt x="26542" y="29441"/>
                </a:lnTo>
                <a:lnTo>
                  <a:pt x="26562" y="29562"/>
                </a:lnTo>
                <a:lnTo>
                  <a:pt x="26582" y="29703"/>
                </a:lnTo>
                <a:lnTo>
                  <a:pt x="26622" y="29824"/>
                </a:lnTo>
                <a:lnTo>
                  <a:pt x="26683" y="29944"/>
                </a:lnTo>
                <a:lnTo>
                  <a:pt x="26763" y="30045"/>
                </a:lnTo>
                <a:lnTo>
                  <a:pt x="26844" y="30146"/>
                </a:lnTo>
                <a:lnTo>
                  <a:pt x="26945" y="30246"/>
                </a:lnTo>
                <a:lnTo>
                  <a:pt x="27045" y="30307"/>
                </a:lnTo>
                <a:lnTo>
                  <a:pt x="27166" y="30367"/>
                </a:lnTo>
                <a:lnTo>
                  <a:pt x="27287" y="30408"/>
                </a:lnTo>
                <a:lnTo>
                  <a:pt x="27307" y="30428"/>
                </a:lnTo>
                <a:lnTo>
                  <a:pt x="27448" y="30448"/>
                </a:lnTo>
                <a:lnTo>
                  <a:pt x="27710" y="30448"/>
                </a:lnTo>
                <a:lnTo>
                  <a:pt x="27851" y="30428"/>
                </a:lnTo>
                <a:lnTo>
                  <a:pt x="27972" y="30367"/>
                </a:lnTo>
                <a:lnTo>
                  <a:pt x="28093" y="30327"/>
                </a:lnTo>
                <a:lnTo>
                  <a:pt x="28193" y="30246"/>
                </a:lnTo>
                <a:lnTo>
                  <a:pt x="28294" y="30166"/>
                </a:lnTo>
                <a:lnTo>
                  <a:pt x="28374" y="30065"/>
                </a:lnTo>
                <a:lnTo>
                  <a:pt x="28455" y="29944"/>
                </a:lnTo>
                <a:lnTo>
                  <a:pt x="28515" y="29844"/>
                </a:lnTo>
                <a:lnTo>
                  <a:pt x="28556" y="29703"/>
                </a:lnTo>
                <a:lnTo>
                  <a:pt x="28596" y="29521"/>
                </a:lnTo>
                <a:lnTo>
                  <a:pt x="28576" y="29300"/>
                </a:lnTo>
                <a:lnTo>
                  <a:pt x="28536" y="29119"/>
                </a:lnTo>
                <a:lnTo>
                  <a:pt x="28495" y="29018"/>
                </a:lnTo>
                <a:lnTo>
                  <a:pt x="28455" y="28937"/>
                </a:lnTo>
                <a:lnTo>
                  <a:pt x="28435" y="28917"/>
                </a:lnTo>
                <a:lnTo>
                  <a:pt x="28294" y="28716"/>
                </a:lnTo>
                <a:lnTo>
                  <a:pt x="28193" y="28615"/>
                </a:lnTo>
                <a:lnTo>
                  <a:pt x="28072" y="28555"/>
                </a:lnTo>
                <a:lnTo>
                  <a:pt x="27952" y="28494"/>
                </a:lnTo>
                <a:lnTo>
                  <a:pt x="27831" y="28454"/>
                </a:lnTo>
                <a:lnTo>
                  <a:pt x="27710" y="28414"/>
                </a:lnTo>
                <a:close/>
                <a:moveTo>
                  <a:pt x="5418" y="25051"/>
                </a:moveTo>
                <a:lnTo>
                  <a:pt x="5357" y="25071"/>
                </a:lnTo>
                <a:lnTo>
                  <a:pt x="5317" y="25091"/>
                </a:lnTo>
                <a:lnTo>
                  <a:pt x="5297" y="25132"/>
                </a:lnTo>
                <a:lnTo>
                  <a:pt x="5257" y="25172"/>
                </a:lnTo>
                <a:lnTo>
                  <a:pt x="5237" y="25272"/>
                </a:lnTo>
                <a:lnTo>
                  <a:pt x="5216" y="25373"/>
                </a:lnTo>
                <a:lnTo>
                  <a:pt x="5216" y="25595"/>
                </a:lnTo>
                <a:lnTo>
                  <a:pt x="5237" y="26018"/>
                </a:lnTo>
                <a:lnTo>
                  <a:pt x="5257" y="26179"/>
                </a:lnTo>
                <a:lnTo>
                  <a:pt x="5277" y="26340"/>
                </a:lnTo>
                <a:lnTo>
                  <a:pt x="5075" y="26380"/>
                </a:lnTo>
                <a:lnTo>
                  <a:pt x="4934" y="26440"/>
                </a:lnTo>
                <a:lnTo>
                  <a:pt x="4794" y="26521"/>
                </a:lnTo>
                <a:lnTo>
                  <a:pt x="4673" y="26602"/>
                </a:lnTo>
                <a:lnTo>
                  <a:pt x="4532" y="26702"/>
                </a:lnTo>
                <a:lnTo>
                  <a:pt x="4431" y="26823"/>
                </a:lnTo>
                <a:lnTo>
                  <a:pt x="4351" y="26964"/>
                </a:lnTo>
                <a:lnTo>
                  <a:pt x="4270" y="27105"/>
                </a:lnTo>
                <a:lnTo>
                  <a:pt x="4230" y="27246"/>
                </a:lnTo>
                <a:lnTo>
                  <a:pt x="4230" y="27266"/>
                </a:lnTo>
                <a:lnTo>
                  <a:pt x="3847" y="27286"/>
                </a:lnTo>
                <a:lnTo>
                  <a:pt x="3686" y="27306"/>
                </a:lnTo>
                <a:lnTo>
                  <a:pt x="3545" y="27347"/>
                </a:lnTo>
                <a:lnTo>
                  <a:pt x="3424" y="27387"/>
                </a:lnTo>
                <a:lnTo>
                  <a:pt x="3344" y="27447"/>
                </a:lnTo>
                <a:lnTo>
                  <a:pt x="3303" y="27508"/>
                </a:lnTo>
                <a:lnTo>
                  <a:pt x="3303" y="27568"/>
                </a:lnTo>
                <a:lnTo>
                  <a:pt x="3344" y="27689"/>
                </a:lnTo>
                <a:lnTo>
                  <a:pt x="3424" y="27770"/>
                </a:lnTo>
                <a:lnTo>
                  <a:pt x="3525" y="27830"/>
                </a:lnTo>
                <a:lnTo>
                  <a:pt x="3646" y="27870"/>
                </a:lnTo>
                <a:lnTo>
                  <a:pt x="3767" y="27890"/>
                </a:lnTo>
                <a:lnTo>
                  <a:pt x="3907" y="27890"/>
                </a:lnTo>
                <a:lnTo>
                  <a:pt x="4129" y="27910"/>
                </a:lnTo>
                <a:lnTo>
                  <a:pt x="4230" y="27910"/>
                </a:lnTo>
                <a:lnTo>
                  <a:pt x="4310" y="28112"/>
                </a:lnTo>
                <a:lnTo>
                  <a:pt x="4431" y="28293"/>
                </a:lnTo>
                <a:lnTo>
                  <a:pt x="4592" y="28454"/>
                </a:lnTo>
                <a:lnTo>
                  <a:pt x="4773" y="28595"/>
                </a:lnTo>
                <a:lnTo>
                  <a:pt x="4955" y="28676"/>
                </a:lnTo>
                <a:lnTo>
                  <a:pt x="5156" y="28736"/>
                </a:lnTo>
                <a:lnTo>
                  <a:pt x="5116" y="28917"/>
                </a:lnTo>
                <a:lnTo>
                  <a:pt x="5116" y="29099"/>
                </a:lnTo>
                <a:lnTo>
                  <a:pt x="5096" y="29380"/>
                </a:lnTo>
                <a:lnTo>
                  <a:pt x="5116" y="29662"/>
                </a:lnTo>
                <a:lnTo>
                  <a:pt x="5176" y="30206"/>
                </a:lnTo>
                <a:lnTo>
                  <a:pt x="5216" y="30307"/>
                </a:lnTo>
                <a:lnTo>
                  <a:pt x="5257" y="30408"/>
                </a:lnTo>
                <a:lnTo>
                  <a:pt x="5337" y="30508"/>
                </a:lnTo>
                <a:lnTo>
                  <a:pt x="5398" y="30528"/>
                </a:lnTo>
                <a:lnTo>
                  <a:pt x="5438" y="30548"/>
                </a:lnTo>
                <a:lnTo>
                  <a:pt x="5599" y="30548"/>
                </a:lnTo>
                <a:lnTo>
                  <a:pt x="5720" y="30508"/>
                </a:lnTo>
                <a:lnTo>
                  <a:pt x="5780" y="30468"/>
                </a:lnTo>
                <a:lnTo>
                  <a:pt x="5821" y="30428"/>
                </a:lnTo>
                <a:lnTo>
                  <a:pt x="5881" y="30327"/>
                </a:lnTo>
                <a:lnTo>
                  <a:pt x="5901" y="30226"/>
                </a:lnTo>
                <a:lnTo>
                  <a:pt x="5881" y="30105"/>
                </a:lnTo>
                <a:lnTo>
                  <a:pt x="5821" y="29642"/>
                </a:lnTo>
                <a:lnTo>
                  <a:pt x="5760" y="29179"/>
                </a:lnTo>
                <a:lnTo>
                  <a:pt x="5680" y="28716"/>
                </a:lnTo>
                <a:lnTo>
                  <a:pt x="5680" y="28696"/>
                </a:lnTo>
                <a:lnTo>
                  <a:pt x="5841" y="28656"/>
                </a:lnTo>
                <a:lnTo>
                  <a:pt x="5962" y="28595"/>
                </a:lnTo>
                <a:lnTo>
                  <a:pt x="6062" y="28535"/>
                </a:lnTo>
                <a:lnTo>
                  <a:pt x="6163" y="28474"/>
                </a:lnTo>
                <a:lnTo>
                  <a:pt x="6243" y="28374"/>
                </a:lnTo>
                <a:lnTo>
                  <a:pt x="6364" y="28233"/>
                </a:lnTo>
                <a:lnTo>
                  <a:pt x="6465" y="28072"/>
                </a:lnTo>
                <a:lnTo>
                  <a:pt x="6505" y="28011"/>
                </a:lnTo>
                <a:lnTo>
                  <a:pt x="7432" y="28011"/>
                </a:lnTo>
                <a:lnTo>
                  <a:pt x="7713" y="27991"/>
                </a:lnTo>
                <a:lnTo>
                  <a:pt x="7975" y="27931"/>
                </a:lnTo>
                <a:lnTo>
                  <a:pt x="8076" y="27910"/>
                </a:lnTo>
                <a:lnTo>
                  <a:pt x="8177" y="27870"/>
                </a:lnTo>
                <a:lnTo>
                  <a:pt x="8237" y="27810"/>
                </a:lnTo>
                <a:lnTo>
                  <a:pt x="8297" y="27770"/>
                </a:lnTo>
                <a:lnTo>
                  <a:pt x="8318" y="27689"/>
                </a:lnTo>
                <a:lnTo>
                  <a:pt x="8318" y="27629"/>
                </a:lnTo>
                <a:lnTo>
                  <a:pt x="8297" y="27568"/>
                </a:lnTo>
                <a:lnTo>
                  <a:pt x="8277" y="27508"/>
                </a:lnTo>
                <a:lnTo>
                  <a:pt x="8197" y="27427"/>
                </a:lnTo>
                <a:lnTo>
                  <a:pt x="8076" y="27367"/>
                </a:lnTo>
                <a:lnTo>
                  <a:pt x="7955" y="27347"/>
                </a:lnTo>
                <a:lnTo>
                  <a:pt x="7814" y="27326"/>
                </a:lnTo>
                <a:lnTo>
                  <a:pt x="7693" y="27306"/>
                </a:lnTo>
                <a:lnTo>
                  <a:pt x="6566" y="27306"/>
                </a:lnTo>
                <a:lnTo>
                  <a:pt x="6566" y="27226"/>
                </a:lnTo>
                <a:lnTo>
                  <a:pt x="6525" y="27105"/>
                </a:lnTo>
                <a:lnTo>
                  <a:pt x="6485" y="27004"/>
                </a:lnTo>
                <a:lnTo>
                  <a:pt x="6344" y="26803"/>
                </a:lnTo>
                <a:lnTo>
                  <a:pt x="6183" y="26642"/>
                </a:lnTo>
                <a:lnTo>
                  <a:pt x="6002" y="26501"/>
                </a:lnTo>
                <a:lnTo>
                  <a:pt x="5720" y="26380"/>
                </a:lnTo>
                <a:lnTo>
                  <a:pt x="5720" y="26138"/>
                </a:lnTo>
                <a:lnTo>
                  <a:pt x="5720" y="25897"/>
                </a:lnTo>
                <a:lnTo>
                  <a:pt x="5680" y="25514"/>
                </a:lnTo>
                <a:lnTo>
                  <a:pt x="5639" y="25313"/>
                </a:lnTo>
                <a:lnTo>
                  <a:pt x="5579" y="25132"/>
                </a:lnTo>
                <a:lnTo>
                  <a:pt x="5539" y="25091"/>
                </a:lnTo>
                <a:lnTo>
                  <a:pt x="5498" y="25051"/>
                </a:lnTo>
                <a:close/>
                <a:moveTo>
                  <a:pt x="12506" y="30488"/>
                </a:moveTo>
                <a:lnTo>
                  <a:pt x="12305" y="30508"/>
                </a:lnTo>
                <a:lnTo>
                  <a:pt x="12083" y="30569"/>
                </a:lnTo>
                <a:lnTo>
                  <a:pt x="11902" y="30669"/>
                </a:lnTo>
                <a:lnTo>
                  <a:pt x="11741" y="30810"/>
                </a:lnTo>
                <a:lnTo>
                  <a:pt x="11600" y="30971"/>
                </a:lnTo>
                <a:lnTo>
                  <a:pt x="11499" y="31173"/>
                </a:lnTo>
                <a:lnTo>
                  <a:pt x="11439" y="31374"/>
                </a:lnTo>
                <a:lnTo>
                  <a:pt x="11419" y="31596"/>
                </a:lnTo>
                <a:lnTo>
                  <a:pt x="11439" y="31797"/>
                </a:lnTo>
                <a:lnTo>
                  <a:pt x="11499" y="31998"/>
                </a:lnTo>
                <a:lnTo>
                  <a:pt x="11600" y="32200"/>
                </a:lnTo>
                <a:lnTo>
                  <a:pt x="11741" y="32361"/>
                </a:lnTo>
                <a:lnTo>
                  <a:pt x="11902" y="32502"/>
                </a:lnTo>
                <a:lnTo>
                  <a:pt x="12083" y="32602"/>
                </a:lnTo>
                <a:lnTo>
                  <a:pt x="12305" y="32663"/>
                </a:lnTo>
                <a:lnTo>
                  <a:pt x="12506" y="32683"/>
                </a:lnTo>
                <a:lnTo>
                  <a:pt x="12728" y="32663"/>
                </a:lnTo>
                <a:lnTo>
                  <a:pt x="12929" y="32602"/>
                </a:lnTo>
                <a:lnTo>
                  <a:pt x="13130" y="32502"/>
                </a:lnTo>
                <a:lnTo>
                  <a:pt x="13292" y="32361"/>
                </a:lnTo>
                <a:lnTo>
                  <a:pt x="13432" y="32200"/>
                </a:lnTo>
                <a:lnTo>
                  <a:pt x="13533" y="31998"/>
                </a:lnTo>
                <a:lnTo>
                  <a:pt x="13594" y="31797"/>
                </a:lnTo>
                <a:lnTo>
                  <a:pt x="13614" y="31596"/>
                </a:lnTo>
                <a:lnTo>
                  <a:pt x="13594" y="31374"/>
                </a:lnTo>
                <a:lnTo>
                  <a:pt x="13533" y="31173"/>
                </a:lnTo>
                <a:lnTo>
                  <a:pt x="13432" y="30971"/>
                </a:lnTo>
                <a:lnTo>
                  <a:pt x="13292" y="30810"/>
                </a:lnTo>
                <a:lnTo>
                  <a:pt x="13130" y="30669"/>
                </a:lnTo>
                <a:lnTo>
                  <a:pt x="12929" y="30569"/>
                </a:lnTo>
                <a:lnTo>
                  <a:pt x="12728" y="30508"/>
                </a:lnTo>
                <a:lnTo>
                  <a:pt x="12506" y="30488"/>
                </a:lnTo>
                <a:close/>
                <a:moveTo>
                  <a:pt x="21105" y="30971"/>
                </a:moveTo>
                <a:lnTo>
                  <a:pt x="20903" y="30991"/>
                </a:lnTo>
                <a:lnTo>
                  <a:pt x="20722" y="31032"/>
                </a:lnTo>
                <a:lnTo>
                  <a:pt x="20561" y="31132"/>
                </a:lnTo>
                <a:lnTo>
                  <a:pt x="20400" y="31253"/>
                </a:lnTo>
                <a:lnTo>
                  <a:pt x="20279" y="31394"/>
                </a:lnTo>
                <a:lnTo>
                  <a:pt x="20199" y="31555"/>
                </a:lnTo>
                <a:lnTo>
                  <a:pt x="20138" y="31757"/>
                </a:lnTo>
                <a:lnTo>
                  <a:pt x="20118" y="31938"/>
                </a:lnTo>
                <a:lnTo>
                  <a:pt x="20138" y="32139"/>
                </a:lnTo>
                <a:lnTo>
                  <a:pt x="20199" y="32321"/>
                </a:lnTo>
                <a:lnTo>
                  <a:pt x="20279" y="32482"/>
                </a:lnTo>
                <a:lnTo>
                  <a:pt x="20400" y="32643"/>
                </a:lnTo>
                <a:lnTo>
                  <a:pt x="20561" y="32764"/>
                </a:lnTo>
                <a:lnTo>
                  <a:pt x="20722" y="32844"/>
                </a:lnTo>
                <a:lnTo>
                  <a:pt x="20903" y="32905"/>
                </a:lnTo>
                <a:lnTo>
                  <a:pt x="21105" y="32925"/>
                </a:lnTo>
                <a:lnTo>
                  <a:pt x="21286" y="32905"/>
                </a:lnTo>
                <a:lnTo>
                  <a:pt x="21467" y="32844"/>
                </a:lnTo>
                <a:lnTo>
                  <a:pt x="21649" y="32764"/>
                </a:lnTo>
                <a:lnTo>
                  <a:pt x="21789" y="32643"/>
                </a:lnTo>
                <a:lnTo>
                  <a:pt x="21910" y="32482"/>
                </a:lnTo>
                <a:lnTo>
                  <a:pt x="21991" y="32321"/>
                </a:lnTo>
                <a:lnTo>
                  <a:pt x="22051" y="32139"/>
                </a:lnTo>
                <a:lnTo>
                  <a:pt x="22071" y="31938"/>
                </a:lnTo>
                <a:lnTo>
                  <a:pt x="22051" y="31757"/>
                </a:lnTo>
                <a:lnTo>
                  <a:pt x="21991" y="31555"/>
                </a:lnTo>
                <a:lnTo>
                  <a:pt x="21910" y="31394"/>
                </a:lnTo>
                <a:lnTo>
                  <a:pt x="21789" y="31253"/>
                </a:lnTo>
                <a:lnTo>
                  <a:pt x="21649" y="31132"/>
                </a:lnTo>
                <a:lnTo>
                  <a:pt x="21467" y="31032"/>
                </a:lnTo>
                <a:lnTo>
                  <a:pt x="21286" y="30991"/>
                </a:lnTo>
                <a:lnTo>
                  <a:pt x="21105" y="30971"/>
                </a:lnTo>
                <a:close/>
                <a:moveTo>
                  <a:pt x="19695" y="6645"/>
                </a:moveTo>
                <a:lnTo>
                  <a:pt x="20440" y="6686"/>
                </a:lnTo>
                <a:lnTo>
                  <a:pt x="21165" y="6746"/>
                </a:lnTo>
                <a:lnTo>
                  <a:pt x="21890" y="6867"/>
                </a:lnTo>
                <a:lnTo>
                  <a:pt x="22615" y="7028"/>
                </a:lnTo>
                <a:lnTo>
                  <a:pt x="23320" y="7229"/>
                </a:lnTo>
                <a:lnTo>
                  <a:pt x="24025" y="7471"/>
                </a:lnTo>
                <a:lnTo>
                  <a:pt x="24709" y="7733"/>
                </a:lnTo>
                <a:lnTo>
                  <a:pt x="25374" y="8035"/>
                </a:lnTo>
                <a:lnTo>
                  <a:pt x="26018" y="8397"/>
                </a:lnTo>
                <a:lnTo>
                  <a:pt x="26643" y="8760"/>
                </a:lnTo>
                <a:lnTo>
                  <a:pt x="27267" y="9183"/>
                </a:lnTo>
                <a:lnTo>
                  <a:pt x="27851" y="9626"/>
                </a:lnTo>
                <a:lnTo>
                  <a:pt x="28435" y="10129"/>
                </a:lnTo>
                <a:lnTo>
                  <a:pt x="28999" y="10653"/>
                </a:lnTo>
                <a:lnTo>
                  <a:pt x="29502" y="11217"/>
                </a:lnTo>
                <a:lnTo>
                  <a:pt x="30006" y="11821"/>
                </a:lnTo>
                <a:lnTo>
                  <a:pt x="30449" y="12445"/>
                </a:lnTo>
                <a:lnTo>
                  <a:pt x="30871" y="13089"/>
                </a:lnTo>
                <a:lnTo>
                  <a:pt x="31234" y="13734"/>
                </a:lnTo>
                <a:lnTo>
                  <a:pt x="31596" y="14418"/>
                </a:lnTo>
                <a:lnTo>
                  <a:pt x="31898" y="15123"/>
                </a:lnTo>
                <a:lnTo>
                  <a:pt x="32180" y="15848"/>
                </a:lnTo>
                <a:lnTo>
                  <a:pt x="32402" y="16573"/>
                </a:lnTo>
                <a:lnTo>
                  <a:pt x="32603" y="17318"/>
                </a:lnTo>
                <a:lnTo>
                  <a:pt x="32785" y="18063"/>
                </a:lnTo>
                <a:lnTo>
                  <a:pt x="32905" y="18828"/>
                </a:lnTo>
                <a:lnTo>
                  <a:pt x="33006" y="19594"/>
                </a:lnTo>
                <a:lnTo>
                  <a:pt x="33046" y="20359"/>
                </a:lnTo>
                <a:lnTo>
                  <a:pt x="33066" y="21124"/>
                </a:lnTo>
                <a:lnTo>
                  <a:pt x="33046" y="21869"/>
                </a:lnTo>
                <a:lnTo>
                  <a:pt x="32986" y="22634"/>
                </a:lnTo>
                <a:lnTo>
                  <a:pt x="32905" y="23380"/>
                </a:lnTo>
                <a:lnTo>
                  <a:pt x="32764" y="24104"/>
                </a:lnTo>
                <a:lnTo>
                  <a:pt x="32603" y="24829"/>
                </a:lnTo>
                <a:lnTo>
                  <a:pt x="32402" y="25554"/>
                </a:lnTo>
                <a:lnTo>
                  <a:pt x="32180" y="26259"/>
                </a:lnTo>
                <a:lnTo>
                  <a:pt x="31919" y="26964"/>
                </a:lnTo>
                <a:lnTo>
                  <a:pt x="31617" y="27629"/>
                </a:lnTo>
                <a:lnTo>
                  <a:pt x="31294" y="28313"/>
                </a:lnTo>
                <a:lnTo>
                  <a:pt x="30952" y="28958"/>
                </a:lnTo>
                <a:lnTo>
                  <a:pt x="30569" y="29582"/>
                </a:lnTo>
                <a:lnTo>
                  <a:pt x="30147" y="30206"/>
                </a:lnTo>
                <a:lnTo>
                  <a:pt x="29724" y="30810"/>
                </a:lnTo>
                <a:lnTo>
                  <a:pt x="29260" y="31394"/>
                </a:lnTo>
                <a:lnTo>
                  <a:pt x="28777" y="31938"/>
                </a:lnTo>
                <a:lnTo>
                  <a:pt x="28254" y="32482"/>
                </a:lnTo>
                <a:lnTo>
                  <a:pt x="27730" y="32985"/>
                </a:lnTo>
                <a:lnTo>
                  <a:pt x="27166" y="33489"/>
                </a:lnTo>
                <a:lnTo>
                  <a:pt x="26602" y="33952"/>
                </a:lnTo>
                <a:lnTo>
                  <a:pt x="25998" y="34375"/>
                </a:lnTo>
                <a:lnTo>
                  <a:pt x="25374" y="34797"/>
                </a:lnTo>
                <a:lnTo>
                  <a:pt x="24750" y="35180"/>
                </a:lnTo>
                <a:lnTo>
                  <a:pt x="24085" y="35522"/>
                </a:lnTo>
                <a:lnTo>
                  <a:pt x="23421" y="35845"/>
                </a:lnTo>
                <a:lnTo>
                  <a:pt x="22736" y="36127"/>
                </a:lnTo>
                <a:lnTo>
                  <a:pt x="22031" y="36388"/>
                </a:lnTo>
                <a:lnTo>
                  <a:pt x="21306" y="36610"/>
                </a:lnTo>
                <a:lnTo>
                  <a:pt x="20581" y="36811"/>
                </a:lnTo>
                <a:lnTo>
                  <a:pt x="19836" y="36952"/>
                </a:lnTo>
                <a:lnTo>
                  <a:pt x="19091" y="37073"/>
                </a:lnTo>
                <a:lnTo>
                  <a:pt x="18306" y="37154"/>
                </a:lnTo>
                <a:lnTo>
                  <a:pt x="17520" y="37194"/>
                </a:lnTo>
                <a:lnTo>
                  <a:pt x="16735" y="37194"/>
                </a:lnTo>
                <a:lnTo>
                  <a:pt x="15970" y="37154"/>
                </a:lnTo>
                <a:lnTo>
                  <a:pt x="15184" y="37093"/>
                </a:lnTo>
                <a:lnTo>
                  <a:pt x="14419" y="36992"/>
                </a:lnTo>
                <a:lnTo>
                  <a:pt x="13634" y="36831"/>
                </a:lnTo>
                <a:lnTo>
                  <a:pt x="12889" y="36650"/>
                </a:lnTo>
                <a:lnTo>
                  <a:pt x="12124" y="36449"/>
                </a:lnTo>
                <a:lnTo>
                  <a:pt x="11399" y="36187"/>
                </a:lnTo>
                <a:lnTo>
                  <a:pt x="10674" y="35885"/>
                </a:lnTo>
                <a:lnTo>
                  <a:pt x="9969" y="35563"/>
                </a:lnTo>
                <a:lnTo>
                  <a:pt x="9264" y="35200"/>
                </a:lnTo>
                <a:lnTo>
                  <a:pt x="8600" y="34797"/>
                </a:lnTo>
                <a:lnTo>
                  <a:pt x="7955" y="34354"/>
                </a:lnTo>
                <a:lnTo>
                  <a:pt x="7331" y="33891"/>
                </a:lnTo>
                <a:lnTo>
                  <a:pt x="6747" y="33388"/>
                </a:lnTo>
                <a:lnTo>
                  <a:pt x="6203" y="32884"/>
                </a:lnTo>
                <a:lnTo>
                  <a:pt x="5680" y="32341"/>
                </a:lnTo>
                <a:lnTo>
                  <a:pt x="5176" y="31777"/>
                </a:lnTo>
                <a:lnTo>
                  <a:pt x="4713" y="31173"/>
                </a:lnTo>
                <a:lnTo>
                  <a:pt x="4270" y="30569"/>
                </a:lnTo>
                <a:lnTo>
                  <a:pt x="3867" y="29924"/>
                </a:lnTo>
                <a:lnTo>
                  <a:pt x="3485" y="29280"/>
                </a:lnTo>
                <a:lnTo>
                  <a:pt x="3122" y="28595"/>
                </a:lnTo>
                <a:lnTo>
                  <a:pt x="2820" y="27910"/>
                </a:lnTo>
                <a:lnTo>
                  <a:pt x="2538" y="27206"/>
                </a:lnTo>
                <a:lnTo>
                  <a:pt x="2276" y="26501"/>
                </a:lnTo>
                <a:lnTo>
                  <a:pt x="2075" y="25776"/>
                </a:lnTo>
                <a:lnTo>
                  <a:pt x="1894" y="25051"/>
                </a:lnTo>
                <a:lnTo>
                  <a:pt x="1753" y="24306"/>
                </a:lnTo>
                <a:lnTo>
                  <a:pt x="1652" y="23561"/>
                </a:lnTo>
                <a:lnTo>
                  <a:pt x="1592" y="22836"/>
                </a:lnTo>
                <a:lnTo>
                  <a:pt x="1572" y="22111"/>
                </a:lnTo>
                <a:lnTo>
                  <a:pt x="1592" y="21386"/>
                </a:lnTo>
                <a:lnTo>
                  <a:pt x="1632" y="20661"/>
                </a:lnTo>
                <a:lnTo>
                  <a:pt x="1713" y="19936"/>
                </a:lnTo>
                <a:lnTo>
                  <a:pt x="1833" y="19231"/>
                </a:lnTo>
                <a:lnTo>
                  <a:pt x="1994" y="18526"/>
                </a:lnTo>
                <a:lnTo>
                  <a:pt x="2176" y="17822"/>
                </a:lnTo>
                <a:lnTo>
                  <a:pt x="2397" y="17137"/>
                </a:lnTo>
                <a:lnTo>
                  <a:pt x="2659" y="16472"/>
                </a:lnTo>
                <a:lnTo>
                  <a:pt x="2941" y="15808"/>
                </a:lnTo>
                <a:lnTo>
                  <a:pt x="3263" y="15163"/>
                </a:lnTo>
                <a:lnTo>
                  <a:pt x="3605" y="14519"/>
                </a:lnTo>
                <a:lnTo>
                  <a:pt x="3988" y="13915"/>
                </a:lnTo>
                <a:lnTo>
                  <a:pt x="4391" y="13311"/>
                </a:lnTo>
                <a:lnTo>
                  <a:pt x="4834" y="12727"/>
                </a:lnTo>
                <a:lnTo>
                  <a:pt x="5277" y="12183"/>
                </a:lnTo>
                <a:lnTo>
                  <a:pt x="5357" y="12284"/>
                </a:lnTo>
                <a:lnTo>
                  <a:pt x="5539" y="12425"/>
                </a:lnTo>
                <a:lnTo>
                  <a:pt x="5720" y="12525"/>
                </a:lnTo>
                <a:lnTo>
                  <a:pt x="5921" y="12586"/>
                </a:lnTo>
                <a:lnTo>
                  <a:pt x="6123" y="12606"/>
                </a:lnTo>
                <a:lnTo>
                  <a:pt x="6344" y="12586"/>
                </a:lnTo>
                <a:lnTo>
                  <a:pt x="6525" y="12525"/>
                </a:lnTo>
                <a:lnTo>
                  <a:pt x="6727" y="12425"/>
                </a:lnTo>
                <a:lnTo>
                  <a:pt x="6888" y="12284"/>
                </a:lnTo>
                <a:lnTo>
                  <a:pt x="7009" y="12123"/>
                </a:lnTo>
                <a:lnTo>
                  <a:pt x="7109" y="11941"/>
                </a:lnTo>
                <a:lnTo>
                  <a:pt x="7170" y="11740"/>
                </a:lnTo>
                <a:lnTo>
                  <a:pt x="7190" y="11539"/>
                </a:lnTo>
                <a:lnTo>
                  <a:pt x="7170" y="11317"/>
                </a:lnTo>
                <a:lnTo>
                  <a:pt x="7109" y="11116"/>
                </a:lnTo>
                <a:lnTo>
                  <a:pt x="7009" y="10935"/>
                </a:lnTo>
                <a:lnTo>
                  <a:pt x="6888" y="10774"/>
                </a:lnTo>
                <a:lnTo>
                  <a:pt x="6787" y="10693"/>
                </a:lnTo>
                <a:lnTo>
                  <a:pt x="7371" y="10210"/>
                </a:lnTo>
                <a:lnTo>
                  <a:pt x="7955" y="9767"/>
                </a:lnTo>
                <a:lnTo>
                  <a:pt x="8579" y="9364"/>
                </a:lnTo>
                <a:lnTo>
                  <a:pt x="9224" y="8981"/>
                </a:lnTo>
                <a:lnTo>
                  <a:pt x="9606" y="8780"/>
                </a:lnTo>
                <a:lnTo>
                  <a:pt x="9989" y="8579"/>
                </a:lnTo>
                <a:lnTo>
                  <a:pt x="10392" y="8397"/>
                </a:lnTo>
                <a:lnTo>
                  <a:pt x="10794" y="8236"/>
                </a:lnTo>
                <a:lnTo>
                  <a:pt x="11197" y="8075"/>
                </a:lnTo>
                <a:lnTo>
                  <a:pt x="11600" y="7934"/>
                </a:lnTo>
                <a:lnTo>
                  <a:pt x="12446" y="7672"/>
                </a:lnTo>
                <a:lnTo>
                  <a:pt x="13292" y="7451"/>
                </a:lnTo>
                <a:lnTo>
                  <a:pt x="14137" y="7270"/>
                </a:lnTo>
                <a:lnTo>
                  <a:pt x="15003" y="7129"/>
                </a:lnTo>
                <a:lnTo>
                  <a:pt x="15869" y="7008"/>
                </a:lnTo>
                <a:lnTo>
                  <a:pt x="15950" y="6988"/>
                </a:lnTo>
                <a:lnTo>
                  <a:pt x="16030" y="6947"/>
                </a:lnTo>
                <a:lnTo>
                  <a:pt x="16091" y="6887"/>
                </a:lnTo>
                <a:lnTo>
                  <a:pt x="16131" y="6827"/>
                </a:lnTo>
                <a:lnTo>
                  <a:pt x="16272" y="6907"/>
                </a:lnTo>
                <a:lnTo>
                  <a:pt x="16433" y="6947"/>
                </a:lnTo>
                <a:lnTo>
                  <a:pt x="16594" y="6968"/>
                </a:lnTo>
                <a:lnTo>
                  <a:pt x="16795" y="6947"/>
                </a:lnTo>
                <a:lnTo>
                  <a:pt x="17500" y="6806"/>
                </a:lnTo>
                <a:lnTo>
                  <a:pt x="18245" y="6706"/>
                </a:lnTo>
                <a:lnTo>
                  <a:pt x="18970" y="6645"/>
                </a:lnTo>
                <a:close/>
                <a:moveTo>
                  <a:pt x="16514" y="0"/>
                </a:moveTo>
                <a:lnTo>
                  <a:pt x="16352" y="20"/>
                </a:lnTo>
                <a:lnTo>
                  <a:pt x="16050" y="60"/>
                </a:lnTo>
                <a:lnTo>
                  <a:pt x="15909" y="81"/>
                </a:lnTo>
                <a:lnTo>
                  <a:pt x="15789" y="121"/>
                </a:lnTo>
                <a:lnTo>
                  <a:pt x="15527" y="242"/>
                </a:lnTo>
                <a:lnTo>
                  <a:pt x="15305" y="403"/>
                </a:lnTo>
                <a:lnTo>
                  <a:pt x="15084" y="584"/>
                </a:lnTo>
                <a:lnTo>
                  <a:pt x="14923" y="805"/>
                </a:lnTo>
                <a:lnTo>
                  <a:pt x="14782" y="1047"/>
                </a:lnTo>
                <a:lnTo>
                  <a:pt x="14661" y="1289"/>
                </a:lnTo>
                <a:lnTo>
                  <a:pt x="14600" y="1571"/>
                </a:lnTo>
                <a:lnTo>
                  <a:pt x="14580" y="1752"/>
                </a:lnTo>
                <a:lnTo>
                  <a:pt x="14580" y="1933"/>
                </a:lnTo>
                <a:lnTo>
                  <a:pt x="14600" y="2135"/>
                </a:lnTo>
                <a:lnTo>
                  <a:pt x="14641" y="2336"/>
                </a:lnTo>
                <a:lnTo>
                  <a:pt x="14681" y="2517"/>
                </a:lnTo>
                <a:lnTo>
                  <a:pt x="14762" y="2698"/>
                </a:lnTo>
                <a:lnTo>
                  <a:pt x="14862" y="2860"/>
                </a:lnTo>
                <a:lnTo>
                  <a:pt x="14983" y="3000"/>
                </a:lnTo>
                <a:lnTo>
                  <a:pt x="13735" y="3222"/>
                </a:lnTo>
                <a:lnTo>
                  <a:pt x="13110" y="3343"/>
                </a:lnTo>
                <a:lnTo>
                  <a:pt x="12506" y="3484"/>
                </a:lnTo>
                <a:lnTo>
                  <a:pt x="12164" y="3544"/>
                </a:lnTo>
                <a:lnTo>
                  <a:pt x="11842" y="3625"/>
                </a:lnTo>
                <a:lnTo>
                  <a:pt x="11681" y="3685"/>
                </a:lnTo>
                <a:lnTo>
                  <a:pt x="11519" y="3746"/>
                </a:lnTo>
                <a:lnTo>
                  <a:pt x="11399" y="3846"/>
                </a:lnTo>
                <a:lnTo>
                  <a:pt x="11278" y="3967"/>
                </a:lnTo>
                <a:lnTo>
                  <a:pt x="11217" y="4048"/>
                </a:lnTo>
                <a:lnTo>
                  <a:pt x="11177" y="4148"/>
                </a:lnTo>
                <a:lnTo>
                  <a:pt x="11157" y="4229"/>
                </a:lnTo>
                <a:lnTo>
                  <a:pt x="11157" y="4330"/>
                </a:lnTo>
                <a:lnTo>
                  <a:pt x="11177" y="4410"/>
                </a:lnTo>
                <a:lnTo>
                  <a:pt x="11217" y="4511"/>
                </a:lnTo>
                <a:lnTo>
                  <a:pt x="11278" y="4571"/>
                </a:lnTo>
                <a:lnTo>
                  <a:pt x="11358" y="4652"/>
                </a:lnTo>
                <a:lnTo>
                  <a:pt x="11439" y="4672"/>
                </a:lnTo>
                <a:lnTo>
                  <a:pt x="11399" y="4793"/>
                </a:lnTo>
                <a:lnTo>
                  <a:pt x="11378" y="4893"/>
                </a:lnTo>
                <a:lnTo>
                  <a:pt x="11338" y="5296"/>
                </a:lnTo>
                <a:lnTo>
                  <a:pt x="11358" y="5699"/>
                </a:lnTo>
                <a:lnTo>
                  <a:pt x="11419" y="6484"/>
                </a:lnTo>
                <a:lnTo>
                  <a:pt x="11439" y="6625"/>
                </a:lnTo>
                <a:lnTo>
                  <a:pt x="10915" y="6766"/>
                </a:lnTo>
                <a:lnTo>
                  <a:pt x="10392" y="6947"/>
                </a:lnTo>
                <a:lnTo>
                  <a:pt x="9888" y="7149"/>
                </a:lnTo>
                <a:lnTo>
                  <a:pt x="9385" y="7370"/>
                </a:lnTo>
                <a:lnTo>
                  <a:pt x="8902" y="7592"/>
                </a:lnTo>
                <a:lnTo>
                  <a:pt x="8418" y="7854"/>
                </a:lnTo>
                <a:lnTo>
                  <a:pt x="7935" y="8136"/>
                </a:lnTo>
                <a:lnTo>
                  <a:pt x="7472" y="8417"/>
                </a:lnTo>
                <a:lnTo>
                  <a:pt x="7009" y="8720"/>
                </a:lnTo>
                <a:lnTo>
                  <a:pt x="6566" y="9042"/>
                </a:lnTo>
                <a:lnTo>
                  <a:pt x="6143" y="9384"/>
                </a:lnTo>
                <a:lnTo>
                  <a:pt x="5720" y="9726"/>
                </a:lnTo>
                <a:lnTo>
                  <a:pt x="5317" y="10089"/>
                </a:lnTo>
                <a:lnTo>
                  <a:pt x="4934" y="10471"/>
                </a:lnTo>
                <a:lnTo>
                  <a:pt x="4552" y="10854"/>
                </a:lnTo>
                <a:lnTo>
                  <a:pt x="4189" y="11237"/>
                </a:lnTo>
                <a:lnTo>
                  <a:pt x="3706" y="11821"/>
                </a:lnTo>
                <a:lnTo>
                  <a:pt x="3223" y="12425"/>
                </a:lnTo>
                <a:lnTo>
                  <a:pt x="2800" y="13069"/>
                </a:lnTo>
                <a:lnTo>
                  <a:pt x="2377" y="13714"/>
                </a:lnTo>
                <a:lnTo>
                  <a:pt x="1994" y="14378"/>
                </a:lnTo>
                <a:lnTo>
                  <a:pt x="1652" y="15043"/>
                </a:lnTo>
                <a:lnTo>
                  <a:pt x="1330" y="15747"/>
                </a:lnTo>
                <a:lnTo>
                  <a:pt x="1048" y="16452"/>
                </a:lnTo>
                <a:lnTo>
                  <a:pt x="806" y="17177"/>
                </a:lnTo>
                <a:lnTo>
                  <a:pt x="585" y="17902"/>
                </a:lnTo>
                <a:lnTo>
                  <a:pt x="404" y="18647"/>
                </a:lnTo>
                <a:lnTo>
                  <a:pt x="242" y="19392"/>
                </a:lnTo>
                <a:lnTo>
                  <a:pt x="122" y="20158"/>
                </a:lnTo>
                <a:lnTo>
                  <a:pt x="61" y="20923"/>
                </a:lnTo>
                <a:lnTo>
                  <a:pt x="1" y="21688"/>
                </a:lnTo>
                <a:lnTo>
                  <a:pt x="1" y="22453"/>
                </a:lnTo>
                <a:lnTo>
                  <a:pt x="41" y="23239"/>
                </a:lnTo>
                <a:lnTo>
                  <a:pt x="122" y="24024"/>
                </a:lnTo>
                <a:lnTo>
                  <a:pt x="242" y="24789"/>
                </a:lnTo>
                <a:lnTo>
                  <a:pt x="383" y="25575"/>
                </a:lnTo>
                <a:lnTo>
                  <a:pt x="585" y="26340"/>
                </a:lnTo>
                <a:lnTo>
                  <a:pt x="806" y="27085"/>
                </a:lnTo>
                <a:lnTo>
                  <a:pt x="1068" y="27830"/>
                </a:lnTo>
                <a:lnTo>
                  <a:pt x="1370" y="28555"/>
                </a:lnTo>
                <a:lnTo>
                  <a:pt x="1692" y="29280"/>
                </a:lnTo>
                <a:lnTo>
                  <a:pt x="2055" y="29964"/>
                </a:lnTo>
                <a:lnTo>
                  <a:pt x="2437" y="30649"/>
                </a:lnTo>
                <a:lnTo>
                  <a:pt x="2860" y="31334"/>
                </a:lnTo>
                <a:lnTo>
                  <a:pt x="3303" y="31978"/>
                </a:lnTo>
                <a:lnTo>
                  <a:pt x="3787" y="32602"/>
                </a:lnTo>
                <a:lnTo>
                  <a:pt x="4290" y="33207"/>
                </a:lnTo>
                <a:lnTo>
                  <a:pt x="4814" y="33770"/>
                </a:lnTo>
                <a:lnTo>
                  <a:pt x="5398" y="34354"/>
                </a:lnTo>
                <a:lnTo>
                  <a:pt x="6002" y="34898"/>
                </a:lnTo>
                <a:lnTo>
                  <a:pt x="6646" y="35402"/>
                </a:lnTo>
                <a:lnTo>
                  <a:pt x="7291" y="35885"/>
                </a:lnTo>
                <a:lnTo>
                  <a:pt x="7975" y="36308"/>
                </a:lnTo>
                <a:lnTo>
                  <a:pt x="8660" y="36731"/>
                </a:lnTo>
                <a:lnTo>
                  <a:pt x="9385" y="37093"/>
                </a:lnTo>
                <a:lnTo>
                  <a:pt x="10110" y="37435"/>
                </a:lnTo>
                <a:lnTo>
                  <a:pt x="10855" y="37738"/>
                </a:lnTo>
                <a:lnTo>
                  <a:pt x="11620" y="37999"/>
                </a:lnTo>
                <a:lnTo>
                  <a:pt x="12405" y="38241"/>
                </a:lnTo>
                <a:lnTo>
                  <a:pt x="13191" y="38442"/>
                </a:lnTo>
                <a:lnTo>
                  <a:pt x="13976" y="38603"/>
                </a:lnTo>
                <a:lnTo>
                  <a:pt x="14782" y="38724"/>
                </a:lnTo>
                <a:lnTo>
                  <a:pt x="15587" y="38825"/>
                </a:lnTo>
                <a:lnTo>
                  <a:pt x="16393" y="38885"/>
                </a:lnTo>
                <a:lnTo>
                  <a:pt x="17198" y="38905"/>
                </a:lnTo>
                <a:lnTo>
                  <a:pt x="18004" y="38885"/>
                </a:lnTo>
                <a:lnTo>
                  <a:pt x="18809" y="38825"/>
                </a:lnTo>
                <a:lnTo>
                  <a:pt x="19595" y="38724"/>
                </a:lnTo>
                <a:lnTo>
                  <a:pt x="20380" y="38603"/>
                </a:lnTo>
                <a:lnTo>
                  <a:pt x="21165" y="38422"/>
                </a:lnTo>
                <a:lnTo>
                  <a:pt x="21930" y="38221"/>
                </a:lnTo>
                <a:lnTo>
                  <a:pt x="22676" y="37999"/>
                </a:lnTo>
                <a:lnTo>
                  <a:pt x="23421" y="37717"/>
                </a:lnTo>
                <a:lnTo>
                  <a:pt x="24166" y="37415"/>
                </a:lnTo>
                <a:lnTo>
                  <a:pt x="24871" y="37073"/>
                </a:lnTo>
                <a:lnTo>
                  <a:pt x="25575" y="36690"/>
                </a:lnTo>
                <a:lnTo>
                  <a:pt x="26260" y="36288"/>
                </a:lnTo>
                <a:lnTo>
                  <a:pt x="26945" y="35845"/>
                </a:lnTo>
                <a:lnTo>
                  <a:pt x="27589" y="35381"/>
                </a:lnTo>
                <a:lnTo>
                  <a:pt x="28233" y="34898"/>
                </a:lnTo>
                <a:lnTo>
                  <a:pt x="28797" y="34395"/>
                </a:lnTo>
                <a:lnTo>
                  <a:pt x="29361" y="33871"/>
                </a:lnTo>
                <a:lnTo>
                  <a:pt x="29885" y="33327"/>
                </a:lnTo>
                <a:lnTo>
                  <a:pt x="30388" y="32764"/>
                </a:lnTo>
                <a:lnTo>
                  <a:pt x="30892" y="32159"/>
                </a:lnTo>
                <a:lnTo>
                  <a:pt x="31335" y="31555"/>
                </a:lnTo>
                <a:lnTo>
                  <a:pt x="31778" y="30931"/>
                </a:lnTo>
                <a:lnTo>
                  <a:pt x="32180" y="30287"/>
                </a:lnTo>
                <a:lnTo>
                  <a:pt x="32563" y="29622"/>
                </a:lnTo>
                <a:lnTo>
                  <a:pt x="32925" y="28937"/>
                </a:lnTo>
                <a:lnTo>
                  <a:pt x="33248" y="28253"/>
                </a:lnTo>
                <a:lnTo>
                  <a:pt x="33530" y="27548"/>
                </a:lnTo>
                <a:lnTo>
                  <a:pt x="33812" y="26823"/>
                </a:lnTo>
                <a:lnTo>
                  <a:pt x="34033" y="26098"/>
                </a:lnTo>
                <a:lnTo>
                  <a:pt x="34234" y="25373"/>
                </a:lnTo>
                <a:lnTo>
                  <a:pt x="34416" y="24628"/>
                </a:lnTo>
                <a:lnTo>
                  <a:pt x="34557" y="23843"/>
                </a:lnTo>
                <a:lnTo>
                  <a:pt x="34657" y="23037"/>
                </a:lnTo>
                <a:lnTo>
                  <a:pt x="34718" y="22212"/>
                </a:lnTo>
                <a:lnTo>
                  <a:pt x="34758" y="21406"/>
                </a:lnTo>
                <a:lnTo>
                  <a:pt x="34738" y="20601"/>
                </a:lnTo>
                <a:lnTo>
                  <a:pt x="34698" y="19795"/>
                </a:lnTo>
                <a:lnTo>
                  <a:pt x="34617" y="18990"/>
                </a:lnTo>
                <a:lnTo>
                  <a:pt x="34496" y="18184"/>
                </a:lnTo>
                <a:lnTo>
                  <a:pt x="34355" y="17379"/>
                </a:lnTo>
                <a:lnTo>
                  <a:pt x="34154" y="16593"/>
                </a:lnTo>
                <a:lnTo>
                  <a:pt x="33932" y="15828"/>
                </a:lnTo>
                <a:lnTo>
                  <a:pt x="33671" y="15063"/>
                </a:lnTo>
                <a:lnTo>
                  <a:pt x="33369" y="14298"/>
                </a:lnTo>
                <a:lnTo>
                  <a:pt x="33026" y="13573"/>
                </a:lnTo>
                <a:lnTo>
                  <a:pt x="32664" y="12848"/>
                </a:lnTo>
                <a:lnTo>
                  <a:pt x="32241" y="12143"/>
                </a:lnTo>
                <a:lnTo>
                  <a:pt x="31838" y="11498"/>
                </a:lnTo>
                <a:lnTo>
                  <a:pt x="31375" y="10894"/>
                </a:lnTo>
                <a:lnTo>
                  <a:pt x="30892" y="10290"/>
                </a:lnTo>
                <a:lnTo>
                  <a:pt x="30388" y="9726"/>
                </a:lnTo>
                <a:lnTo>
                  <a:pt x="29844" y="9183"/>
                </a:lnTo>
                <a:lnTo>
                  <a:pt x="29301" y="8679"/>
                </a:lnTo>
                <a:lnTo>
                  <a:pt x="28697" y="8196"/>
                </a:lnTo>
                <a:lnTo>
                  <a:pt x="28093" y="7733"/>
                </a:lnTo>
                <a:lnTo>
                  <a:pt x="27468" y="7310"/>
                </a:lnTo>
                <a:lnTo>
                  <a:pt x="26804" y="6927"/>
                </a:lnTo>
                <a:lnTo>
                  <a:pt x="26139" y="6565"/>
                </a:lnTo>
                <a:lnTo>
                  <a:pt x="25455" y="6243"/>
                </a:lnTo>
                <a:lnTo>
                  <a:pt x="24750" y="5961"/>
                </a:lnTo>
                <a:lnTo>
                  <a:pt x="24025" y="5699"/>
                </a:lnTo>
                <a:lnTo>
                  <a:pt x="23300" y="5498"/>
                </a:lnTo>
                <a:lnTo>
                  <a:pt x="22555" y="5316"/>
                </a:lnTo>
                <a:lnTo>
                  <a:pt x="22212" y="2578"/>
                </a:lnTo>
                <a:lnTo>
                  <a:pt x="22172" y="2457"/>
                </a:lnTo>
                <a:lnTo>
                  <a:pt x="22132" y="2376"/>
                </a:lnTo>
                <a:lnTo>
                  <a:pt x="22051" y="2276"/>
                </a:lnTo>
                <a:lnTo>
                  <a:pt x="21971" y="2195"/>
                </a:lnTo>
                <a:lnTo>
                  <a:pt x="21870" y="2135"/>
                </a:lnTo>
                <a:lnTo>
                  <a:pt x="21749" y="2094"/>
                </a:lnTo>
                <a:lnTo>
                  <a:pt x="21649" y="2054"/>
                </a:lnTo>
                <a:lnTo>
                  <a:pt x="21548" y="2054"/>
                </a:lnTo>
                <a:lnTo>
                  <a:pt x="19977" y="2255"/>
                </a:lnTo>
                <a:lnTo>
                  <a:pt x="18406" y="2457"/>
                </a:lnTo>
                <a:lnTo>
                  <a:pt x="18366" y="2094"/>
                </a:lnTo>
                <a:lnTo>
                  <a:pt x="18286" y="1712"/>
                </a:lnTo>
                <a:lnTo>
                  <a:pt x="18145" y="1369"/>
                </a:lnTo>
                <a:lnTo>
                  <a:pt x="17963" y="1007"/>
                </a:lnTo>
                <a:lnTo>
                  <a:pt x="17822" y="785"/>
                </a:lnTo>
                <a:lnTo>
                  <a:pt x="17641" y="584"/>
                </a:lnTo>
                <a:lnTo>
                  <a:pt x="17440" y="383"/>
                </a:lnTo>
                <a:lnTo>
                  <a:pt x="17238" y="201"/>
                </a:lnTo>
                <a:lnTo>
                  <a:pt x="17097" y="121"/>
                </a:lnTo>
                <a:lnTo>
                  <a:pt x="16957" y="60"/>
                </a:lnTo>
                <a:lnTo>
                  <a:pt x="16816" y="40"/>
                </a:lnTo>
                <a:lnTo>
                  <a:pt x="16654" y="20"/>
                </a:lnTo>
                <a:lnTo>
                  <a:pt x="16514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5463067" y="244889"/>
            <a:ext cx="553412" cy="639647"/>
          </a:xfrm>
          <a:custGeom>
            <a:pathLst>
              <a:path extrusionOk="0" h="38504" w="33308">
                <a:moveTo>
                  <a:pt x="17661" y="1088"/>
                </a:moveTo>
                <a:lnTo>
                  <a:pt x="17661" y="1108"/>
                </a:lnTo>
                <a:lnTo>
                  <a:pt x="17701" y="1168"/>
                </a:lnTo>
                <a:lnTo>
                  <a:pt x="17781" y="1249"/>
                </a:lnTo>
                <a:lnTo>
                  <a:pt x="17862" y="1350"/>
                </a:lnTo>
                <a:lnTo>
                  <a:pt x="17983" y="1571"/>
                </a:lnTo>
                <a:lnTo>
                  <a:pt x="18023" y="1692"/>
                </a:lnTo>
                <a:lnTo>
                  <a:pt x="18063" y="1833"/>
                </a:lnTo>
                <a:lnTo>
                  <a:pt x="18084" y="1974"/>
                </a:lnTo>
                <a:lnTo>
                  <a:pt x="18084" y="2115"/>
                </a:lnTo>
                <a:lnTo>
                  <a:pt x="18084" y="2256"/>
                </a:lnTo>
                <a:lnTo>
                  <a:pt x="18063" y="2397"/>
                </a:lnTo>
                <a:lnTo>
                  <a:pt x="18043" y="2538"/>
                </a:lnTo>
                <a:lnTo>
                  <a:pt x="17983" y="2659"/>
                </a:lnTo>
                <a:lnTo>
                  <a:pt x="17943" y="2799"/>
                </a:lnTo>
                <a:lnTo>
                  <a:pt x="17661" y="2820"/>
                </a:lnTo>
                <a:lnTo>
                  <a:pt x="17117" y="2860"/>
                </a:lnTo>
                <a:lnTo>
                  <a:pt x="16593" y="2940"/>
                </a:lnTo>
                <a:lnTo>
                  <a:pt x="16533" y="2779"/>
                </a:lnTo>
                <a:lnTo>
                  <a:pt x="16493" y="2638"/>
                </a:lnTo>
                <a:lnTo>
                  <a:pt x="16473" y="2477"/>
                </a:lnTo>
                <a:lnTo>
                  <a:pt x="16452" y="2336"/>
                </a:lnTo>
                <a:lnTo>
                  <a:pt x="16452" y="2195"/>
                </a:lnTo>
                <a:lnTo>
                  <a:pt x="16473" y="2054"/>
                </a:lnTo>
                <a:lnTo>
                  <a:pt x="16493" y="1913"/>
                </a:lnTo>
                <a:lnTo>
                  <a:pt x="16533" y="1793"/>
                </a:lnTo>
                <a:lnTo>
                  <a:pt x="16593" y="1672"/>
                </a:lnTo>
                <a:lnTo>
                  <a:pt x="16674" y="1551"/>
                </a:lnTo>
                <a:lnTo>
                  <a:pt x="16754" y="1450"/>
                </a:lnTo>
                <a:lnTo>
                  <a:pt x="16855" y="1350"/>
                </a:lnTo>
                <a:lnTo>
                  <a:pt x="16976" y="1269"/>
                </a:lnTo>
                <a:lnTo>
                  <a:pt x="17097" y="1209"/>
                </a:lnTo>
                <a:lnTo>
                  <a:pt x="17258" y="1148"/>
                </a:lnTo>
                <a:lnTo>
                  <a:pt x="17419" y="1088"/>
                </a:lnTo>
                <a:close/>
                <a:moveTo>
                  <a:pt x="18829" y="4008"/>
                </a:moveTo>
                <a:lnTo>
                  <a:pt x="19413" y="4028"/>
                </a:lnTo>
                <a:lnTo>
                  <a:pt x="19997" y="4068"/>
                </a:lnTo>
                <a:lnTo>
                  <a:pt x="20581" y="4129"/>
                </a:lnTo>
                <a:lnTo>
                  <a:pt x="21165" y="4189"/>
                </a:lnTo>
                <a:lnTo>
                  <a:pt x="21749" y="4310"/>
                </a:lnTo>
                <a:lnTo>
                  <a:pt x="22312" y="4431"/>
                </a:lnTo>
                <a:lnTo>
                  <a:pt x="22292" y="4592"/>
                </a:lnTo>
                <a:lnTo>
                  <a:pt x="22292" y="4773"/>
                </a:lnTo>
                <a:lnTo>
                  <a:pt x="22312" y="5115"/>
                </a:lnTo>
                <a:lnTo>
                  <a:pt x="22393" y="5820"/>
                </a:lnTo>
                <a:lnTo>
                  <a:pt x="22473" y="6384"/>
                </a:lnTo>
                <a:lnTo>
                  <a:pt x="22554" y="6948"/>
                </a:lnTo>
                <a:lnTo>
                  <a:pt x="22574" y="7069"/>
                </a:lnTo>
                <a:lnTo>
                  <a:pt x="22071" y="6948"/>
                </a:lnTo>
                <a:lnTo>
                  <a:pt x="21547" y="6827"/>
                </a:lnTo>
                <a:lnTo>
                  <a:pt x="21044" y="6726"/>
                </a:lnTo>
                <a:lnTo>
                  <a:pt x="20520" y="6646"/>
                </a:lnTo>
                <a:lnTo>
                  <a:pt x="19997" y="6585"/>
                </a:lnTo>
                <a:lnTo>
                  <a:pt x="19473" y="6545"/>
                </a:lnTo>
                <a:lnTo>
                  <a:pt x="18949" y="6525"/>
                </a:lnTo>
                <a:lnTo>
                  <a:pt x="18426" y="6505"/>
                </a:lnTo>
                <a:lnTo>
                  <a:pt x="17882" y="6525"/>
                </a:lnTo>
                <a:lnTo>
                  <a:pt x="17359" y="6565"/>
                </a:lnTo>
                <a:lnTo>
                  <a:pt x="16835" y="6605"/>
                </a:lnTo>
                <a:lnTo>
                  <a:pt x="16311" y="6666"/>
                </a:lnTo>
                <a:lnTo>
                  <a:pt x="15808" y="6746"/>
                </a:lnTo>
                <a:lnTo>
                  <a:pt x="15284" y="6867"/>
                </a:lnTo>
                <a:lnTo>
                  <a:pt x="14781" y="6988"/>
                </a:lnTo>
                <a:lnTo>
                  <a:pt x="14278" y="7129"/>
                </a:lnTo>
                <a:lnTo>
                  <a:pt x="13774" y="7290"/>
                </a:lnTo>
                <a:lnTo>
                  <a:pt x="13271" y="7471"/>
                </a:lnTo>
                <a:lnTo>
                  <a:pt x="13271" y="6726"/>
                </a:lnTo>
                <a:lnTo>
                  <a:pt x="13311" y="5860"/>
                </a:lnTo>
                <a:lnTo>
                  <a:pt x="13291" y="5417"/>
                </a:lnTo>
                <a:lnTo>
                  <a:pt x="13291" y="5196"/>
                </a:lnTo>
                <a:lnTo>
                  <a:pt x="13251" y="4974"/>
                </a:lnTo>
                <a:lnTo>
                  <a:pt x="13714" y="4853"/>
                </a:lnTo>
                <a:lnTo>
                  <a:pt x="14197" y="4713"/>
                </a:lnTo>
                <a:lnTo>
                  <a:pt x="14660" y="4572"/>
                </a:lnTo>
                <a:lnTo>
                  <a:pt x="15143" y="4451"/>
                </a:lnTo>
                <a:lnTo>
                  <a:pt x="15768" y="4330"/>
                </a:lnTo>
                <a:lnTo>
                  <a:pt x="16392" y="4209"/>
                </a:lnTo>
                <a:lnTo>
                  <a:pt x="17016" y="4129"/>
                </a:lnTo>
                <a:lnTo>
                  <a:pt x="17661" y="4068"/>
                </a:lnTo>
                <a:lnTo>
                  <a:pt x="18245" y="4028"/>
                </a:lnTo>
                <a:lnTo>
                  <a:pt x="18829" y="4008"/>
                </a:lnTo>
                <a:close/>
                <a:moveTo>
                  <a:pt x="19050" y="8357"/>
                </a:moveTo>
                <a:lnTo>
                  <a:pt x="19533" y="8398"/>
                </a:lnTo>
                <a:lnTo>
                  <a:pt x="20017" y="8458"/>
                </a:lnTo>
                <a:lnTo>
                  <a:pt x="20500" y="8519"/>
                </a:lnTo>
                <a:lnTo>
                  <a:pt x="20983" y="8619"/>
                </a:lnTo>
                <a:lnTo>
                  <a:pt x="21467" y="8720"/>
                </a:lnTo>
                <a:lnTo>
                  <a:pt x="21930" y="8841"/>
                </a:lnTo>
                <a:lnTo>
                  <a:pt x="22393" y="8982"/>
                </a:lnTo>
                <a:lnTo>
                  <a:pt x="22856" y="9123"/>
                </a:lnTo>
                <a:lnTo>
                  <a:pt x="23299" y="9304"/>
                </a:lnTo>
                <a:lnTo>
                  <a:pt x="23762" y="9485"/>
                </a:lnTo>
                <a:lnTo>
                  <a:pt x="24266" y="9727"/>
                </a:lnTo>
                <a:lnTo>
                  <a:pt x="24769" y="10009"/>
                </a:lnTo>
                <a:lnTo>
                  <a:pt x="25252" y="10291"/>
                </a:lnTo>
                <a:lnTo>
                  <a:pt x="25716" y="10593"/>
                </a:lnTo>
                <a:lnTo>
                  <a:pt x="26159" y="10915"/>
                </a:lnTo>
                <a:lnTo>
                  <a:pt x="26602" y="11257"/>
                </a:lnTo>
                <a:lnTo>
                  <a:pt x="27025" y="11640"/>
                </a:lnTo>
                <a:lnTo>
                  <a:pt x="27427" y="12022"/>
                </a:lnTo>
                <a:lnTo>
                  <a:pt x="27810" y="12405"/>
                </a:lnTo>
                <a:lnTo>
                  <a:pt x="28193" y="12828"/>
                </a:lnTo>
                <a:lnTo>
                  <a:pt x="28555" y="13251"/>
                </a:lnTo>
                <a:lnTo>
                  <a:pt x="28877" y="13694"/>
                </a:lnTo>
                <a:lnTo>
                  <a:pt x="29199" y="14157"/>
                </a:lnTo>
                <a:lnTo>
                  <a:pt x="29501" y="14620"/>
                </a:lnTo>
                <a:lnTo>
                  <a:pt x="29783" y="15103"/>
                </a:lnTo>
                <a:lnTo>
                  <a:pt x="30065" y="15607"/>
                </a:lnTo>
                <a:lnTo>
                  <a:pt x="26682" y="16010"/>
                </a:lnTo>
                <a:lnTo>
                  <a:pt x="24971" y="16191"/>
                </a:lnTo>
                <a:lnTo>
                  <a:pt x="23279" y="16372"/>
                </a:lnTo>
                <a:lnTo>
                  <a:pt x="21587" y="16533"/>
                </a:lnTo>
                <a:lnTo>
                  <a:pt x="19896" y="16674"/>
                </a:lnTo>
                <a:lnTo>
                  <a:pt x="18184" y="16795"/>
                </a:lnTo>
                <a:lnTo>
                  <a:pt x="16493" y="16916"/>
                </a:lnTo>
                <a:lnTo>
                  <a:pt x="14660" y="17016"/>
                </a:lnTo>
                <a:lnTo>
                  <a:pt x="12828" y="17097"/>
                </a:lnTo>
                <a:lnTo>
                  <a:pt x="10995" y="17178"/>
                </a:lnTo>
                <a:lnTo>
                  <a:pt x="9163" y="17238"/>
                </a:lnTo>
                <a:lnTo>
                  <a:pt x="7330" y="17278"/>
                </a:lnTo>
                <a:lnTo>
                  <a:pt x="5498" y="17319"/>
                </a:lnTo>
                <a:lnTo>
                  <a:pt x="3746" y="17359"/>
                </a:lnTo>
                <a:lnTo>
                  <a:pt x="3121" y="17379"/>
                </a:lnTo>
                <a:lnTo>
                  <a:pt x="3403" y="16876"/>
                </a:lnTo>
                <a:lnTo>
                  <a:pt x="3685" y="16372"/>
                </a:lnTo>
                <a:lnTo>
                  <a:pt x="4008" y="15889"/>
                </a:lnTo>
                <a:lnTo>
                  <a:pt x="4330" y="15406"/>
                </a:lnTo>
                <a:lnTo>
                  <a:pt x="4692" y="14942"/>
                </a:lnTo>
                <a:lnTo>
                  <a:pt x="5055" y="14479"/>
                </a:lnTo>
                <a:lnTo>
                  <a:pt x="5457" y="14056"/>
                </a:lnTo>
                <a:lnTo>
                  <a:pt x="5860" y="13633"/>
                </a:lnTo>
                <a:lnTo>
                  <a:pt x="6364" y="13170"/>
                </a:lnTo>
                <a:lnTo>
                  <a:pt x="6887" y="12707"/>
                </a:lnTo>
                <a:lnTo>
                  <a:pt x="7411" y="12304"/>
                </a:lnTo>
                <a:lnTo>
                  <a:pt x="7975" y="11902"/>
                </a:lnTo>
                <a:lnTo>
                  <a:pt x="8559" y="11539"/>
                </a:lnTo>
                <a:lnTo>
                  <a:pt x="9143" y="11197"/>
                </a:lnTo>
                <a:lnTo>
                  <a:pt x="9767" y="10895"/>
                </a:lnTo>
                <a:lnTo>
                  <a:pt x="10371" y="10613"/>
                </a:lnTo>
                <a:lnTo>
                  <a:pt x="11015" y="10351"/>
                </a:lnTo>
                <a:lnTo>
                  <a:pt x="11660" y="10129"/>
                </a:lnTo>
                <a:lnTo>
                  <a:pt x="12304" y="9928"/>
                </a:lnTo>
                <a:lnTo>
                  <a:pt x="12969" y="9747"/>
                </a:lnTo>
                <a:lnTo>
                  <a:pt x="13633" y="9586"/>
                </a:lnTo>
                <a:lnTo>
                  <a:pt x="14318" y="9465"/>
                </a:lnTo>
                <a:lnTo>
                  <a:pt x="14982" y="9384"/>
                </a:lnTo>
                <a:lnTo>
                  <a:pt x="15667" y="9304"/>
                </a:lnTo>
                <a:lnTo>
                  <a:pt x="15828" y="9284"/>
                </a:lnTo>
                <a:lnTo>
                  <a:pt x="15949" y="9223"/>
                </a:lnTo>
                <a:lnTo>
                  <a:pt x="16050" y="9123"/>
                </a:lnTo>
                <a:lnTo>
                  <a:pt x="16110" y="9022"/>
                </a:lnTo>
                <a:lnTo>
                  <a:pt x="16170" y="8901"/>
                </a:lnTo>
                <a:lnTo>
                  <a:pt x="16191" y="8780"/>
                </a:lnTo>
                <a:lnTo>
                  <a:pt x="16170" y="8639"/>
                </a:lnTo>
                <a:lnTo>
                  <a:pt x="16130" y="8519"/>
                </a:lnTo>
                <a:lnTo>
                  <a:pt x="16614" y="8458"/>
                </a:lnTo>
                <a:lnTo>
                  <a:pt x="17097" y="8398"/>
                </a:lnTo>
                <a:lnTo>
                  <a:pt x="17580" y="8357"/>
                </a:lnTo>
                <a:close/>
                <a:moveTo>
                  <a:pt x="1712" y="21608"/>
                </a:moveTo>
                <a:lnTo>
                  <a:pt x="1772" y="21709"/>
                </a:lnTo>
                <a:lnTo>
                  <a:pt x="1833" y="21789"/>
                </a:lnTo>
                <a:lnTo>
                  <a:pt x="1672" y="21809"/>
                </a:lnTo>
                <a:lnTo>
                  <a:pt x="1672" y="21809"/>
                </a:lnTo>
                <a:lnTo>
                  <a:pt x="1712" y="21608"/>
                </a:lnTo>
                <a:close/>
                <a:moveTo>
                  <a:pt x="25252" y="20299"/>
                </a:moveTo>
                <a:lnTo>
                  <a:pt x="25434" y="20359"/>
                </a:lnTo>
                <a:lnTo>
                  <a:pt x="25615" y="20460"/>
                </a:lnTo>
                <a:lnTo>
                  <a:pt x="25776" y="20561"/>
                </a:lnTo>
                <a:lnTo>
                  <a:pt x="25897" y="20682"/>
                </a:lnTo>
                <a:lnTo>
                  <a:pt x="26018" y="20843"/>
                </a:lnTo>
                <a:lnTo>
                  <a:pt x="26078" y="21004"/>
                </a:lnTo>
                <a:lnTo>
                  <a:pt x="26118" y="21104"/>
                </a:lnTo>
                <a:lnTo>
                  <a:pt x="26118" y="21185"/>
                </a:lnTo>
                <a:lnTo>
                  <a:pt x="26118" y="21306"/>
                </a:lnTo>
                <a:lnTo>
                  <a:pt x="26098" y="21406"/>
                </a:lnTo>
                <a:lnTo>
                  <a:pt x="26078" y="21507"/>
                </a:lnTo>
                <a:lnTo>
                  <a:pt x="26038" y="21608"/>
                </a:lnTo>
                <a:lnTo>
                  <a:pt x="25937" y="21789"/>
                </a:lnTo>
                <a:lnTo>
                  <a:pt x="25796" y="21950"/>
                </a:lnTo>
                <a:lnTo>
                  <a:pt x="25635" y="22071"/>
                </a:lnTo>
                <a:lnTo>
                  <a:pt x="25454" y="22152"/>
                </a:lnTo>
                <a:lnTo>
                  <a:pt x="25252" y="22192"/>
                </a:lnTo>
                <a:lnTo>
                  <a:pt x="25051" y="22192"/>
                </a:lnTo>
                <a:lnTo>
                  <a:pt x="24850" y="22152"/>
                </a:lnTo>
                <a:lnTo>
                  <a:pt x="24749" y="22111"/>
                </a:lnTo>
                <a:lnTo>
                  <a:pt x="24668" y="22071"/>
                </a:lnTo>
                <a:lnTo>
                  <a:pt x="24528" y="21950"/>
                </a:lnTo>
                <a:lnTo>
                  <a:pt x="24407" y="21789"/>
                </a:lnTo>
                <a:lnTo>
                  <a:pt x="24326" y="21608"/>
                </a:lnTo>
                <a:lnTo>
                  <a:pt x="24266" y="21427"/>
                </a:lnTo>
                <a:lnTo>
                  <a:pt x="24246" y="21245"/>
                </a:lnTo>
                <a:lnTo>
                  <a:pt x="24266" y="21044"/>
                </a:lnTo>
                <a:lnTo>
                  <a:pt x="24326" y="20863"/>
                </a:lnTo>
                <a:lnTo>
                  <a:pt x="24427" y="20722"/>
                </a:lnTo>
                <a:lnTo>
                  <a:pt x="24568" y="20581"/>
                </a:lnTo>
                <a:lnTo>
                  <a:pt x="24729" y="20480"/>
                </a:lnTo>
                <a:lnTo>
                  <a:pt x="24890" y="20400"/>
                </a:lnTo>
                <a:lnTo>
                  <a:pt x="25071" y="20339"/>
                </a:lnTo>
                <a:lnTo>
                  <a:pt x="25252" y="20299"/>
                </a:lnTo>
                <a:close/>
                <a:moveTo>
                  <a:pt x="25293" y="19373"/>
                </a:moveTo>
                <a:lnTo>
                  <a:pt x="25192" y="19393"/>
                </a:lnTo>
                <a:lnTo>
                  <a:pt x="25091" y="19413"/>
                </a:lnTo>
                <a:lnTo>
                  <a:pt x="25011" y="19473"/>
                </a:lnTo>
                <a:lnTo>
                  <a:pt x="24950" y="19534"/>
                </a:lnTo>
                <a:lnTo>
                  <a:pt x="24668" y="19574"/>
                </a:lnTo>
                <a:lnTo>
                  <a:pt x="24507" y="19634"/>
                </a:lnTo>
                <a:lnTo>
                  <a:pt x="24326" y="19695"/>
                </a:lnTo>
                <a:lnTo>
                  <a:pt x="24185" y="19775"/>
                </a:lnTo>
                <a:lnTo>
                  <a:pt x="24024" y="19876"/>
                </a:lnTo>
                <a:lnTo>
                  <a:pt x="23883" y="19997"/>
                </a:lnTo>
                <a:lnTo>
                  <a:pt x="23762" y="20118"/>
                </a:lnTo>
                <a:lnTo>
                  <a:pt x="23641" y="20259"/>
                </a:lnTo>
                <a:lnTo>
                  <a:pt x="23541" y="20400"/>
                </a:lnTo>
                <a:lnTo>
                  <a:pt x="23440" y="20581"/>
                </a:lnTo>
                <a:lnTo>
                  <a:pt x="23360" y="20762"/>
                </a:lnTo>
                <a:lnTo>
                  <a:pt x="23319" y="20943"/>
                </a:lnTo>
                <a:lnTo>
                  <a:pt x="23299" y="21145"/>
                </a:lnTo>
                <a:lnTo>
                  <a:pt x="23299" y="21326"/>
                </a:lnTo>
                <a:lnTo>
                  <a:pt x="23339" y="21527"/>
                </a:lnTo>
                <a:lnTo>
                  <a:pt x="23380" y="21709"/>
                </a:lnTo>
                <a:lnTo>
                  <a:pt x="23440" y="21890"/>
                </a:lnTo>
                <a:lnTo>
                  <a:pt x="23521" y="22071"/>
                </a:lnTo>
                <a:lnTo>
                  <a:pt x="23621" y="22252"/>
                </a:lnTo>
                <a:lnTo>
                  <a:pt x="23742" y="22413"/>
                </a:lnTo>
                <a:lnTo>
                  <a:pt x="23863" y="22554"/>
                </a:lnTo>
                <a:lnTo>
                  <a:pt x="24004" y="22695"/>
                </a:lnTo>
                <a:lnTo>
                  <a:pt x="24165" y="22816"/>
                </a:lnTo>
                <a:lnTo>
                  <a:pt x="24326" y="22917"/>
                </a:lnTo>
                <a:lnTo>
                  <a:pt x="24487" y="22997"/>
                </a:lnTo>
                <a:lnTo>
                  <a:pt x="24689" y="23078"/>
                </a:lnTo>
                <a:lnTo>
                  <a:pt x="24890" y="23118"/>
                </a:lnTo>
                <a:lnTo>
                  <a:pt x="25091" y="23138"/>
                </a:lnTo>
                <a:lnTo>
                  <a:pt x="25293" y="23138"/>
                </a:lnTo>
                <a:lnTo>
                  <a:pt x="25494" y="23098"/>
                </a:lnTo>
                <a:lnTo>
                  <a:pt x="25675" y="23058"/>
                </a:lnTo>
                <a:lnTo>
                  <a:pt x="25857" y="22977"/>
                </a:lnTo>
                <a:lnTo>
                  <a:pt x="26038" y="22897"/>
                </a:lnTo>
                <a:lnTo>
                  <a:pt x="26199" y="22796"/>
                </a:lnTo>
                <a:lnTo>
                  <a:pt x="26360" y="22675"/>
                </a:lnTo>
                <a:lnTo>
                  <a:pt x="26501" y="22534"/>
                </a:lnTo>
                <a:lnTo>
                  <a:pt x="26642" y="22373"/>
                </a:lnTo>
                <a:lnTo>
                  <a:pt x="26763" y="22212"/>
                </a:lnTo>
                <a:lnTo>
                  <a:pt x="26863" y="22031"/>
                </a:lnTo>
                <a:lnTo>
                  <a:pt x="26944" y="21849"/>
                </a:lnTo>
                <a:lnTo>
                  <a:pt x="27004" y="21648"/>
                </a:lnTo>
                <a:lnTo>
                  <a:pt x="27045" y="21467"/>
                </a:lnTo>
                <a:lnTo>
                  <a:pt x="27065" y="21265"/>
                </a:lnTo>
                <a:lnTo>
                  <a:pt x="27045" y="21064"/>
                </a:lnTo>
                <a:lnTo>
                  <a:pt x="27004" y="20863"/>
                </a:lnTo>
                <a:lnTo>
                  <a:pt x="26964" y="20661"/>
                </a:lnTo>
                <a:lnTo>
                  <a:pt x="26884" y="20480"/>
                </a:lnTo>
                <a:lnTo>
                  <a:pt x="26783" y="20299"/>
                </a:lnTo>
                <a:lnTo>
                  <a:pt x="26662" y="20138"/>
                </a:lnTo>
                <a:lnTo>
                  <a:pt x="26541" y="19977"/>
                </a:lnTo>
                <a:lnTo>
                  <a:pt x="26400" y="19816"/>
                </a:lnTo>
                <a:lnTo>
                  <a:pt x="26239" y="19695"/>
                </a:lnTo>
                <a:lnTo>
                  <a:pt x="26058" y="19594"/>
                </a:lnTo>
                <a:lnTo>
                  <a:pt x="25877" y="19493"/>
                </a:lnTo>
                <a:lnTo>
                  <a:pt x="25695" y="19433"/>
                </a:lnTo>
                <a:lnTo>
                  <a:pt x="25494" y="19393"/>
                </a:lnTo>
                <a:lnTo>
                  <a:pt x="25293" y="19373"/>
                </a:lnTo>
                <a:close/>
                <a:moveTo>
                  <a:pt x="1571" y="22635"/>
                </a:moveTo>
                <a:lnTo>
                  <a:pt x="1833" y="22756"/>
                </a:lnTo>
                <a:lnTo>
                  <a:pt x="2094" y="22856"/>
                </a:lnTo>
                <a:lnTo>
                  <a:pt x="2115" y="22856"/>
                </a:lnTo>
                <a:lnTo>
                  <a:pt x="1953" y="22977"/>
                </a:lnTo>
                <a:lnTo>
                  <a:pt x="1732" y="23179"/>
                </a:lnTo>
                <a:lnTo>
                  <a:pt x="1510" y="23360"/>
                </a:lnTo>
                <a:lnTo>
                  <a:pt x="1571" y="22635"/>
                </a:lnTo>
                <a:close/>
                <a:moveTo>
                  <a:pt x="9243" y="21648"/>
                </a:moveTo>
                <a:lnTo>
                  <a:pt x="9404" y="21668"/>
                </a:lnTo>
                <a:lnTo>
                  <a:pt x="9565" y="21688"/>
                </a:lnTo>
                <a:lnTo>
                  <a:pt x="9706" y="21749"/>
                </a:lnTo>
                <a:lnTo>
                  <a:pt x="9847" y="21829"/>
                </a:lnTo>
                <a:lnTo>
                  <a:pt x="9968" y="21910"/>
                </a:lnTo>
                <a:lnTo>
                  <a:pt x="10069" y="22011"/>
                </a:lnTo>
                <a:lnTo>
                  <a:pt x="10149" y="22111"/>
                </a:lnTo>
                <a:lnTo>
                  <a:pt x="10230" y="22232"/>
                </a:lnTo>
                <a:lnTo>
                  <a:pt x="10270" y="22353"/>
                </a:lnTo>
                <a:lnTo>
                  <a:pt x="10311" y="22494"/>
                </a:lnTo>
                <a:lnTo>
                  <a:pt x="10331" y="22615"/>
                </a:lnTo>
                <a:lnTo>
                  <a:pt x="10331" y="22756"/>
                </a:lnTo>
                <a:lnTo>
                  <a:pt x="10311" y="22897"/>
                </a:lnTo>
                <a:lnTo>
                  <a:pt x="10290" y="23038"/>
                </a:lnTo>
                <a:lnTo>
                  <a:pt x="10230" y="23179"/>
                </a:lnTo>
                <a:lnTo>
                  <a:pt x="10149" y="23320"/>
                </a:lnTo>
                <a:lnTo>
                  <a:pt x="10049" y="23460"/>
                </a:lnTo>
                <a:lnTo>
                  <a:pt x="9928" y="23581"/>
                </a:lnTo>
                <a:lnTo>
                  <a:pt x="9807" y="23682"/>
                </a:lnTo>
                <a:lnTo>
                  <a:pt x="9666" y="23742"/>
                </a:lnTo>
                <a:lnTo>
                  <a:pt x="9505" y="23803"/>
                </a:lnTo>
                <a:lnTo>
                  <a:pt x="9364" y="23823"/>
                </a:lnTo>
                <a:lnTo>
                  <a:pt x="9223" y="23823"/>
                </a:lnTo>
                <a:lnTo>
                  <a:pt x="9062" y="23803"/>
                </a:lnTo>
                <a:lnTo>
                  <a:pt x="8921" y="23742"/>
                </a:lnTo>
                <a:lnTo>
                  <a:pt x="8780" y="23682"/>
                </a:lnTo>
                <a:lnTo>
                  <a:pt x="8639" y="23622"/>
                </a:lnTo>
                <a:lnTo>
                  <a:pt x="8518" y="23521"/>
                </a:lnTo>
                <a:lnTo>
                  <a:pt x="8397" y="23400"/>
                </a:lnTo>
                <a:lnTo>
                  <a:pt x="8297" y="23279"/>
                </a:lnTo>
                <a:lnTo>
                  <a:pt x="8216" y="23158"/>
                </a:lnTo>
                <a:lnTo>
                  <a:pt x="8136" y="22997"/>
                </a:lnTo>
                <a:lnTo>
                  <a:pt x="8095" y="22856"/>
                </a:lnTo>
                <a:lnTo>
                  <a:pt x="8075" y="22655"/>
                </a:lnTo>
                <a:lnTo>
                  <a:pt x="8075" y="22474"/>
                </a:lnTo>
                <a:lnTo>
                  <a:pt x="8116" y="22313"/>
                </a:lnTo>
                <a:lnTo>
                  <a:pt x="8196" y="22172"/>
                </a:lnTo>
                <a:lnTo>
                  <a:pt x="8297" y="22031"/>
                </a:lnTo>
                <a:lnTo>
                  <a:pt x="8418" y="21930"/>
                </a:lnTo>
                <a:lnTo>
                  <a:pt x="8538" y="21829"/>
                </a:lnTo>
                <a:lnTo>
                  <a:pt x="8700" y="21729"/>
                </a:lnTo>
                <a:lnTo>
                  <a:pt x="8881" y="21709"/>
                </a:lnTo>
                <a:lnTo>
                  <a:pt x="9062" y="21668"/>
                </a:lnTo>
                <a:lnTo>
                  <a:pt x="9243" y="21648"/>
                </a:lnTo>
                <a:close/>
                <a:moveTo>
                  <a:pt x="9042" y="20661"/>
                </a:moveTo>
                <a:lnTo>
                  <a:pt x="8700" y="20702"/>
                </a:lnTo>
                <a:lnTo>
                  <a:pt x="8619" y="20722"/>
                </a:lnTo>
                <a:lnTo>
                  <a:pt x="8538" y="20762"/>
                </a:lnTo>
                <a:lnTo>
                  <a:pt x="8377" y="20863"/>
                </a:lnTo>
                <a:lnTo>
                  <a:pt x="8236" y="21004"/>
                </a:lnTo>
                <a:lnTo>
                  <a:pt x="8176" y="21084"/>
                </a:lnTo>
                <a:lnTo>
                  <a:pt x="8136" y="21185"/>
                </a:lnTo>
                <a:lnTo>
                  <a:pt x="7914" y="21346"/>
                </a:lnTo>
                <a:lnTo>
                  <a:pt x="7713" y="21547"/>
                </a:lnTo>
                <a:lnTo>
                  <a:pt x="7552" y="21769"/>
                </a:lnTo>
                <a:lnTo>
                  <a:pt x="7431" y="22031"/>
                </a:lnTo>
                <a:lnTo>
                  <a:pt x="7370" y="22192"/>
                </a:lnTo>
                <a:lnTo>
                  <a:pt x="7330" y="22373"/>
                </a:lnTo>
                <a:lnTo>
                  <a:pt x="7310" y="22534"/>
                </a:lnTo>
                <a:lnTo>
                  <a:pt x="7310" y="22715"/>
                </a:lnTo>
                <a:lnTo>
                  <a:pt x="7310" y="22876"/>
                </a:lnTo>
                <a:lnTo>
                  <a:pt x="7330" y="23038"/>
                </a:lnTo>
                <a:lnTo>
                  <a:pt x="7370" y="23199"/>
                </a:lnTo>
                <a:lnTo>
                  <a:pt x="7431" y="23360"/>
                </a:lnTo>
                <a:lnTo>
                  <a:pt x="7491" y="23501"/>
                </a:lnTo>
                <a:lnTo>
                  <a:pt x="7572" y="23642"/>
                </a:lnTo>
                <a:lnTo>
                  <a:pt x="7652" y="23783"/>
                </a:lnTo>
                <a:lnTo>
                  <a:pt x="7753" y="23924"/>
                </a:lnTo>
                <a:lnTo>
                  <a:pt x="7874" y="24044"/>
                </a:lnTo>
                <a:lnTo>
                  <a:pt x="7995" y="24165"/>
                </a:lnTo>
                <a:lnTo>
                  <a:pt x="8136" y="24286"/>
                </a:lnTo>
                <a:lnTo>
                  <a:pt x="8277" y="24387"/>
                </a:lnTo>
                <a:lnTo>
                  <a:pt x="8438" y="24467"/>
                </a:lnTo>
                <a:lnTo>
                  <a:pt x="8599" y="24548"/>
                </a:lnTo>
                <a:lnTo>
                  <a:pt x="8780" y="24608"/>
                </a:lnTo>
                <a:lnTo>
                  <a:pt x="8941" y="24649"/>
                </a:lnTo>
                <a:lnTo>
                  <a:pt x="9102" y="24669"/>
                </a:lnTo>
                <a:lnTo>
                  <a:pt x="9263" y="24689"/>
                </a:lnTo>
                <a:lnTo>
                  <a:pt x="9404" y="24689"/>
                </a:lnTo>
                <a:lnTo>
                  <a:pt x="9565" y="24669"/>
                </a:lnTo>
                <a:lnTo>
                  <a:pt x="9727" y="24628"/>
                </a:lnTo>
                <a:lnTo>
                  <a:pt x="9867" y="24588"/>
                </a:lnTo>
                <a:lnTo>
                  <a:pt x="10008" y="24528"/>
                </a:lnTo>
                <a:lnTo>
                  <a:pt x="10149" y="24447"/>
                </a:lnTo>
                <a:lnTo>
                  <a:pt x="10411" y="24286"/>
                </a:lnTo>
                <a:lnTo>
                  <a:pt x="10653" y="24065"/>
                </a:lnTo>
                <a:lnTo>
                  <a:pt x="10854" y="23823"/>
                </a:lnTo>
                <a:lnTo>
                  <a:pt x="11015" y="23561"/>
                </a:lnTo>
                <a:lnTo>
                  <a:pt x="11136" y="23259"/>
                </a:lnTo>
                <a:lnTo>
                  <a:pt x="11176" y="23098"/>
                </a:lnTo>
                <a:lnTo>
                  <a:pt x="11217" y="22957"/>
                </a:lnTo>
                <a:lnTo>
                  <a:pt x="11237" y="22796"/>
                </a:lnTo>
                <a:lnTo>
                  <a:pt x="11257" y="22635"/>
                </a:lnTo>
                <a:lnTo>
                  <a:pt x="11237" y="22474"/>
                </a:lnTo>
                <a:lnTo>
                  <a:pt x="11237" y="22292"/>
                </a:lnTo>
                <a:lnTo>
                  <a:pt x="11197" y="22131"/>
                </a:lnTo>
                <a:lnTo>
                  <a:pt x="11156" y="21970"/>
                </a:lnTo>
                <a:lnTo>
                  <a:pt x="11096" y="21809"/>
                </a:lnTo>
                <a:lnTo>
                  <a:pt x="11015" y="21648"/>
                </a:lnTo>
                <a:lnTo>
                  <a:pt x="10915" y="21507"/>
                </a:lnTo>
                <a:lnTo>
                  <a:pt x="10814" y="21386"/>
                </a:lnTo>
                <a:lnTo>
                  <a:pt x="10713" y="21265"/>
                </a:lnTo>
                <a:lnTo>
                  <a:pt x="10592" y="21145"/>
                </a:lnTo>
                <a:lnTo>
                  <a:pt x="10451" y="21044"/>
                </a:lnTo>
                <a:lnTo>
                  <a:pt x="10311" y="20963"/>
                </a:lnTo>
                <a:lnTo>
                  <a:pt x="10170" y="20883"/>
                </a:lnTo>
                <a:lnTo>
                  <a:pt x="10008" y="20822"/>
                </a:lnTo>
                <a:lnTo>
                  <a:pt x="9686" y="20722"/>
                </a:lnTo>
                <a:lnTo>
                  <a:pt x="9364" y="20661"/>
                </a:lnTo>
                <a:close/>
                <a:moveTo>
                  <a:pt x="16291" y="19272"/>
                </a:moveTo>
                <a:lnTo>
                  <a:pt x="16231" y="19292"/>
                </a:lnTo>
                <a:lnTo>
                  <a:pt x="16170" y="19312"/>
                </a:lnTo>
                <a:lnTo>
                  <a:pt x="16130" y="19373"/>
                </a:lnTo>
                <a:lnTo>
                  <a:pt x="16110" y="19433"/>
                </a:lnTo>
                <a:lnTo>
                  <a:pt x="16090" y="19614"/>
                </a:lnTo>
                <a:lnTo>
                  <a:pt x="16070" y="19795"/>
                </a:lnTo>
                <a:lnTo>
                  <a:pt x="16090" y="19977"/>
                </a:lnTo>
                <a:lnTo>
                  <a:pt x="16110" y="20158"/>
                </a:lnTo>
                <a:lnTo>
                  <a:pt x="16211" y="20883"/>
                </a:lnTo>
                <a:lnTo>
                  <a:pt x="16251" y="21225"/>
                </a:lnTo>
                <a:lnTo>
                  <a:pt x="15808" y="20943"/>
                </a:lnTo>
                <a:lnTo>
                  <a:pt x="15526" y="20782"/>
                </a:lnTo>
                <a:lnTo>
                  <a:pt x="15345" y="20702"/>
                </a:lnTo>
                <a:lnTo>
                  <a:pt x="15184" y="20641"/>
                </a:lnTo>
                <a:lnTo>
                  <a:pt x="15003" y="20601"/>
                </a:lnTo>
                <a:lnTo>
                  <a:pt x="14821" y="20561"/>
                </a:lnTo>
                <a:lnTo>
                  <a:pt x="14660" y="20561"/>
                </a:lnTo>
                <a:lnTo>
                  <a:pt x="14499" y="20581"/>
                </a:lnTo>
                <a:lnTo>
                  <a:pt x="14459" y="20621"/>
                </a:lnTo>
                <a:lnTo>
                  <a:pt x="14439" y="20641"/>
                </a:lnTo>
                <a:lnTo>
                  <a:pt x="14439" y="20682"/>
                </a:lnTo>
                <a:lnTo>
                  <a:pt x="14479" y="20843"/>
                </a:lnTo>
                <a:lnTo>
                  <a:pt x="14539" y="21004"/>
                </a:lnTo>
                <a:lnTo>
                  <a:pt x="14640" y="21165"/>
                </a:lnTo>
                <a:lnTo>
                  <a:pt x="14761" y="21306"/>
                </a:lnTo>
                <a:lnTo>
                  <a:pt x="14902" y="21447"/>
                </a:lnTo>
                <a:lnTo>
                  <a:pt x="15043" y="21568"/>
                </a:lnTo>
                <a:lnTo>
                  <a:pt x="15325" y="21789"/>
                </a:lnTo>
                <a:lnTo>
                  <a:pt x="15989" y="22232"/>
                </a:lnTo>
                <a:lnTo>
                  <a:pt x="15325" y="22313"/>
                </a:lnTo>
                <a:lnTo>
                  <a:pt x="14640" y="22373"/>
                </a:lnTo>
                <a:lnTo>
                  <a:pt x="14378" y="22393"/>
                </a:lnTo>
                <a:lnTo>
                  <a:pt x="14197" y="22413"/>
                </a:lnTo>
                <a:lnTo>
                  <a:pt x="13996" y="22454"/>
                </a:lnTo>
                <a:lnTo>
                  <a:pt x="13814" y="22514"/>
                </a:lnTo>
                <a:lnTo>
                  <a:pt x="13734" y="22554"/>
                </a:lnTo>
                <a:lnTo>
                  <a:pt x="13653" y="22595"/>
                </a:lnTo>
                <a:lnTo>
                  <a:pt x="13613" y="22635"/>
                </a:lnTo>
                <a:lnTo>
                  <a:pt x="13593" y="22695"/>
                </a:lnTo>
                <a:lnTo>
                  <a:pt x="13593" y="22756"/>
                </a:lnTo>
                <a:lnTo>
                  <a:pt x="13613" y="22836"/>
                </a:lnTo>
                <a:lnTo>
                  <a:pt x="13653" y="22917"/>
                </a:lnTo>
                <a:lnTo>
                  <a:pt x="13714" y="22977"/>
                </a:lnTo>
                <a:lnTo>
                  <a:pt x="13774" y="23038"/>
                </a:lnTo>
                <a:lnTo>
                  <a:pt x="13855" y="23078"/>
                </a:lnTo>
                <a:lnTo>
                  <a:pt x="14036" y="23138"/>
                </a:lnTo>
                <a:lnTo>
                  <a:pt x="14217" y="23179"/>
                </a:lnTo>
                <a:lnTo>
                  <a:pt x="14962" y="23179"/>
                </a:lnTo>
                <a:lnTo>
                  <a:pt x="15526" y="23138"/>
                </a:lnTo>
                <a:lnTo>
                  <a:pt x="15244" y="23521"/>
                </a:lnTo>
                <a:lnTo>
                  <a:pt x="14962" y="23903"/>
                </a:lnTo>
                <a:lnTo>
                  <a:pt x="14721" y="24286"/>
                </a:lnTo>
                <a:lnTo>
                  <a:pt x="14479" y="24689"/>
                </a:lnTo>
                <a:lnTo>
                  <a:pt x="14439" y="24790"/>
                </a:lnTo>
                <a:lnTo>
                  <a:pt x="14398" y="24890"/>
                </a:lnTo>
                <a:lnTo>
                  <a:pt x="14398" y="24991"/>
                </a:lnTo>
                <a:lnTo>
                  <a:pt x="14419" y="25071"/>
                </a:lnTo>
                <a:lnTo>
                  <a:pt x="14459" y="25152"/>
                </a:lnTo>
                <a:lnTo>
                  <a:pt x="14499" y="25212"/>
                </a:lnTo>
                <a:lnTo>
                  <a:pt x="14560" y="25273"/>
                </a:lnTo>
                <a:lnTo>
                  <a:pt x="14640" y="25333"/>
                </a:lnTo>
                <a:lnTo>
                  <a:pt x="14721" y="25374"/>
                </a:lnTo>
                <a:lnTo>
                  <a:pt x="14801" y="25394"/>
                </a:lnTo>
                <a:lnTo>
                  <a:pt x="14982" y="25394"/>
                </a:lnTo>
                <a:lnTo>
                  <a:pt x="15083" y="25374"/>
                </a:lnTo>
                <a:lnTo>
                  <a:pt x="15164" y="25333"/>
                </a:lnTo>
                <a:lnTo>
                  <a:pt x="15244" y="25253"/>
                </a:lnTo>
                <a:lnTo>
                  <a:pt x="15305" y="25172"/>
                </a:lnTo>
                <a:lnTo>
                  <a:pt x="15607" y="24769"/>
                </a:lnTo>
                <a:lnTo>
                  <a:pt x="15889" y="24367"/>
                </a:lnTo>
                <a:lnTo>
                  <a:pt x="16432" y="23521"/>
                </a:lnTo>
                <a:lnTo>
                  <a:pt x="16452" y="24286"/>
                </a:lnTo>
                <a:lnTo>
                  <a:pt x="16452" y="24649"/>
                </a:lnTo>
                <a:lnTo>
                  <a:pt x="16432" y="25031"/>
                </a:lnTo>
                <a:lnTo>
                  <a:pt x="16452" y="25212"/>
                </a:lnTo>
                <a:lnTo>
                  <a:pt x="16493" y="25394"/>
                </a:lnTo>
                <a:lnTo>
                  <a:pt x="16553" y="25555"/>
                </a:lnTo>
                <a:lnTo>
                  <a:pt x="16654" y="25696"/>
                </a:lnTo>
                <a:lnTo>
                  <a:pt x="16734" y="25756"/>
                </a:lnTo>
                <a:lnTo>
                  <a:pt x="16815" y="25776"/>
                </a:lnTo>
                <a:lnTo>
                  <a:pt x="16916" y="25756"/>
                </a:lnTo>
                <a:lnTo>
                  <a:pt x="16976" y="25696"/>
                </a:lnTo>
                <a:lnTo>
                  <a:pt x="17036" y="25635"/>
                </a:lnTo>
                <a:lnTo>
                  <a:pt x="17077" y="25555"/>
                </a:lnTo>
                <a:lnTo>
                  <a:pt x="17157" y="25394"/>
                </a:lnTo>
                <a:lnTo>
                  <a:pt x="17177" y="25212"/>
                </a:lnTo>
                <a:lnTo>
                  <a:pt x="17198" y="25031"/>
                </a:lnTo>
                <a:lnTo>
                  <a:pt x="17177" y="24649"/>
                </a:lnTo>
                <a:lnTo>
                  <a:pt x="17157" y="24286"/>
                </a:lnTo>
                <a:lnTo>
                  <a:pt x="17137" y="23642"/>
                </a:lnTo>
                <a:lnTo>
                  <a:pt x="17077" y="22997"/>
                </a:lnTo>
                <a:lnTo>
                  <a:pt x="17117" y="22997"/>
                </a:lnTo>
                <a:lnTo>
                  <a:pt x="17802" y="23501"/>
                </a:lnTo>
                <a:lnTo>
                  <a:pt x="18184" y="23742"/>
                </a:lnTo>
                <a:lnTo>
                  <a:pt x="18386" y="23863"/>
                </a:lnTo>
                <a:lnTo>
                  <a:pt x="18567" y="23964"/>
                </a:lnTo>
                <a:lnTo>
                  <a:pt x="18768" y="24044"/>
                </a:lnTo>
                <a:lnTo>
                  <a:pt x="18970" y="24125"/>
                </a:lnTo>
                <a:lnTo>
                  <a:pt x="19171" y="24165"/>
                </a:lnTo>
                <a:lnTo>
                  <a:pt x="19392" y="24185"/>
                </a:lnTo>
                <a:lnTo>
                  <a:pt x="19594" y="24185"/>
                </a:lnTo>
                <a:lnTo>
                  <a:pt x="19795" y="24165"/>
                </a:lnTo>
                <a:lnTo>
                  <a:pt x="19997" y="24085"/>
                </a:lnTo>
                <a:lnTo>
                  <a:pt x="20178" y="23984"/>
                </a:lnTo>
                <a:lnTo>
                  <a:pt x="20279" y="23924"/>
                </a:lnTo>
                <a:lnTo>
                  <a:pt x="20339" y="23863"/>
                </a:lnTo>
                <a:lnTo>
                  <a:pt x="20379" y="23783"/>
                </a:lnTo>
                <a:lnTo>
                  <a:pt x="20419" y="23682"/>
                </a:lnTo>
                <a:lnTo>
                  <a:pt x="20419" y="23601"/>
                </a:lnTo>
                <a:lnTo>
                  <a:pt x="20419" y="23501"/>
                </a:lnTo>
                <a:lnTo>
                  <a:pt x="20419" y="23420"/>
                </a:lnTo>
                <a:lnTo>
                  <a:pt x="20379" y="23320"/>
                </a:lnTo>
                <a:lnTo>
                  <a:pt x="20339" y="23239"/>
                </a:lnTo>
                <a:lnTo>
                  <a:pt x="20299" y="23179"/>
                </a:lnTo>
                <a:lnTo>
                  <a:pt x="20238" y="23118"/>
                </a:lnTo>
                <a:lnTo>
                  <a:pt x="20158" y="23058"/>
                </a:lnTo>
                <a:lnTo>
                  <a:pt x="20077" y="23017"/>
                </a:lnTo>
                <a:lnTo>
                  <a:pt x="19896" y="23017"/>
                </a:lnTo>
                <a:lnTo>
                  <a:pt x="19775" y="23038"/>
                </a:lnTo>
                <a:lnTo>
                  <a:pt x="19634" y="23078"/>
                </a:lnTo>
                <a:lnTo>
                  <a:pt x="19473" y="23098"/>
                </a:lnTo>
                <a:lnTo>
                  <a:pt x="19352" y="23098"/>
                </a:lnTo>
                <a:lnTo>
                  <a:pt x="19211" y="23078"/>
                </a:lnTo>
                <a:lnTo>
                  <a:pt x="19070" y="23017"/>
                </a:lnTo>
                <a:lnTo>
                  <a:pt x="18949" y="22957"/>
                </a:lnTo>
                <a:lnTo>
                  <a:pt x="18688" y="22816"/>
                </a:lnTo>
                <a:lnTo>
                  <a:pt x="18647" y="22796"/>
                </a:lnTo>
                <a:lnTo>
                  <a:pt x="18990" y="22756"/>
                </a:lnTo>
                <a:lnTo>
                  <a:pt x="19453" y="22675"/>
                </a:lnTo>
                <a:lnTo>
                  <a:pt x="19916" y="22595"/>
                </a:lnTo>
                <a:lnTo>
                  <a:pt x="20440" y="22494"/>
                </a:lnTo>
                <a:lnTo>
                  <a:pt x="20701" y="22413"/>
                </a:lnTo>
                <a:lnTo>
                  <a:pt x="20822" y="22373"/>
                </a:lnTo>
                <a:lnTo>
                  <a:pt x="20943" y="22292"/>
                </a:lnTo>
                <a:lnTo>
                  <a:pt x="21044" y="22212"/>
                </a:lnTo>
                <a:lnTo>
                  <a:pt x="21104" y="22091"/>
                </a:lnTo>
                <a:lnTo>
                  <a:pt x="21144" y="21950"/>
                </a:lnTo>
                <a:lnTo>
                  <a:pt x="21165" y="21829"/>
                </a:lnTo>
                <a:lnTo>
                  <a:pt x="21124" y="21709"/>
                </a:lnTo>
                <a:lnTo>
                  <a:pt x="21064" y="21588"/>
                </a:lnTo>
                <a:lnTo>
                  <a:pt x="20963" y="21507"/>
                </a:lnTo>
                <a:lnTo>
                  <a:pt x="20903" y="21467"/>
                </a:lnTo>
                <a:lnTo>
                  <a:pt x="20822" y="21447"/>
                </a:lnTo>
                <a:lnTo>
                  <a:pt x="20601" y="21406"/>
                </a:lnTo>
                <a:lnTo>
                  <a:pt x="20339" y="21406"/>
                </a:lnTo>
                <a:lnTo>
                  <a:pt x="20097" y="21447"/>
                </a:lnTo>
                <a:lnTo>
                  <a:pt x="19836" y="21487"/>
                </a:lnTo>
                <a:lnTo>
                  <a:pt x="19332" y="21608"/>
                </a:lnTo>
                <a:lnTo>
                  <a:pt x="18869" y="21729"/>
                </a:lnTo>
                <a:lnTo>
                  <a:pt x="18204" y="21870"/>
                </a:lnTo>
                <a:lnTo>
                  <a:pt x="17540" y="22011"/>
                </a:lnTo>
                <a:lnTo>
                  <a:pt x="17882" y="21568"/>
                </a:lnTo>
                <a:lnTo>
                  <a:pt x="18204" y="21125"/>
                </a:lnTo>
                <a:lnTo>
                  <a:pt x="18365" y="20903"/>
                </a:lnTo>
                <a:lnTo>
                  <a:pt x="18486" y="20661"/>
                </a:lnTo>
                <a:lnTo>
                  <a:pt x="18587" y="20420"/>
                </a:lnTo>
                <a:lnTo>
                  <a:pt x="18688" y="20158"/>
                </a:lnTo>
                <a:lnTo>
                  <a:pt x="18688" y="20098"/>
                </a:lnTo>
                <a:lnTo>
                  <a:pt x="18647" y="20037"/>
                </a:lnTo>
                <a:lnTo>
                  <a:pt x="18607" y="20017"/>
                </a:lnTo>
                <a:lnTo>
                  <a:pt x="18547" y="20017"/>
                </a:lnTo>
                <a:lnTo>
                  <a:pt x="18305" y="20138"/>
                </a:lnTo>
                <a:lnTo>
                  <a:pt x="18084" y="20259"/>
                </a:lnTo>
                <a:lnTo>
                  <a:pt x="17862" y="20420"/>
                </a:lnTo>
                <a:lnTo>
                  <a:pt x="17661" y="20601"/>
                </a:lnTo>
                <a:lnTo>
                  <a:pt x="17459" y="20782"/>
                </a:lnTo>
                <a:lnTo>
                  <a:pt x="17278" y="20963"/>
                </a:lnTo>
                <a:lnTo>
                  <a:pt x="16916" y="21386"/>
                </a:lnTo>
                <a:lnTo>
                  <a:pt x="16875" y="20943"/>
                </a:lnTo>
                <a:lnTo>
                  <a:pt x="16815" y="20561"/>
                </a:lnTo>
                <a:lnTo>
                  <a:pt x="16775" y="20138"/>
                </a:lnTo>
                <a:lnTo>
                  <a:pt x="16734" y="19936"/>
                </a:lnTo>
                <a:lnTo>
                  <a:pt x="16674" y="19735"/>
                </a:lnTo>
                <a:lnTo>
                  <a:pt x="16614" y="19554"/>
                </a:lnTo>
                <a:lnTo>
                  <a:pt x="16513" y="19373"/>
                </a:lnTo>
                <a:lnTo>
                  <a:pt x="16473" y="19332"/>
                </a:lnTo>
                <a:lnTo>
                  <a:pt x="16412" y="19292"/>
                </a:lnTo>
                <a:lnTo>
                  <a:pt x="16352" y="19272"/>
                </a:lnTo>
                <a:close/>
                <a:moveTo>
                  <a:pt x="30629" y="16855"/>
                </a:moveTo>
                <a:lnTo>
                  <a:pt x="30891" y="17540"/>
                </a:lnTo>
                <a:lnTo>
                  <a:pt x="31112" y="18225"/>
                </a:lnTo>
                <a:lnTo>
                  <a:pt x="31213" y="18627"/>
                </a:lnTo>
                <a:lnTo>
                  <a:pt x="31314" y="19030"/>
                </a:lnTo>
                <a:lnTo>
                  <a:pt x="30810" y="18648"/>
                </a:lnTo>
                <a:lnTo>
                  <a:pt x="30589" y="18466"/>
                </a:lnTo>
                <a:lnTo>
                  <a:pt x="30468" y="18386"/>
                </a:lnTo>
                <a:lnTo>
                  <a:pt x="30347" y="18325"/>
                </a:lnTo>
                <a:lnTo>
                  <a:pt x="30206" y="18265"/>
                </a:lnTo>
                <a:lnTo>
                  <a:pt x="30065" y="18245"/>
                </a:lnTo>
                <a:lnTo>
                  <a:pt x="29944" y="18225"/>
                </a:lnTo>
                <a:lnTo>
                  <a:pt x="29804" y="18245"/>
                </a:lnTo>
                <a:lnTo>
                  <a:pt x="29743" y="18285"/>
                </a:lnTo>
                <a:lnTo>
                  <a:pt x="29723" y="18346"/>
                </a:lnTo>
                <a:lnTo>
                  <a:pt x="29723" y="18466"/>
                </a:lnTo>
                <a:lnTo>
                  <a:pt x="29743" y="18567"/>
                </a:lnTo>
                <a:lnTo>
                  <a:pt x="29783" y="18668"/>
                </a:lnTo>
                <a:lnTo>
                  <a:pt x="29824" y="18768"/>
                </a:lnTo>
                <a:lnTo>
                  <a:pt x="29965" y="18970"/>
                </a:lnTo>
                <a:lnTo>
                  <a:pt x="30106" y="19131"/>
                </a:lnTo>
                <a:lnTo>
                  <a:pt x="30528" y="19514"/>
                </a:lnTo>
                <a:lnTo>
                  <a:pt x="30951" y="19896"/>
                </a:lnTo>
                <a:lnTo>
                  <a:pt x="30891" y="19896"/>
                </a:lnTo>
                <a:lnTo>
                  <a:pt x="30549" y="19977"/>
                </a:lnTo>
                <a:lnTo>
                  <a:pt x="30206" y="20077"/>
                </a:lnTo>
                <a:lnTo>
                  <a:pt x="30045" y="20158"/>
                </a:lnTo>
                <a:lnTo>
                  <a:pt x="29904" y="20238"/>
                </a:lnTo>
                <a:lnTo>
                  <a:pt x="29763" y="20339"/>
                </a:lnTo>
                <a:lnTo>
                  <a:pt x="29663" y="20480"/>
                </a:lnTo>
                <a:lnTo>
                  <a:pt x="29622" y="20541"/>
                </a:lnTo>
                <a:lnTo>
                  <a:pt x="29602" y="20601"/>
                </a:lnTo>
                <a:lnTo>
                  <a:pt x="29602" y="20661"/>
                </a:lnTo>
                <a:lnTo>
                  <a:pt x="29622" y="20722"/>
                </a:lnTo>
                <a:lnTo>
                  <a:pt x="29683" y="20843"/>
                </a:lnTo>
                <a:lnTo>
                  <a:pt x="29723" y="20903"/>
                </a:lnTo>
                <a:lnTo>
                  <a:pt x="29763" y="20923"/>
                </a:lnTo>
                <a:lnTo>
                  <a:pt x="29924" y="21004"/>
                </a:lnTo>
                <a:lnTo>
                  <a:pt x="30065" y="21044"/>
                </a:lnTo>
                <a:lnTo>
                  <a:pt x="30226" y="21064"/>
                </a:lnTo>
                <a:lnTo>
                  <a:pt x="30387" y="21044"/>
                </a:lnTo>
                <a:lnTo>
                  <a:pt x="30710" y="21004"/>
                </a:lnTo>
                <a:lnTo>
                  <a:pt x="31012" y="20943"/>
                </a:lnTo>
                <a:lnTo>
                  <a:pt x="31193" y="20903"/>
                </a:lnTo>
                <a:lnTo>
                  <a:pt x="30992" y="21245"/>
                </a:lnTo>
                <a:lnTo>
                  <a:pt x="30831" y="21527"/>
                </a:lnTo>
                <a:lnTo>
                  <a:pt x="30649" y="21849"/>
                </a:lnTo>
                <a:lnTo>
                  <a:pt x="30589" y="22011"/>
                </a:lnTo>
                <a:lnTo>
                  <a:pt x="30549" y="22172"/>
                </a:lnTo>
                <a:lnTo>
                  <a:pt x="30528" y="22333"/>
                </a:lnTo>
                <a:lnTo>
                  <a:pt x="30528" y="22494"/>
                </a:lnTo>
                <a:lnTo>
                  <a:pt x="30549" y="22534"/>
                </a:lnTo>
                <a:lnTo>
                  <a:pt x="30589" y="22574"/>
                </a:lnTo>
                <a:lnTo>
                  <a:pt x="30690" y="22574"/>
                </a:lnTo>
                <a:lnTo>
                  <a:pt x="30831" y="22534"/>
                </a:lnTo>
                <a:lnTo>
                  <a:pt x="30951" y="22454"/>
                </a:lnTo>
                <a:lnTo>
                  <a:pt x="31072" y="22353"/>
                </a:lnTo>
                <a:lnTo>
                  <a:pt x="31173" y="22232"/>
                </a:lnTo>
                <a:lnTo>
                  <a:pt x="31374" y="21990"/>
                </a:lnTo>
                <a:lnTo>
                  <a:pt x="31535" y="21729"/>
                </a:lnTo>
                <a:lnTo>
                  <a:pt x="31636" y="21628"/>
                </a:lnTo>
                <a:lnTo>
                  <a:pt x="31636" y="22091"/>
                </a:lnTo>
                <a:lnTo>
                  <a:pt x="31616" y="22574"/>
                </a:lnTo>
                <a:lnTo>
                  <a:pt x="31596" y="23038"/>
                </a:lnTo>
                <a:lnTo>
                  <a:pt x="31555" y="23521"/>
                </a:lnTo>
                <a:lnTo>
                  <a:pt x="29884" y="24044"/>
                </a:lnTo>
                <a:lnTo>
                  <a:pt x="28213" y="24548"/>
                </a:lnTo>
                <a:lnTo>
                  <a:pt x="26521" y="24991"/>
                </a:lnTo>
                <a:lnTo>
                  <a:pt x="24809" y="25394"/>
                </a:lnTo>
                <a:lnTo>
                  <a:pt x="23118" y="25756"/>
                </a:lnTo>
                <a:lnTo>
                  <a:pt x="21386" y="26078"/>
                </a:lnTo>
                <a:lnTo>
                  <a:pt x="19674" y="26340"/>
                </a:lnTo>
                <a:lnTo>
                  <a:pt x="17943" y="26582"/>
                </a:lnTo>
                <a:lnTo>
                  <a:pt x="16996" y="26682"/>
                </a:lnTo>
                <a:lnTo>
                  <a:pt x="16070" y="26783"/>
                </a:lnTo>
                <a:lnTo>
                  <a:pt x="15143" y="26844"/>
                </a:lnTo>
                <a:lnTo>
                  <a:pt x="14217" y="26924"/>
                </a:lnTo>
                <a:lnTo>
                  <a:pt x="12344" y="27005"/>
                </a:lnTo>
                <a:lnTo>
                  <a:pt x="10472" y="27065"/>
                </a:lnTo>
                <a:lnTo>
                  <a:pt x="8619" y="27065"/>
                </a:lnTo>
                <a:lnTo>
                  <a:pt x="6746" y="27025"/>
                </a:lnTo>
                <a:lnTo>
                  <a:pt x="4873" y="26944"/>
                </a:lnTo>
                <a:lnTo>
                  <a:pt x="3021" y="26844"/>
                </a:lnTo>
                <a:lnTo>
                  <a:pt x="2356" y="26803"/>
                </a:lnTo>
                <a:lnTo>
                  <a:pt x="2034" y="26803"/>
                </a:lnTo>
                <a:lnTo>
                  <a:pt x="1732" y="26823"/>
                </a:lnTo>
                <a:lnTo>
                  <a:pt x="1611" y="26139"/>
                </a:lnTo>
                <a:lnTo>
                  <a:pt x="1531" y="25454"/>
                </a:lnTo>
                <a:lnTo>
                  <a:pt x="1490" y="24749"/>
                </a:lnTo>
                <a:lnTo>
                  <a:pt x="1490" y="24065"/>
                </a:lnTo>
                <a:lnTo>
                  <a:pt x="1591" y="24065"/>
                </a:lnTo>
                <a:lnTo>
                  <a:pt x="1672" y="24044"/>
                </a:lnTo>
                <a:lnTo>
                  <a:pt x="1853" y="23984"/>
                </a:lnTo>
                <a:lnTo>
                  <a:pt x="1994" y="23883"/>
                </a:lnTo>
                <a:lnTo>
                  <a:pt x="2296" y="23682"/>
                </a:lnTo>
                <a:lnTo>
                  <a:pt x="2437" y="23581"/>
                </a:lnTo>
                <a:lnTo>
                  <a:pt x="2437" y="23763"/>
                </a:lnTo>
                <a:lnTo>
                  <a:pt x="2457" y="24105"/>
                </a:lnTo>
                <a:lnTo>
                  <a:pt x="2497" y="24487"/>
                </a:lnTo>
                <a:lnTo>
                  <a:pt x="2517" y="24669"/>
                </a:lnTo>
                <a:lnTo>
                  <a:pt x="2578" y="24850"/>
                </a:lnTo>
                <a:lnTo>
                  <a:pt x="2638" y="25011"/>
                </a:lnTo>
                <a:lnTo>
                  <a:pt x="2719" y="25172"/>
                </a:lnTo>
                <a:lnTo>
                  <a:pt x="2779" y="25253"/>
                </a:lnTo>
                <a:lnTo>
                  <a:pt x="2880" y="25313"/>
                </a:lnTo>
                <a:lnTo>
                  <a:pt x="2980" y="25333"/>
                </a:lnTo>
                <a:lnTo>
                  <a:pt x="3081" y="25333"/>
                </a:lnTo>
                <a:lnTo>
                  <a:pt x="3182" y="25313"/>
                </a:lnTo>
                <a:lnTo>
                  <a:pt x="3262" y="25253"/>
                </a:lnTo>
                <a:lnTo>
                  <a:pt x="3323" y="25172"/>
                </a:lnTo>
                <a:lnTo>
                  <a:pt x="3383" y="25071"/>
                </a:lnTo>
                <a:lnTo>
                  <a:pt x="3403" y="24951"/>
                </a:lnTo>
                <a:lnTo>
                  <a:pt x="3424" y="24810"/>
                </a:lnTo>
                <a:lnTo>
                  <a:pt x="3424" y="24548"/>
                </a:lnTo>
                <a:lnTo>
                  <a:pt x="3383" y="23984"/>
                </a:lnTo>
                <a:lnTo>
                  <a:pt x="3786" y="24487"/>
                </a:lnTo>
                <a:lnTo>
                  <a:pt x="3987" y="24729"/>
                </a:lnTo>
                <a:lnTo>
                  <a:pt x="4128" y="24850"/>
                </a:lnTo>
                <a:lnTo>
                  <a:pt x="4269" y="24971"/>
                </a:lnTo>
                <a:lnTo>
                  <a:pt x="4410" y="25071"/>
                </a:lnTo>
                <a:lnTo>
                  <a:pt x="4571" y="25132"/>
                </a:lnTo>
                <a:lnTo>
                  <a:pt x="4652" y="25152"/>
                </a:lnTo>
                <a:lnTo>
                  <a:pt x="4732" y="25152"/>
                </a:lnTo>
                <a:lnTo>
                  <a:pt x="4813" y="25132"/>
                </a:lnTo>
                <a:lnTo>
                  <a:pt x="4873" y="25092"/>
                </a:lnTo>
                <a:lnTo>
                  <a:pt x="4934" y="25051"/>
                </a:lnTo>
                <a:lnTo>
                  <a:pt x="4974" y="25011"/>
                </a:lnTo>
                <a:lnTo>
                  <a:pt x="4994" y="24951"/>
                </a:lnTo>
                <a:lnTo>
                  <a:pt x="5014" y="24910"/>
                </a:lnTo>
                <a:lnTo>
                  <a:pt x="5014" y="24769"/>
                </a:lnTo>
                <a:lnTo>
                  <a:pt x="4974" y="24649"/>
                </a:lnTo>
                <a:lnTo>
                  <a:pt x="4914" y="24508"/>
                </a:lnTo>
                <a:lnTo>
                  <a:pt x="4833" y="24387"/>
                </a:lnTo>
                <a:lnTo>
                  <a:pt x="4692" y="24185"/>
                </a:lnTo>
                <a:lnTo>
                  <a:pt x="4269" y="23702"/>
                </a:lnTo>
                <a:lnTo>
                  <a:pt x="3867" y="23219"/>
                </a:lnTo>
                <a:lnTo>
                  <a:pt x="4229" y="23279"/>
                </a:lnTo>
                <a:lnTo>
                  <a:pt x="4591" y="23320"/>
                </a:lnTo>
                <a:lnTo>
                  <a:pt x="4954" y="23340"/>
                </a:lnTo>
                <a:lnTo>
                  <a:pt x="5316" y="23340"/>
                </a:lnTo>
                <a:lnTo>
                  <a:pt x="5417" y="23320"/>
                </a:lnTo>
                <a:lnTo>
                  <a:pt x="5518" y="23279"/>
                </a:lnTo>
                <a:lnTo>
                  <a:pt x="5598" y="23239"/>
                </a:lnTo>
                <a:lnTo>
                  <a:pt x="5679" y="23179"/>
                </a:lnTo>
                <a:lnTo>
                  <a:pt x="5739" y="23098"/>
                </a:lnTo>
                <a:lnTo>
                  <a:pt x="5780" y="23017"/>
                </a:lnTo>
                <a:lnTo>
                  <a:pt x="5820" y="22937"/>
                </a:lnTo>
                <a:lnTo>
                  <a:pt x="5840" y="22856"/>
                </a:lnTo>
                <a:lnTo>
                  <a:pt x="5840" y="22756"/>
                </a:lnTo>
                <a:lnTo>
                  <a:pt x="5840" y="22675"/>
                </a:lnTo>
                <a:lnTo>
                  <a:pt x="5820" y="22574"/>
                </a:lnTo>
                <a:lnTo>
                  <a:pt x="5780" y="22494"/>
                </a:lnTo>
                <a:lnTo>
                  <a:pt x="5719" y="22433"/>
                </a:lnTo>
                <a:lnTo>
                  <a:pt x="5659" y="22353"/>
                </a:lnTo>
                <a:lnTo>
                  <a:pt x="5558" y="22313"/>
                </a:lnTo>
                <a:lnTo>
                  <a:pt x="5457" y="22272"/>
                </a:lnTo>
                <a:lnTo>
                  <a:pt x="5216" y="22212"/>
                </a:lnTo>
                <a:lnTo>
                  <a:pt x="4954" y="22152"/>
                </a:lnTo>
                <a:lnTo>
                  <a:pt x="4451" y="22091"/>
                </a:lnTo>
                <a:lnTo>
                  <a:pt x="6021" y="20903"/>
                </a:lnTo>
                <a:lnTo>
                  <a:pt x="6102" y="20843"/>
                </a:lnTo>
                <a:lnTo>
                  <a:pt x="6162" y="20762"/>
                </a:lnTo>
                <a:lnTo>
                  <a:pt x="6182" y="20682"/>
                </a:lnTo>
                <a:lnTo>
                  <a:pt x="6202" y="20601"/>
                </a:lnTo>
                <a:lnTo>
                  <a:pt x="6202" y="20520"/>
                </a:lnTo>
                <a:lnTo>
                  <a:pt x="6202" y="20440"/>
                </a:lnTo>
                <a:lnTo>
                  <a:pt x="6182" y="20359"/>
                </a:lnTo>
                <a:lnTo>
                  <a:pt x="6142" y="20299"/>
                </a:lnTo>
                <a:lnTo>
                  <a:pt x="6102" y="20238"/>
                </a:lnTo>
                <a:lnTo>
                  <a:pt x="6041" y="20178"/>
                </a:lnTo>
                <a:lnTo>
                  <a:pt x="5981" y="20138"/>
                </a:lnTo>
                <a:lnTo>
                  <a:pt x="5921" y="20098"/>
                </a:lnTo>
                <a:lnTo>
                  <a:pt x="5759" y="20098"/>
                </a:lnTo>
                <a:lnTo>
                  <a:pt x="5679" y="20118"/>
                </a:lnTo>
                <a:lnTo>
                  <a:pt x="5598" y="20178"/>
                </a:lnTo>
                <a:lnTo>
                  <a:pt x="3363" y="21890"/>
                </a:lnTo>
                <a:lnTo>
                  <a:pt x="3424" y="21165"/>
                </a:lnTo>
                <a:lnTo>
                  <a:pt x="3444" y="20822"/>
                </a:lnTo>
                <a:lnTo>
                  <a:pt x="3403" y="20480"/>
                </a:lnTo>
                <a:lnTo>
                  <a:pt x="3383" y="20158"/>
                </a:lnTo>
                <a:lnTo>
                  <a:pt x="3343" y="19816"/>
                </a:lnTo>
                <a:lnTo>
                  <a:pt x="3323" y="19755"/>
                </a:lnTo>
                <a:lnTo>
                  <a:pt x="3283" y="19735"/>
                </a:lnTo>
                <a:lnTo>
                  <a:pt x="3242" y="19735"/>
                </a:lnTo>
                <a:lnTo>
                  <a:pt x="3202" y="19775"/>
                </a:lnTo>
                <a:lnTo>
                  <a:pt x="2880" y="20319"/>
                </a:lnTo>
                <a:lnTo>
                  <a:pt x="2739" y="20601"/>
                </a:lnTo>
                <a:lnTo>
                  <a:pt x="2638" y="20903"/>
                </a:lnTo>
                <a:lnTo>
                  <a:pt x="2578" y="21145"/>
                </a:lnTo>
                <a:lnTo>
                  <a:pt x="2537" y="21406"/>
                </a:lnTo>
                <a:lnTo>
                  <a:pt x="2256" y="20963"/>
                </a:lnTo>
                <a:lnTo>
                  <a:pt x="2094" y="20762"/>
                </a:lnTo>
                <a:lnTo>
                  <a:pt x="1933" y="20561"/>
                </a:lnTo>
                <a:lnTo>
                  <a:pt x="2094" y="19977"/>
                </a:lnTo>
                <a:lnTo>
                  <a:pt x="2276" y="19413"/>
                </a:lnTo>
                <a:lnTo>
                  <a:pt x="2477" y="18829"/>
                </a:lnTo>
                <a:lnTo>
                  <a:pt x="2699" y="18285"/>
                </a:lnTo>
                <a:lnTo>
                  <a:pt x="2920" y="18305"/>
                </a:lnTo>
                <a:lnTo>
                  <a:pt x="3142" y="18325"/>
                </a:lnTo>
                <a:lnTo>
                  <a:pt x="3585" y="18346"/>
                </a:lnTo>
                <a:lnTo>
                  <a:pt x="4471" y="18386"/>
                </a:lnTo>
                <a:lnTo>
                  <a:pt x="7169" y="18386"/>
                </a:lnTo>
                <a:lnTo>
                  <a:pt x="9002" y="18366"/>
                </a:lnTo>
                <a:lnTo>
                  <a:pt x="10834" y="18346"/>
                </a:lnTo>
                <a:lnTo>
                  <a:pt x="12667" y="18285"/>
                </a:lnTo>
                <a:lnTo>
                  <a:pt x="14499" y="18205"/>
                </a:lnTo>
                <a:lnTo>
                  <a:pt x="16332" y="18124"/>
                </a:lnTo>
                <a:lnTo>
                  <a:pt x="18124" y="18003"/>
                </a:lnTo>
                <a:lnTo>
                  <a:pt x="19916" y="17903"/>
                </a:lnTo>
                <a:lnTo>
                  <a:pt x="21708" y="17762"/>
                </a:lnTo>
                <a:lnTo>
                  <a:pt x="23501" y="17621"/>
                </a:lnTo>
                <a:lnTo>
                  <a:pt x="25273" y="17460"/>
                </a:lnTo>
                <a:lnTo>
                  <a:pt x="27065" y="17278"/>
                </a:lnTo>
                <a:lnTo>
                  <a:pt x="28857" y="17077"/>
                </a:lnTo>
                <a:lnTo>
                  <a:pt x="30629" y="16855"/>
                </a:lnTo>
                <a:close/>
                <a:moveTo>
                  <a:pt x="31314" y="24931"/>
                </a:moveTo>
                <a:lnTo>
                  <a:pt x="31173" y="25514"/>
                </a:lnTo>
                <a:lnTo>
                  <a:pt x="31012" y="26098"/>
                </a:lnTo>
                <a:lnTo>
                  <a:pt x="30810" y="26682"/>
                </a:lnTo>
                <a:lnTo>
                  <a:pt x="30609" y="27266"/>
                </a:lnTo>
                <a:lnTo>
                  <a:pt x="30367" y="27830"/>
                </a:lnTo>
                <a:lnTo>
                  <a:pt x="30106" y="28394"/>
                </a:lnTo>
                <a:lnTo>
                  <a:pt x="29824" y="28938"/>
                </a:lnTo>
                <a:lnTo>
                  <a:pt x="29522" y="29482"/>
                </a:lnTo>
                <a:lnTo>
                  <a:pt x="29119" y="30126"/>
                </a:lnTo>
                <a:lnTo>
                  <a:pt x="28676" y="30750"/>
                </a:lnTo>
                <a:lnTo>
                  <a:pt x="28213" y="31354"/>
                </a:lnTo>
                <a:lnTo>
                  <a:pt x="27729" y="31918"/>
                </a:lnTo>
                <a:lnTo>
                  <a:pt x="27206" y="32462"/>
                </a:lnTo>
                <a:lnTo>
                  <a:pt x="26662" y="32985"/>
                </a:lnTo>
                <a:lnTo>
                  <a:pt x="26078" y="33469"/>
                </a:lnTo>
                <a:lnTo>
                  <a:pt x="25494" y="33932"/>
                </a:lnTo>
                <a:lnTo>
                  <a:pt x="24890" y="34355"/>
                </a:lnTo>
                <a:lnTo>
                  <a:pt x="24246" y="34758"/>
                </a:lnTo>
                <a:lnTo>
                  <a:pt x="23601" y="35140"/>
                </a:lnTo>
                <a:lnTo>
                  <a:pt x="22917" y="35483"/>
                </a:lnTo>
                <a:lnTo>
                  <a:pt x="22232" y="35785"/>
                </a:lnTo>
                <a:lnTo>
                  <a:pt x="21527" y="36066"/>
                </a:lnTo>
                <a:lnTo>
                  <a:pt x="20802" y="36308"/>
                </a:lnTo>
                <a:lnTo>
                  <a:pt x="20077" y="36510"/>
                </a:lnTo>
                <a:lnTo>
                  <a:pt x="19272" y="36691"/>
                </a:lnTo>
                <a:lnTo>
                  <a:pt x="18446" y="36832"/>
                </a:lnTo>
                <a:lnTo>
                  <a:pt x="17600" y="36932"/>
                </a:lnTo>
                <a:lnTo>
                  <a:pt x="16775" y="36993"/>
                </a:lnTo>
                <a:lnTo>
                  <a:pt x="15949" y="37013"/>
                </a:lnTo>
                <a:lnTo>
                  <a:pt x="15103" y="36993"/>
                </a:lnTo>
                <a:lnTo>
                  <a:pt x="14278" y="36932"/>
                </a:lnTo>
                <a:lnTo>
                  <a:pt x="13432" y="36832"/>
                </a:lnTo>
                <a:lnTo>
                  <a:pt x="12606" y="36691"/>
                </a:lnTo>
                <a:lnTo>
                  <a:pt x="11801" y="36510"/>
                </a:lnTo>
                <a:lnTo>
                  <a:pt x="10995" y="36288"/>
                </a:lnTo>
                <a:lnTo>
                  <a:pt x="10190" y="36026"/>
                </a:lnTo>
                <a:lnTo>
                  <a:pt x="9404" y="35744"/>
                </a:lnTo>
                <a:lnTo>
                  <a:pt x="8639" y="35402"/>
                </a:lnTo>
                <a:lnTo>
                  <a:pt x="7894" y="35039"/>
                </a:lnTo>
                <a:lnTo>
                  <a:pt x="7169" y="34617"/>
                </a:lnTo>
                <a:lnTo>
                  <a:pt x="6807" y="34395"/>
                </a:lnTo>
                <a:lnTo>
                  <a:pt x="6464" y="34174"/>
                </a:lnTo>
                <a:lnTo>
                  <a:pt x="6122" y="33932"/>
                </a:lnTo>
                <a:lnTo>
                  <a:pt x="5800" y="33690"/>
                </a:lnTo>
                <a:lnTo>
                  <a:pt x="5478" y="33428"/>
                </a:lnTo>
                <a:lnTo>
                  <a:pt x="5175" y="33147"/>
                </a:lnTo>
                <a:lnTo>
                  <a:pt x="4873" y="32865"/>
                </a:lnTo>
                <a:lnTo>
                  <a:pt x="4591" y="32583"/>
                </a:lnTo>
                <a:lnTo>
                  <a:pt x="4310" y="32281"/>
                </a:lnTo>
                <a:lnTo>
                  <a:pt x="4048" y="31958"/>
                </a:lnTo>
                <a:lnTo>
                  <a:pt x="3786" y="31636"/>
                </a:lnTo>
                <a:lnTo>
                  <a:pt x="3564" y="31314"/>
                </a:lnTo>
                <a:lnTo>
                  <a:pt x="3323" y="30972"/>
                </a:lnTo>
                <a:lnTo>
                  <a:pt x="3101" y="30609"/>
                </a:lnTo>
                <a:lnTo>
                  <a:pt x="2900" y="30247"/>
                </a:lnTo>
                <a:lnTo>
                  <a:pt x="2719" y="29864"/>
                </a:lnTo>
                <a:lnTo>
                  <a:pt x="2457" y="29320"/>
                </a:lnTo>
                <a:lnTo>
                  <a:pt x="2235" y="28757"/>
                </a:lnTo>
                <a:lnTo>
                  <a:pt x="2054" y="28173"/>
                </a:lnTo>
                <a:lnTo>
                  <a:pt x="1893" y="27589"/>
                </a:lnTo>
                <a:lnTo>
                  <a:pt x="2155" y="27669"/>
                </a:lnTo>
                <a:lnTo>
                  <a:pt x="2437" y="27709"/>
                </a:lnTo>
                <a:lnTo>
                  <a:pt x="3021" y="27790"/>
                </a:lnTo>
                <a:lnTo>
                  <a:pt x="3987" y="27911"/>
                </a:lnTo>
                <a:lnTo>
                  <a:pt x="4954" y="28032"/>
                </a:lnTo>
                <a:lnTo>
                  <a:pt x="5880" y="28112"/>
                </a:lnTo>
                <a:lnTo>
                  <a:pt x="6807" y="28173"/>
                </a:lnTo>
                <a:lnTo>
                  <a:pt x="7753" y="28213"/>
                </a:lnTo>
                <a:lnTo>
                  <a:pt x="8679" y="28233"/>
                </a:lnTo>
                <a:lnTo>
                  <a:pt x="9626" y="28253"/>
                </a:lnTo>
                <a:lnTo>
                  <a:pt x="11478" y="28253"/>
                </a:lnTo>
                <a:lnTo>
                  <a:pt x="12425" y="28213"/>
                </a:lnTo>
                <a:lnTo>
                  <a:pt x="13351" y="28193"/>
                </a:lnTo>
                <a:lnTo>
                  <a:pt x="14278" y="28132"/>
                </a:lnTo>
                <a:lnTo>
                  <a:pt x="15224" y="28072"/>
                </a:lnTo>
                <a:lnTo>
                  <a:pt x="16150" y="27991"/>
                </a:lnTo>
                <a:lnTo>
                  <a:pt x="17077" y="27911"/>
                </a:lnTo>
                <a:lnTo>
                  <a:pt x="18003" y="27810"/>
                </a:lnTo>
                <a:lnTo>
                  <a:pt x="18949" y="27689"/>
                </a:lnTo>
                <a:lnTo>
                  <a:pt x="19876" y="27569"/>
                </a:lnTo>
                <a:lnTo>
                  <a:pt x="20782" y="27428"/>
                </a:lnTo>
                <a:lnTo>
                  <a:pt x="21708" y="27266"/>
                </a:lnTo>
                <a:lnTo>
                  <a:pt x="22635" y="27105"/>
                </a:lnTo>
                <a:lnTo>
                  <a:pt x="23561" y="26944"/>
                </a:lnTo>
                <a:lnTo>
                  <a:pt x="24467" y="26743"/>
                </a:lnTo>
                <a:lnTo>
                  <a:pt x="25393" y="26541"/>
                </a:lnTo>
                <a:lnTo>
                  <a:pt x="26300" y="26340"/>
                </a:lnTo>
                <a:lnTo>
                  <a:pt x="27206" y="26119"/>
                </a:lnTo>
                <a:lnTo>
                  <a:pt x="28112" y="25877"/>
                </a:lnTo>
                <a:lnTo>
                  <a:pt x="29018" y="25615"/>
                </a:lnTo>
                <a:lnTo>
                  <a:pt x="29904" y="25374"/>
                </a:lnTo>
                <a:lnTo>
                  <a:pt x="30810" y="25092"/>
                </a:lnTo>
                <a:lnTo>
                  <a:pt x="31314" y="24931"/>
                </a:lnTo>
                <a:close/>
                <a:moveTo>
                  <a:pt x="17379" y="0"/>
                </a:moveTo>
                <a:lnTo>
                  <a:pt x="17097" y="41"/>
                </a:lnTo>
                <a:lnTo>
                  <a:pt x="16835" y="121"/>
                </a:lnTo>
                <a:lnTo>
                  <a:pt x="16573" y="222"/>
                </a:lnTo>
                <a:lnTo>
                  <a:pt x="16352" y="363"/>
                </a:lnTo>
                <a:lnTo>
                  <a:pt x="16130" y="524"/>
                </a:lnTo>
                <a:lnTo>
                  <a:pt x="15929" y="725"/>
                </a:lnTo>
                <a:lnTo>
                  <a:pt x="15748" y="947"/>
                </a:lnTo>
                <a:lnTo>
                  <a:pt x="15607" y="1188"/>
                </a:lnTo>
                <a:lnTo>
                  <a:pt x="15526" y="1410"/>
                </a:lnTo>
                <a:lnTo>
                  <a:pt x="15446" y="1652"/>
                </a:lnTo>
                <a:lnTo>
                  <a:pt x="15405" y="1893"/>
                </a:lnTo>
                <a:lnTo>
                  <a:pt x="15385" y="2155"/>
                </a:lnTo>
                <a:lnTo>
                  <a:pt x="15405" y="2397"/>
                </a:lnTo>
                <a:lnTo>
                  <a:pt x="15446" y="2659"/>
                </a:lnTo>
                <a:lnTo>
                  <a:pt x="15526" y="2900"/>
                </a:lnTo>
                <a:lnTo>
                  <a:pt x="15627" y="3122"/>
                </a:lnTo>
                <a:lnTo>
                  <a:pt x="14962" y="3283"/>
                </a:lnTo>
                <a:lnTo>
                  <a:pt x="14378" y="3464"/>
                </a:lnTo>
                <a:lnTo>
                  <a:pt x="13774" y="3665"/>
                </a:lnTo>
                <a:lnTo>
                  <a:pt x="13492" y="3766"/>
                </a:lnTo>
                <a:lnTo>
                  <a:pt x="13190" y="3907"/>
                </a:lnTo>
                <a:lnTo>
                  <a:pt x="12908" y="4048"/>
                </a:lnTo>
                <a:lnTo>
                  <a:pt x="12646" y="4209"/>
                </a:lnTo>
                <a:lnTo>
                  <a:pt x="12526" y="4189"/>
                </a:lnTo>
                <a:lnTo>
                  <a:pt x="12385" y="4229"/>
                </a:lnTo>
                <a:lnTo>
                  <a:pt x="12324" y="4270"/>
                </a:lnTo>
                <a:lnTo>
                  <a:pt x="12284" y="4310"/>
                </a:lnTo>
                <a:lnTo>
                  <a:pt x="12224" y="4370"/>
                </a:lnTo>
                <a:lnTo>
                  <a:pt x="12183" y="4451"/>
                </a:lnTo>
                <a:lnTo>
                  <a:pt x="12083" y="4692"/>
                </a:lnTo>
                <a:lnTo>
                  <a:pt x="12022" y="4954"/>
                </a:lnTo>
                <a:lnTo>
                  <a:pt x="11982" y="5216"/>
                </a:lnTo>
                <a:lnTo>
                  <a:pt x="11942" y="5498"/>
                </a:lnTo>
                <a:lnTo>
                  <a:pt x="11922" y="6042"/>
                </a:lnTo>
                <a:lnTo>
                  <a:pt x="11922" y="6585"/>
                </a:lnTo>
                <a:lnTo>
                  <a:pt x="11861" y="8096"/>
                </a:lnTo>
                <a:lnTo>
                  <a:pt x="11478" y="8317"/>
                </a:lnTo>
                <a:lnTo>
                  <a:pt x="11378" y="8378"/>
                </a:lnTo>
                <a:lnTo>
                  <a:pt x="11277" y="8458"/>
                </a:lnTo>
                <a:lnTo>
                  <a:pt x="11217" y="8539"/>
                </a:lnTo>
                <a:lnTo>
                  <a:pt x="11156" y="8619"/>
                </a:lnTo>
                <a:lnTo>
                  <a:pt x="11096" y="8700"/>
                </a:lnTo>
                <a:lnTo>
                  <a:pt x="11076" y="8800"/>
                </a:lnTo>
                <a:lnTo>
                  <a:pt x="11035" y="8982"/>
                </a:lnTo>
                <a:lnTo>
                  <a:pt x="10552" y="9143"/>
                </a:lnTo>
                <a:lnTo>
                  <a:pt x="10069" y="9344"/>
                </a:lnTo>
                <a:lnTo>
                  <a:pt x="9606" y="9546"/>
                </a:lnTo>
                <a:lnTo>
                  <a:pt x="9122" y="9747"/>
                </a:lnTo>
                <a:lnTo>
                  <a:pt x="8659" y="9989"/>
                </a:lnTo>
                <a:lnTo>
                  <a:pt x="8216" y="10230"/>
                </a:lnTo>
                <a:lnTo>
                  <a:pt x="7773" y="10492"/>
                </a:lnTo>
                <a:lnTo>
                  <a:pt x="7330" y="10774"/>
                </a:lnTo>
                <a:lnTo>
                  <a:pt x="6907" y="11056"/>
                </a:lnTo>
                <a:lnTo>
                  <a:pt x="6484" y="11358"/>
                </a:lnTo>
                <a:lnTo>
                  <a:pt x="6082" y="11680"/>
                </a:lnTo>
                <a:lnTo>
                  <a:pt x="5679" y="12002"/>
                </a:lnTo>
                <a:lnTo>
                  <a:pt x="5296" y="12345"/>
                </a:lnTo>
                <a:lnTo>
                  <a:pt x="4914" y="12687"/>
                </a:lnTo>
                <a:lnTo>
                  <a:pt x="4551" y="13049"/>
                </a:lnTo>
                <a:lnTo>
                  <a:pt x="4189" y="13432"/>
                </a:lnTo>
                <a:lnTo>
                  <a:pt x="3645" y="14056"/>
                </a:lnTo>
                <a:lnTo>
                  <a:pt x="3142" y="14701"/>
                </a:lnTo>
                <a:lnTo>
                  <a:pt x="2678" y="15385"/>
                </a:lnTo>
                <a:lnTo>
                  <a:pt x="2235" y="16090"/>
                </a:lnTo>
                <a:lnTo>
                  <a:pt x="1833" y="16815"/>
                </a:lnTo>
                <a:lnTo>
                  <a:pt x="1470" y="17560"/>
                </a:lnTo>
                <a:lnTo>
                  <a:pt x="1148" y="18325"/>
                </a:lnTo>
                <a:lnTo>
                  <a:pt x="866" y="19111"/>
                </a:lnTo>
                <a:lnTo>
                  <a:pt x="624" y="19916"/>
                </a:lnTo>
                <a:lnTo>
                  <a:pt x="403" y="20722"/>
                </a:lnTo>
                <a:lnTo>
                  <a:pt x="242" y="21527"/>
                </a:lnTo>
                <a:lnTo>
                  <a:pt x="121" y="22353"/>
                </a:lnTo>
                <a:lnTo>
                  <a:pt x="40" y="23179"/>
                </a:lnTo>
                <a:lnTo>
                  <a:pt x="0" y="24004"/>
                </a:lnTo>
                <a:lnTo>
                  <a:pt x="20" y="24830"/>
                </a:lnTo>
                <a:lnTo>
                  <a:pt x="61" y="25655"/>
                </a:lnTo>
                <a:lnTo>
                  <a:pt x="161" y="26501"/>
                </a:lnTo>
                <a:lnTo>
                  <a:pt x="302" y="27327"/>
                </a:lnTo>
                <a:lnTo>
                  <a:pt x="403" y="27750"/>
                </a:lnTo>
                <a:lnTo>
                  <a:pt x="504" y="28152"/>
                </a:lnTo>
                <a:lnTo>
                  <a:pt x="624" y="28555"/>
                </a:lnTo>
                <a:lnTo>
                  <a:pt x="745" y="28958"/>
                </a:lnTo>
                <a:lnTo>
                  <a:pt x="886" y="29361"/>
                </a:lnTo>
                <a:lnTo>
                  <a:pt x="1047" y="29763"/>
                </a:lnTo>
                <a:lnTo>
                  <a:pt x="1208" y="30146"/>
                </a:lnTo>
                <a:lnTo>
                  <a:pt x="1370" y="30529"/>
                </a:lnTo>
                <a:lnTo>
                  <a:pt x="1571" y="30911"/>
                </a:lnTo>
                <a:lnTo>
                  <a:pt x="1772" y="31294"/>
                </a:lnTo>
                <a:lnTo>
                  <a:pt x="1974" y="31656"/>
                </a:lnTo>
                <a:lnTo>
                  <a:pt x="2195" y="32019"/>
                </a:lnTo>
                <a:lnTo>
                  <a:pt x="2457" y="32361"/>
                </a:lnTo>
                <a:lnTo>
                  <a:pt x="2699" y="32704"/>
                </a:lnTo>
                <a:lnTo>
                  <a:pt x="2980" y="33046"/>
                </a:lnTo>
                <a:lnTo>
                  <a:pt x="3262" y="33368"/>
                </a:lnTo>
                <a:lnTo>
                  <a:pt x="3544" y="33690"/>
                </a:lnTo>
                <a:lnTo>
                  <a:pt x="3846" y="33992"/>
                </a:lnTo>
                <a:lnTo>
                  <a:pt x="4169" y="34274"/>
                </a:lnTo>
                <a:lnTo>
                  <a:pt x="4491" y="34556"/>
                </a:lnTo>
                <a:lnTo>
                  <a:pt x="4833" y="34838"/>
                </a:lnTo>
                <a:lnTo>
                  <a:pt x="5155" y="35100"/>
                </a:lnTo>
                <a:lnTo>
                  <a:pt x="5518" y="35342"/>
                </a:lnTo>
                <a:lnTo>
                  <a:pt x="5860" y="35583"/>
                </a:lnTo>
                <a:lnTo>
                  <a:pt x="6605" y="36046"/>
                </a:lnTo>
                <a:lnTo>
                  <a:pt x="7350" y="36449"/>
                </a:lnTo>
                <a:lnTo>
                  <a:pt x="8136" y="36832"/>
                </a:lnTo>
                <a:lnTo>
                  <a:pt x="8921" y="37174"/>
                </a:lnTo>
                <a:lnTo>
                  <a:pt x="9727" y="37476"/>
                </a:lnTo>
                <a:lnTo>
                  <a:pt x="10552" y="37738"/>
                </a:lnTo>
                <a:lnTo>
                  <a:pt x="11378" y="37959"/>
                </a:lnTo>
                <a:lnTo>
                  <a:pt x="12224" y="38141"/>
                </a:lnTo>
                <a:lnTo>
                  <a:pt x="13069" y="38302"/>
                </a:lnTo>
                <a:lnTo>
                  <a:pt x="13915" y="38402"/>
                </a:lnTo>
                <a:lnTo>
                  <a:pt x="14781" y="38483"/>
                </a:lnTo>
                <a:lnTo>
                  <a:pt x="15627" y="38503"/>
                </a:lnTo>
                <a:lnTo>
                  <a:pt x="16493" y="38503"/>
                </a:lnTo>
                <a:lnTo>
                  <a:pt x="17359" y="38463"/>
                </a:lnTo>
                <a:lnTo>
                  <a:pt x="18204" y="38382"/>
                </a:lnTo>
                <a:lnTo>
                  <a:pt x="19070" y="38241"/>
                </a:lnTo>
                <a:lnTo>
                  <a:pt x="19896" y="38080"/>
                </a:lnTo>
                <a:lnTo>
                  <a:pt x="20742" y="37879"/>
                </a:lnTo>
                <a:lnTo>
                  <a:pt x="21487" y="37657"/>
                </a:lnTo>
                <a:lnTo>
                  <a:pt x="22232" y="37416"/>
                </a:lnTo>
                <a:lnTo>
                  <a:pt x="22957" y="37114"/>
                </a:lnTo>
                <a:lnTo>
                  <a:pt x="23682" y="36791"/>
                </a:lnTo>
                <a:lnTo>
                  <a:pt x="24366" y="36429"/>
                </a:lnTo>
                <a:lnTo>
                  <a:pt x="25051" y="36046"/>
                </a:lnTo>
                <a:lnTo>
                  <a:pt x="25695" y="35623"/>
                </a:lnTo>
                <a:lnTo>
                  <a:pt x="26340" y="35180"/>
                </a:lnTo>
                <a:lnTo>
                  <a:pt x="26944" y="34717"/>
                </a:lnTo>
                <a:lnTo>
                  <a:pt x="27548" y="34214"/>
                </a:lnTo>
                <a:lnTo>
                  <a:pt x="28132" y="33670"/>
                </a:lnTo>
                <a:lnTo>
                  <a:pt x="28676" y="33126"/>
                </a:lnTo>
                <a:lnTo>
                  <a:pt x="29199" y="32542"/>
                </a:lnTo>
                <a:lnTo>
                  <a:pt x="29703" y="31958"/>
                </a:lnTo>
                <a:lnTo>
                  <a:pt x="30186" y="31334"/>
                </a:lnTo>
                <a:lnTo>
                  <a:pt x="30649" y="30690"/>
                </a:lnTo>
                <a:lnTo>
                  <a:pt x="30891" y="30327"/>
                </a:lnTo>
                <a:lnTo>
                  <a:pt x="31133" y="29945"/>
                </a:lnTo>
                <a:lnTo>
                  <a:pt x="31354" y="29542"/>
                </a:lnTo>
                <a:lnTo>
                  <a:pt x="31555" y="29159"/>
                </a:lnTo>
                <a:lnTo>
                  <a:pt x="31757" y="28757"/>
                </a:lnTo>
                <a:lnTo>
                  <a:pt x="31938" y="28354"/>
                </a:lnTo>
                <a:lnTo>
                  <a:pt x="32119" y="27951"/>
                </a:lnTo>
                <a:lnTo>
                  <a:pt x="32280" y="27548"/>
                </a:lnTo>
                <a:lnTo>
                  <a:pt x="32421" y="27125"/>
                </a:lnTo>
                <a:lnTo>
                  <a:pt x="32562" y="26703"/>
                </a:lnTo>
                <a:lnTo>
                  <a:pt x="32683" y="26300"/>
                </a:lnTo>
                <a:lnTo>
                  <a:pt x="32804" y="25877"/>
                </a:lnTo>
                <a:lnTo>
                  <a:pt x="32905" y="25434"/>
                </a:lnTo>
                <a:lnTo>
                  <a:pt x="33005" y="25011"/>
                </a:lnTo>
                <a:lnTo>
                  <a:pt x="33146" y="24145"/>
                </a:lnTo>
                <a:lnTo>
                  <a:pt x="33187" y="24024"/>
                </a:lnTo>
                <a:lnTo>
                  <a:pt x="33227" y="23903"/>
                </a:lnTo>
                <a:lnTo>
                  <a:pt x="33227" y="23783"/>
                </a:lnTo>
                <a:lnTo>
                  <a:pt x="33207" y="23642"/>
                </a:lnTo>
                <a:lnTo>
                  <a:pt x="33267" y="23058"/>
                </a:lnTo>
                <a:lnTo>
                  <a:pt x="33287" y="22474"/>
                </a:lnTo>
                <a:lnTo>
                  <a:pt x="33307" y="21890"/>
                </a:lnTo>
                <a:lnTo>
                  <a:pt x="33287" y="21306"/>
                </a:lnTo>
                <a:lnTo>
                  <a:pt x="33267" y="20722"/>
                </a:lnTo>
                <a:lnTo>
                  <a:pt x="33207" y="20118"/>
                </a:lnTo>
                <a:lnTo>
                  <a:pt x="33146" y="19534"/>
                </a:lnTo>
                <a:lnTo>
                  <a:pt x="33046" y="18950"/>
                </a:lnTo>
                <a:lnTo>
                  <a:pt x="32905" y="18184"/>
                </a:lnTo>
                <a:lnTo>
                  <a:pt x="32703" y="17419"/>
                </a:lnTo>
                <a:lnTo>
                  <a:pt x="32462" y="16674"/>
                </a:lnTo>
                <a:lnTo>
                  <a:pt x="32200" y="15949"/>
                </a:lnTo>
                <a:lnTo>
                  <a:pt x="31898" y="15224"/>
                </a:lnTo>
                <a:lnTo>
                  <a:pt x="31555" y="14540"/>
                </a:lnTo>
                <a:lnTo>
                  <a:pt x="31193" y="13855"/>
                </a:lnTo>
                <a:lnTo>
                  <a:pt x="30790" y="13190"/>
                </a:lnTo>
                <a:lnTo>
                  <a:pt x="30347" y="12546"/>
                </a:lnTo>
                <a:lnTo>
                  <a:pt x="29884" y="11942"/>
                </a:lnTo>
                <a:lnTo>
                  <a:pt x="29381" y="11338"/>
                </a:lnTo>
                <a:lnTo>
                  <a:pt x="28837" y="10774"/>
                </a:lnTo>
                <a:lnTo>
                  <a:pt x="28293" y="10250"/>
                </a:lnTo>
                <a:lnTo>
                  <a:pt x="27689" y="9727"/>
                </a:lnTo>
                <a:lnTo>
                  <a:pt x="27065" y="9264"/>
                </a:lnTo>
                <a:lnTo>
                  <a:pt x="26420" y="8821"/>
                </a:lnTo>
                <a:lnTo>
                  <a:pt x="25857" y="8458"/>
                </a:lnTo>
                <a:lnTo>
                  <a:pt x="25293" y="8156"/>
                </a:lnTo>
                <a:lnTo>
                  <a:pt x="24689" y="7854"/>
                </a:lnTo>
                <a:lnTo>
                  <a:pt x="24084" y="7592"/>
                </a:lnTo>
                <a:lnTo>
                  <a:pt x="24084" y="7371"/>
                </a:lnTo>
                <a:lnTo>
                  <a:pt x="24064" y="7149"/>
                </a:lnTo>
                <a:lnTo>
                  <a:pt x="24004" y="6686"/>
                </a:lnTo>
                <a:lnTo>
                  <a:pt x="23803" y="5780"/>
                </a:lnTo>
                <a:lnTo>
                  <a:pt x="23662" y="4994"/>
                </a:lnTo>
                <a:lnTo>
                  <a:pt x="23561" y="4612"/>
                </a:lnTo>
                <a:lnTo>
                  <a:pt x="23480" y="4431"/>
                </a:lnTo>
                <a:lnTo>
                  <a:pt x="23400" y="4249"/>
                </a:lnTo>
                <a:lnTo>
                  <a:pt x="23460" y="4108"/>
                </a:lnTo>
                <a:lnTo>
                  <a:pt x="23501" y="3967"/>
                </a:lnTo>
                <a:lnTo>
                  <a:pt x="23521" y="3806"/>
                </a:lnTo>
                <a:lnTo>
                  <a:pt x="23501" y="3665"/>
                </a:lnTo>
                <a:lnTo>
                  <a:pt x="23440" y="3545"/>
                </a:lnTo>
                <a:lnTo>
                  <a:pt x="23339" y="3424"/>
                </a:lnTo>
                <a:lnTo>
                  <a:pt x="23219" y="3323"/>
                </a:lnTo>
                <a:lnTo>
                  <a:pt x="23057" y="3263"/>
                </a:lnTo>
                <a:lnTo>
                  <a:pt x="22554" y="3142"/>
                </a:lnTo>
                <a:lnTo>
                  <a:pt x="22071" y="3041"/>
                </a:lnTo>
                <a:lnTo>
                  <a:pt x="21587" y="2961"/>
                </a:lnTo>
                <a:lnTo>
                  <a:pt x="21084" y="2880"/>
                </a:lnTo>
                <a:lnTo>
                  <a:pt x="20581" y="2840"/>
                </a:lnTo>
                <a:lnTo>
                  <a:pt x="20097" y="2799"/>
                </a:lnTo>
                <a:lnTo>
                  <a:pt x="19594" y="2779"/>
                </a:lnTo>
                <a:lnTo>
                  <a:pt x="19090" y="2759"/>
                </a:lnTo>
                <a:lnTo>
                  <a:pt x="19131" y="2558"/>
                </a:lnTo>
                <a:lnTo>
                  <a:pt x="19171" y="2356"/>
                </a:lnTo>
                <a:lnTo>
                  <a:pt x="19171" y="2175"/>
                </a:lnTo>
                <a:lnTo>
                  <a:pt x="19171" y="1974"/>
                </a:lnTo>
                <a:lnTo>
                  <a:pt x="19151" y="1772"/>
                </a:lnTo>
                <a:lnTo>
                  <a:pt x="19111" y="1571"/>
                </a:lnTo>
                <a:lnTo>
                  <a:pt x="19050" y="1370"/>
                </a:lnTo>
                <a:lnTo>
                  <a:pt x="18990" y="1168"/>
                </a:lnTo>
                <a:lnTo>
                  <a:pt x="18869" y="947"/>
                </a:lnTo>
                <a:lnTo>
                  <a:pt x="18748" y="705"/>
                </a:lnTo>
                <a:lnTo>
                  <a:pt x="18587" y="504"/>
                </a:lnTo>
                <a:lnTo>
                  <a:pt x="18406" y="302"/>
                </a:lnTo>
                <a:lnTo>
                  <a:pt x="18285" y="222"/>
                </a:lnTo>
                <a:lnTo>
                  <a:pt x="18184" y="141"/>
                </a:lnTo>
                <a:lnTo>
                  <a:pt x="18063" y="81"/>
                </a:lnTo>
                <a:lnTo>
                  <a:pt x="17922" y="41"/>
                </a:lnTo>
                <a:lnTo>
                  <a:pt x="17802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6213461" y="257598"/>
            <a:ext cx="597575" cy="614213"/>
          </a:xfrm>
          <a:custGeom>
            <a:pathLst>
              <a:path extrusionOk="0" h="36973" w="35966">
                <a:moveTo>
                  <a:pt x="16916" y="947"/>
                </a:moveTo>
                <a:lnTo>
                  <a:pt x="16976" y="967"/>
                </a:lnTo>
                <a:lnTo>
                  <a:pt x="17117" y="1007"/>
                </a:lnTo>
                <a:lnTo>
                  <a:pt x="17218" y="1108"/>
                </a:lnTo>
                <a:lnTo>
                  <a:pt x="17278" y="1229"/>
                </a:lnTo>
                <a:lnTo>
                  <a:pt x="17319" y="1370"/>
                </a:lnTo>
                <a:lnTo>
                  <a:pt x="17339" y="1531"/>
                </a:lnTo>
                <a:lnTo>
                  <a:pt x="17339" y="1692"/>
                </a:lnTo>
                <a:lnTo>
                  <a:pt x="17299" y="1894"/>
                </a:lnTo>
                <a:lnTo>
                  <a:pt x="17238" y="2075"/>
                </a:lnTo>
                <a:lnTo>
                  <a:pt x="17097" y="2477"/>
                </a:lnTo>
                <a:lnTo>
                  <a:pt x="16956" y="2840"/>
                </a:lnTo>
                <a:lnTo>
                  <a:pt x="16896" y="3041"/>
                </a:lnTo>
                <a:lnTo>
                  <a:pt x="16855" y="3243"/>
                </a:lnTo>
                <a:lnTo>
                  <a:pt x="16694" y="3263"/>
                </a:lnTo>
                <a:lnTo>
                  <a:pt x="16070" y="3384"/>
                </a:lnTo>
                <a:lnTo>
                  <a:pt x="16070" y="3263"/>
                </a:lnTo>
                <a:lnTo>
                  <a:pt x="16050" y="3122"/>
                </a:lnTo>
                <a:lnTo>
                  <a:pt x="15990" y="2679"/>
                </a:lnTo>
                <a:lnTo>
                  <a:pt x="15949" y="2477"/>
                </a:lnTo>
                <a:lnTo>
                  <a:pt x="15929" y="2256"/>
                </a:lnTo>
                <a:lnTo>
                  <a:pt x="15949" y="2055"/>
                </a:lnTo>
                <a:lnTo>
                  <a:pt x="15969" y="1873"/>
                </a:lnTo>
                <a:lnTo>
                  <a:pt x="16030" y="1672"/>
                </a:lnTo>
                <a:lnTo>
                  <a:pt x="16090" y="1491"/>
                </a:lnTo>
                <a:lnTo>
                  <a:pt x="16191" y="1330"/>
                </a:lnTo>
                <a:lnTo>
                  <a:pt x="16312" y="1169"/>
                </a:lnTo>
                <a:lnTo>
                  <a:pt x="16473" y="1068"/>
                </a:lnTo>
                <a:lnTo>
                  <a:pt x="16553" y="1007"/>
                </a:lnTo>
                <a:lnTo>
                  <a:pt x="16654" y="987"/>
                </a:lnTo>
                <a:lnTo>
                  <a:pt x="16835" y="947"/>
                </a:lnTo>
                <a:close/>
                <a:moveTo>
                  <a:pt x="26179" y="3021"/>
                </a:moveTo>
                <a:lnTo>
                  <a:pt x="26501" y="3041"/>
                </a:lnTo>
                <a:lnTo>
                  <a:pt x="26844" y="3102"/>
                </a:lnTo>
                <a:lnTo>
                  <a:pt x="26985" y="3142"/>
                </a:lnTo>
                <a:lnTo>
                  <a:pt x="27126" y="3202"/>
                </a:lnTo>
                <a:lnTo>
                  <a:pt x="27267" y="3263"/>
                </a:lnTo>
                <a:lnTo>
                  <a:pt x="27367" y="3343"/>
                </a:lnTo>
                <a:lnTo>
                  <a:pt x="27468" y="3444"/>
                </a:lnTo>
                <a:lnTo>
                  <a:pt x="27548" y="3545"/>
                </a:lnTo>
                <a:lnTo>
                  <a:pt x="27569" y="3645"/>
                </a:lnTo>
                <a:lnTo>
                  <a:pt x="27508" y="3706"/>
                </a:lnTo>
                <a:lnTo>
                  <a:pt x="27488" y="3726"/>
                </a:lnTo>
                <a:lnTo>
                  <a:pt x="27367" y="3827"/>
                </a:lnTo>
                <a:lnTo>
                  <a:pt x="27226" y="3887"/>
                </a:lnTo>
                <a:lnTo>
                  <a:pt x="26964" y="4008"/>
                </a:lnTo>
                <a:lnTo>
                  <a:pt x="26662" y="4109"/>
                </a:lnTo>
                <a:lnTo>
                  <a:pt x="26360" y="4209"/>
                </a:lnTo>
                <a:lnTo>
                  <a:pt x="25575" y="4431"/>
                </a:lnTo>
                <a:lnTo>
                  <a:pt x="24769" y="4632"/>
                </a:lnTo>
                <a:lnTo>
                  <a:pt x="23984" y="4793"/>
                </a:lnTo>
                <a:lnTo>
                  <a:pt x="23179" y="4934"/>
                </a:lnTo>
                <a:lnTo>
                  <a:pt x="22393" y="5035"/>
                </a:lnTo>
                <a:lnTo>
                  <a:pt x="21628" y="5116"/>
                </a:lnTo>
                <a:lnTo>
                  <a:pt x="20863" y="5196"/>
                </a:lnTo>
                <a:lnTo>
                  <a:pt x="20098" y="5236"/>
                </a:lnTo>
                <a:lnTo>
                  <a:pt x="20682" y="4834"/>
                </a:lnTo>
                <a:lnTo>
                  <a:pt x="21306" y="4451"/>
                </a:lnTo>
                <a:lnTo>
                  <a:pt x="21930" y="4109"/>
                </a:lnTo>
                <a:lnTo>
                  <a:pt x="22595" y="3786"/>
                </a:lnTo>
                <a:lnTo>
                  <a:pt x="22897" y="3645"/>
                </a:lnTo>
                <a:lnTo>
                  <a:pt x="23219" y="3505"/>
                </a:lnTo>
                <a:lnTo>
                  <a:pt x="23561" y="3404"/>
                </a:lnTo>
                <a:lnTo>
                  <a:pt x="23883" y="3303"/>
                </a:lnTo>
                <a:lnTo>
                  <a:pt x="24226" y="3223"/>
                </a:lnTo>
                <a:lnTo>
                  <a:pt x="24568" y="3142"/>
                </a:lnTo>
                <a:lnTo>
                  <a:pt x="24910" y="3102"/>
                </a:lnTo>
                <a:lnTo>
                  <a:pt x="25253" y="3061"/>
                </a:lnTo>
                <a:lnTo>
                  <a:pt x="25515" y="3041"/>
                </a:lnTo>
                <a:lnTo>
                  <a:pt x="25837" y="3021"/>
                </a:lnTo>
                <a:close/>
                <a:moveTo>
                  <a:pt x="17842" y="4391"/>
                </a:moveTo>
                <a:lnTo>
                  <a:pt x="17822" y="4491"/>
                </a:lnTo>
                <a:lnTo>
                  <a:pt x="17802" y="4612"/>
                </a:lnTo>
                <a:lnTo>
                  <a:pt x="17802" y="4995"/>
                </a:lnTo>
                <a:lnTo>
                  <a:pt x="17822" y="5337"/>
                </a:lnTo>
                <a:lnTo>
                  <a:pt x="17117" y="5377"/>
                </a:lnTo>
                <a:lnTo>
                  <a:pt x="16916" y="5176"/>
                </a:lnTo>
                <a:lnTo>
                  <a:pt x="16694" y="4995"/>
                </a:lnTo>
                <a:lnTo>
                  <a:pt x="16473" y="4813"/>
                </a:lnTo>
                <a:lnTo>
                  <a:pt x="16231" y="4652"/>
                </a:lnTo>
                <a:lnTo>
                  <a:pt x="16896" y="4511"/>
                </a:lnTo>
                <a:lnTo>
                  <a:pt x="17359" y="4451"/>
                </a:lnTo>
                <a:lnTo>
                  <a:pt x="17842" y="4391"/>
                </a:lnTo>
                <a:close/>
                <a:moveTo>
                  <a:pt x="11479" y="5116"/>
                </a:moveTo>
                <a:lnTo>
                  <a:pt x="12002" y="5156"/>
                </a:lnTo>
                <a:lnTo>
                  <a:pt x="12526" y="5216"/>
                </a:lnTo>
                <a:lnTo>
                  <a:pt x="12868" y="5277"/>
                </a:lnTo>
                <a:lnTo>
                  <a:pt x="13231" y="5337"/>
                </a:lnTo>
                <a:lnTo>
                  <a:pt x="13573" y="5418"/>
                </a:lnTo>
                <a:lnTo>
                  <a:pt x="13915" y="5518"/>
                </a:lnTo>
                <a:lnTo>
                  <a:pt x="13795" y="5901"/>
                </a:lnTo>
                <a:lnTo>
                  <a:pt x="13674" y="6263"/>
                </a:lnTo>
                <a:lnTo>
                  <a:pt x="13533" y="6304"/>
                </a:lnTo>
                <a:lnTo>
                  <a:pt x="12888" y="6445"/>
                </a:lnTo>
                <a:lnTo>
                  <a:pt x="12244" y="6545"/>
                </a:lnTo>
                <a:lnTo>
                  <a:pt x="11579" y="6606"/>
                </a:lnTo>
                <a:lnTo>
                  <a:pt x="10935" y="6646"/>
                </a:lnTo>
                <a:lnTo>
                  <a:pt x="10311" y="6646"/>
                </a:lnTo>
                <a:lnTo>
                  <a:pt x="9707" y="6626"/>
                </a:lnTo>
                <a:lnTo>
                  <a:pt x="9385" y="6606"/>
                </a:lnTo>
                <a:lnTo>
                  <a:pt x="9082" y="6565"/>
                </a:lnTo>
                <a:lnTo>
                  <a:pt x="8780" y="6525"/>
                </a:lnTo>
                <a:lnTo>
                  <a:pt x="8498" y="6445"/>
                </a:lnTo>
                <a:lnTo>
                  <a:pt x="8337" y="6404"/>
                </a:lnTo>
                <a:lnTo>
                  <a:pt x="8196" y="6344"/>
                </a:lnTo>
                <a:lnTo>
                  <a:pt x="8035" y="6243"/>
                </a:lnTo>
                <a:lnTo>
                  <a:pt x="8055" y="6243"/>
                </a:lnTo>
                <a:lnTo>
                  <a:pt x="8035" y="6223"/>
                </a:lnTo>
                <a:lnTo>
                  <a:pt x="8015" y="6163"/>
                </a:lnTo>
                <a:lnTo>
                  <a:pt x="7995" y="6163"/>
                </a:lnTo>
                <a:lnTo>
                  <a:pt x="8035" y="6082"/>
                </a:lnTo>
                <a:lnTo>
                  <a:pt x="8096" y="6002"/>
                </a:lnTo>
                <a:lnTo>
                  <a:pt x="8176" y="5921"/>
                </a:lnTo>
                <a:lnTo>
                  <a:pt x="8257" y="5861"/>
                </a:lnTo>
                <a:lnTo>
                  <a:pt x="8478" y="5720"/>
                </a:lnTo>
                <a:lnTo>
                  <a:pt x="8740" y="5599"/>
                </a:lnTo>
                <a:lnTo>
                  <a:pt x="9022" y="5498"/>
                </a:lnTo>
                <a:lnTo>
                  <a:pt x="9284" y="5418"/>
                </a:lnTo>
                <a:lnTo>
                  <a:pt x="9586" y="5337"/>
                </a:lnTo>
                <a:lnTo>
                  <a:pt x="9868" y="5277"/>
                </a:lnTo>
                <a:lnTo>
                  <a:pt x="10412" y="5196"/>
                </a:lnTo>
                <a:lnTo>
                  <a:pt x="10935" y="5136"/>
                </a:lnTo>
                <a:lnTo>
                  <a:pt x="11479" y="5116"/>
                </a:lnTo>
                <a:close/>
                <a:moveTo>
                  <a:pt x="14318" y="11419"/>
                </a:moveTo>
                <a:lnTo>
                  <a:pt x="14217" y="11439"/>
                </a:lnTo>
                <a:lnTo>
                  <a:pt x="14056" y="11499"/>
                </a:lnTo>
                <a:lnTo>
                  <a:pt x="13936" y="11600"/>
                </a:lnTo>
                <a:lnTo>
                  <a:pt x="13815" y="11721"/>
                </a:lnTo>
                <a:lnTo>
                  <a:pt x="13694" y="11862"/>
                </a:lnTo>
                <a:lnTo>
                  <a:pt x="13472" y="12143"/>
                </a:lnTo>
                <a:lnTo>
                  <a:pt x="13271" y="12425"/>
                </a:lnTo>
                <a:lnTo>
                  <a:pt x="13130" y="12566"/>
                </a:lnTo>
                <a:lnTo>
                  <a:pt x="12989" y="12687"/>
                </a:lnTo>
                <a:lnTo>
                  <a:pt x="12687" y="12929"/>
                </a:lnTo>
                <a:lnTo>
                  <a:pt x="12345" y="13130"/>
                </a:lnTo>
                <a:lnTo>
                  <a:pt x="12002" y="13311"/>
                </a:lnTo>
                <a:lnTo>
                  <a:pt x="11579" y="13533"/>
                </a:lnTo>
                <a:lnTo>
                  <a:pt x="11136" y="13714"/>
                </a:lnTo>
                <a:lnTo>
                  <a:pt x="10230" y="14097"/>
                </a:lnTo>
                <a:lnTo>
                  <a:pt x="9344" y="14479"/>
                </a:lnTo>
                <a:lnTo>
                  <a:pt x="8901" y="14661"/>
                </a:lnTo>
                <a:lnTo>
                  <a:pt x="8458" y="14882"/>
                </a:lnTo>
                <a:lnTo>
                  <a:pt x="8076" y="15084"/>
                </a:lnTo>
                <a:lnTo>
                  <a:pt x="7673" y="15305"/>
                </a:lnTo>
                <a:lnTo>
                  <a:pt x="7310" y="15547"/>
                </a:lnTo>
                <a:lnTo>
                  <a:pt x="6948" y="15808"/>
                </a:lnTo>
                <a:lnTo>
                  <a:pt x="6585" y="16070"/>
                </a:lnTo>
                <a:lnTo>
                  <a:pt x="6263" y="16372"/>
                </a:lnTo>
                <a:lnTo>
                  <a:pt x="5941" y="16674"/>
                </a:lnTo>
                <a:lnTo>
                  <a:pt x="5659" y="17017"/>
                </a:lnTo>
                <a:lnTo>
                  <a:pt x="5377" y="17359"/>
                </a:lnTo>
                <a:lnTo>
                  <a:pt x="5115" y="17742"/>
                </a:lnTo>
                <a:lnTo>
                  <a:pt x="4874" y="18144"/>
                </a:lnTo>
                <a:lnTo>
                  <a:pt x="4773" y="18366"/>
                </a:lnTo>
                <a:lnTo>
                  <a:pt x="4672" y="18587"/>
                </a:lnTo>
                <a:lnTo>
                  <a:pt x="4592" y="18809"/>
                </a:lnTo>
                <a:lnTo>
                  <a:pt x="4531" y="19030"/>
                </a:lnTo>
                <a:lnTo>
                  <a:pt x="4471" y="19252"/>
                </a:lnTo>
                <a:lnTo>
                  <a:pt x="4451" y="19473"/>
                </a:lnTo>
                <a:lnTo>
                  <a:pt x="4431" y="19695"/>
                </a:lnTo>
                <a:lnTo>
                  <a:pt x="4431" y="19937"/>
                </a:lnTo>
                <a:lnTo>
                  <a:pt x="4451" y="20158"/>
                </a:lnTo>
                <a:lnTo>
                  <a:pt x="4511" y="20380"/>
                </a:lnTo>
                <a:lnTo>
                  <a:pt x="4552" y="20460"/>
                </a:lnTo>
                <a:lnTo>
                  <a:pt x="4592" y="20561"/>
                </a:lnTo>
                <a:lnTo>
                  <a:pt x="4652" y="20662"/>
                </a:lnTo>
                <a:lnTo>
                  <a:pt x="4733" y="20742"/>
                </a:lnTo>
                <a:lnTo>
                  <a:pt x="4813" y="20823"/>
                </a:lnTo>
                <a:lnTo>
                  <a:pt x="4894" y="20883"/>
                </a:lnTo>
                <a:lnTo>
                  <a:pt x="4995" y="20923"/>
                </a:lnTo>
                <a:lnTo>
                  <a:pt x="5095" y="20944"/>
                </a:lnTo>
                <a:lnTo>
                  <a:pt x="5317" y="20964"/>
                </a:lnTo>
                <a:lnTo>
                  <a:pt x="5538" y="20944"/>
                </a:lnTo>
                <a:lnTo>
                  <a:pt x="5639" y="20923"/>
                </a:lnTo>
                <a:lnTo>
                  <a:pt x="5740" y="20883"/>
                </a:lnTo>
                <a:lnTo>
                  <a:pt x="5820" y="20823"/>
                </a:lnTo>
                <a:lnTo>
                  <a:pt x="5901" y="20742"/>
                </a:lnTo>
                <a:lnTo>
                  <a:pt x="6022" y="20561"/>
                </a:lnTo>
                <a:lnTo>
                  <a:pt x="6122" y="20380"/>
                </a:lnTo>
                <a:lnTo>
                  <a:pt x="6223" y="20037"/>
                </a:lnTo>
                <a:lnTo>
                  <a:pt x="6324" y="19695"/>
                </a:lnTo>
                <a:lnTo>
                  <a:pt x="6424" y="19353"/>
                </a:lnTo>
                <a:lnTo>
                  <a:pt x="6545" y="19051"/>
                </a:lnTo>
                <a:lnTo>
                  <a:pt x="6726" y="18708"/>
                </a:lnTo>
                <a:lnTo>
                  <a:pt x="6948" y="18386"/>
                </a:lnTo>
                <a:lnTo>
                  <a:pt x="7190" y="18084"/>
                </a:lnTo>
                <a:lnTo>
                  <a:pt x="7471" y="17802"/>
                </a:lnTo>
                <a:lnTo>
                  <a:pt x="7794" y="17500"/>
                </a:lnTo>
                <a:lnTo>
                  <a:pt x="8136" y="17218"/>
                </a:lnTo>
                <a:lnTo>
                  <a:pt x="8478" y="16976"/>
                </a:lnTo>
                <a:lnTo>
                  <a:pt x="8861" y="16755"/>
                </a:lnTo>
                <a:lnTo>
                  <a:pt x="9244" y="16554"/>
                </a:lnTo>
                <a:lnTo>
                  <a:pt x="9626" y="16352"/>
                </a:lnTo>
                <a:lnTo>
                  <a:pt x="10412" y="15949"/>
                </a:lnTo>
                <a:lnTo>
                  <a:pt x="11277" y="15527"/>
                </a:lnTo>
                <a:lnTo>
                  <a:pt x="12123" y="15104"/>
                </a:lnTo>
                <a:lnTo>
                  <a:pt x="12526" y="14862"/>
                </a:lnTo>
                <a:lnTo>
                  <a:pt x="12949" y="14620"/>
                </a:lnTo>
                <a:lnTo>
                  <a:pt x="13331" y="14359"/>
                </a:lnTo>
                <a:lnTo>
                  <a:pt x="13714" y="14077"/>
                </a:lnTo>
                <a:lnTo>
                  <a:pt x="13895" y="13936"/>
                </a:lnTo>
                <a:lnTo>
                  <a:pt x="14056" y="13775"/>
                </a:lnTo>
                <a:lnTo>
                  <a:pt x="14217" y="13613"/>
                </a:lnTo>
                <a:lnTo>
                  <a:pt x="14358" y="13432"/>
                </a:lnTo>
                <a:lnTo>
                  <a:pt x="14499" y="13251"/>
                </a:lnTo>
                <a:lnTo>
                  <a:pt x="14600" y="13050"/>
                </a:lnTo>
                <a:lnTo>
                  <a:pt x="14701" y="12848"/>
                </a:lnTo>
                <a:lnTo>
                  <a:pt x="14781" y="12647"/>
                </a:lnTo>
                <a:lnTo>
                  <a:pt x="14822" y="12486"/>
                </a:lnTo>
                <a:lnTo>
                  <a:pt x="14842" y="12284"/>
                </a:lnTo>
                <a:lnTo>
                  <a:pt x="14822" y="12043"/>
                </a:lnTo>
                <a:lnTo>
                  <a:pt x="14781" y="11821"/>
                </a:lnTo>
                <a:lnTo>
                  <a:pt x="14741" y="11721"/>
                </a:lnTo>
                <a:lnTo>
                  <a:pt x="14701" y="11640"/>
                </a:lnTo>
                <a:lnTo>
                  <a:pt x="14661" y="11559"/>
                </a:lnTo>
                <a:lnTo>
                  <a:pt x="14580" y="11479"/>
                </a:lnTo>
                <a:lnTo>
                  <a:pt x="14520" y="11439"/>
                </a:lnTo>
                <a:lnTo>
                  <a:pt x="14419" y="11419"/>
                </a:lnTo>
                <a:close/>
                <a:moveTo>
                  <a:pt x="16352" y="7270"/>
                </a:moveTo>
                <a:lnTo>
                  <a:pt x="16533" y="7331"/>
                </a:lnTo>
                <a:lnTo>
                  <a:pt x="16735" y="7331"/>
                </a:lnTo>
                <a:lnTo>
                  <a:pt x="18346" y="7310"/>
                </a:lnTo>
                <a:lnTo>
                  <a:pt x="18547" y="7713"/>
                </a:lnTo>
                <a:lnTo>
                  <a:pt x="18748" y="8096"/>
                </a:lnTo>
                <a:lnTo>
                  <a:pt x="18990" y="8478"/>
                </a:lnTo>
                <a:lnTo>
                  <a:pt x="19252" y="8841"/>
                </a:lnTo>
                <a:lnTo>
                  <a:pt x="19534" y="9203"/>
                </a:lnTo>
                <a:lnTo>
                  <a:pt x="19836" y="9546"/>
                </a:lnTo>
                <a:lnTo>
                  <a:pt x="20158" y="9868"/>
                </a:lnTo>
                <a:lnTo>
                  <a:pt x="20480" y="10190"/>
                </a:lnTo>
                <a:lnTo>
                  <a:pt x="20823" y="10472"/>
                </a:lnTo>
                <a:lnTo>
                  <a:pt x="21165" y="10754"/>
                </a:lnTo>
                <a:lnTo>
                  <a:pt x="21507" y="10996"/>
                </a:lnTo>
                <a:lnTo>
                  <a:pt x="21870" y="11237"/>
                </a:lnTo>
                <a:lnTo>
                  <a:pt x="22252" y="11479"/>
                </a:lnTo>
                <a:lnTo>
                  <a:pt x="22635" y="11700"/>
                </a:lnTo>
                <a:lnTo>
                  <a:pt x="23400" y="12103"/>
                </a:lnTo>
                <a:lnTo>
                  <a:pt x="24206" y="12466"/>
                </a:lnTo>
                <a:lnTo>
                  <a:pt x="25011" y="12808"/>
                </a:lnTo>
                <a:lnTo>
                  <a:pt x="25817" y="13150"/>
                </a:lnTo>
                <a:lnTo>
                  <a:pt x="26622" y="13452"/>
                </a:lnTo>
                <a:lnTo>
                  <a:pt x="28132" y="14057"/>
                </a:lnTo>
                <a:lnTo>
                  <a:pt x="28878" y="14379"/>
                </a:lnTo>
                <a:lnTo>
                  <a:pt x="29623" y="14721"/>
                </a:lnTo>
                <a:lnTo>
                  <a:pt x="30348" y="15084"/>
                </a:lnTo>
                <a:lnTo>
                  <a:pt x="30690" y="15285"/>
                </a:lnTo>
                <a:lnTo>
                  <a:pt x="31052" y="15486"/>
                </a:lnTo>
                <a:lnTo>
                  <a:pt x="31395" y="15708"/>
                </a:lnTo>
                <a:lnTo>
                  <a:pt x="31717" y="15949"/>
                </a:lnTo>
                <a:lnTo>
                  <a:pt x="32039" y="16191"/>
                </a:lnTo>
                <a:lnTo>
                  <a:pt x="32361" y="16453"/>
                </a:lnTo>
                <a:lnTo>
                  <a:pt x="32623" y="16695"/>
                </a:lnTo>
                <a:lnTo>
                  <a:pt x="32885" y="16936"/>
                </a:lnTo>
                <a:lnTo>
                  <a:pt x="33127" y="17218"/>
                </a:lnTo>
                <a:lnTo>
                  <a:pt x="33348" y="17480"/>
                </a:lnTo>
                <a:lnTo>
                  <a:pt x="33570" y="17762"/>
                </a:lnTo>
                <a:lnTo>
                  <a:pt x="33751" y="18064"/>
                </a:lnTo>
                <a:lnTo>
                  <a:pt x="33932" y="18366"/>
                </a:lnTo>
                <a:lnTo>
                  <a:pt x="34093" y="18668"/>
                </a:lnTo>
                <a:lnTo>
                  <a:pt x="34234" y="18990"/>
                </a:lnTo>
                <a:lnTo>
                  <a:pt x="34355" y="19312"/>
                </a:lnTo>
                <a:lnTo>
                  <a:pt x="34476" y="19655"/>
                </a:lnTo>
                <a:lnTo>
                  <a:pt x="34556" y="19997"/>
                </a:lnTo>
                <a:lnTo>
                  <a:pt x="34637" y="20339"/>
                </a:lnTo>
                <a:lnTo>
                  <a:pt x="34677" y="20702"/>
                </a:lnTo>
                <a:lnTo>
                  <a:pt x="34717" y="21064"/>
                </a:lnTo>
                <a:lnTo>
                  <a:pt x="34737" y="21427"/>
                </a:lnTo>
                <a:lnTo>
                  <a:pt x="34737" y="21749"/>
                </a:lnTo>
                <a:lnTo>
                  <a:pt x="34717" y="22071"/>
                </a:lnTo>
                <a:lnTo>
                  <a:pt x="34697" y="22393"/>
                </a:lnTo>
                <a:lnTo>
                  <a:pt x="34657" y="22716"/>
                </a:lnTo>
                <a:lnTo>
                  <a:pt x="34597" y="23018"/>
                </a:lnTo>
                <a:lnTo>
                  <a:pt x="34516" y="23340"/>
                </a:lnTo>
                <a:lnTo>
                  <a:pt x="34435" y="23642"/>
                </a:lnTo>
                <a:lnTo>
                  <a:pt x="34335" y="23964"/>
                </a:lnTo>
                <a:lnTo>
                  <a:pt x="34214" y="24266"/>
                </a:lnTo>
                <a:lnTo>
                  <a:pt x="34093" y="24548"/>
                </a:lnTo>
                <a:lnTo>
                  <a:pt x="33952" y="24850"/>
                </a:lnTo>
                <a:lnTo>
                  <a:pt x="33791" y="25132"/>
                </a:lnTo>
                <a:lnTo>
                  <a:pt x="33630" y="25394"/>
                </a:lnTo>
                <a:lnTo>
                  <a:pt x="33429" y="25676"/>
                </a:lnTo>
                <a:lnTo>
                  <a:pt x="33247" y="25917"/>
                </a:lnTo>
                <a:lnTo>
                  <a:pt x="33026" y="26159"/>
                </a:lnTo>
                <a:lnTo>
                  <a:pt x="32764" y="26441"/>
                </a:lnTo>
                <a:lnTo>
                  <a:pt x="32482" y="26723"/>
                </a:lnTo>
                <a:lnTo>
                  <a:pt x="32180" y="26965"/>
                </a:lnTo>
                <a:lnTo>
                  <a:pt x="31858" y="27206"/>
                </a:lnTo>
                <a:lnTo>
                  <a:pt x="31556" y="27408"/>
                </a:lnTo>
                <a:lnTo>
                  <a:pt x="31213" y="27629"/>
                </a:lnTo>
                <a:lnTo>
                  <a:pt x="30871" y="27810"/>
                </a:lnTo>
                <a:lnTo>
                  <a:pt x="30529" y="27992"/>
                </a:lnTo>
                <a:lnTo>
                  <a:pt x="29824" y="28314"/>
                </a:lnTo>
                <a:lnTo>
                  <a:pt x="29099" y="28616"/>
                </a:lnTo>
                <a:lnTo>
                  <a:pt x="28374" y="28878"/>
                </a:lnTo>
                <a:lnTo>
                  <a:pt x="27629" y="29139"/>
                </a:lnTo>
                <a:lnTo>
                  <a:pt x="26058" y="29643"/>
                </a:lnTo>
                <a:lnTo>
                  <a:pt x="25273" y="29925"/>
                </a:lnTo>
                <a:lnTo>
                  <a:pt x="24508" y="30207"/>
                </a:lnTo>
                <a:lnTo>
                  <a:pt x="23742" y="30529"/>
                </a:lnTo>
                <a:lnTo>
                  <a:pt x="23360" y="30690"/>
                </a:lnTo>
                <a:lnTo>
                  <a:pt x="22997" y="30871"/>
                </a:lnTo>
                <a:lnTo>
                  <a:pt x="22635" y="31073"/>
                </a:lnTo>
                <a:lnTo>
                  <a:pt x="22272" y="31274"/>
                </a:lnTo>
                <a:lnTo>
                  <a:pt x="21930" y="31496"/>
                </a:lnTo>
                <a:lnTo>
                  <a:pt x="21588" y="31737"/>
                </a:lnTo>
                <a:lnTo>
                  <a:pt x="21286" y="31959"/>
                </a:lnTo>
                <a:lnTo>
                  <a:pt x="21004" y="32180"/>
                </a:lnTo>
                <a:lnTo>
                  <a:pt x="20722" y="32442"/>
                </a:lnTo>
                <a:lnTo>
                  <a:pt x="20460" y="32684"/>
                </a:lnTo>
                <a:lnTo>
                  <a:pt x="20218" y="32966"/>
                </a:lnTo>
                <a:lnTo>
                  <a:pt x="19977" y="33247"/>
                </a:lnTo>
                <a:lnTo>
                  <a:pt x="19735" y="33529"/>
                </a:lnTo>
                <a:lnTo>
                  <a:pt x="19534" y="33831"/>
                </a:lnTo>
                <a:lnTo>
                  <a:pt x="19373" y="34093"/>
                </a:lnTo>
                <a:lnTo>
                  <a:pt x="19212" y="34355"/>
                </a:lnTo>
                <a:lnTo>
                  <a:pt x="18970" y="33831"/>
                </a:lnTo>
                <a:lnTo>
                  <a:pt x="18688" y="33328"/>
                </a:lnTo>
                <a:lnTo>
                  <a:pt x="18366" y="32845"/>
                </a:lnTo>
                <a:lnTo>
                  <a:pt x="18003" y="32382"/>
                </a:lnTo>
                <a:lnTo>
                  <a:pt x="17621" y="31939"/>
                </a:lnTo>
                <a:lnTo>
                  <a:pt x="17218" y="31536"/>
                </a:lnTo>
                <a:lnTo>
                  <a:pt x="16775" y="31133"/>
                </a:lnTo>
                <a:lnTo>
                  <a:pt x="16312" y="30771"/>
                </a:lnTo>
                <a:lnTo>
                  <a:pt x="15990" y="30549"/>
                </a:lnTo>
                <a:lnTo>
                  <a:pt x="15647" y="30348"/>
                </a:lnTo>
                <a:lnTo>
                  <a:pt x="15305" y="30166"/>
                </a:lnTo>
                <a:lnTo>
                  <a:pt x="14942" y="29985"/>
                </a:lnTo>
                <a:lnTo>
                  <a:pt x="14580" y="29844"/>
                </a:lnTo>
                <a:lnTo>
                  <a:pt x="14197" y="29703"/>
                </a:lnTo>
                <a:lnTo>
                  <a:pt x="13815" y="29582"/>
                </a:lnTo>
                <a:lnTo>
                  <a:pt x="13432" y="29482"/>
                </a:lnTo>
                <a:lnTo>
                  <a:pt x="12667" y="29301"/>
                </a:lnTo>
                <a:lnTo>
                  <a:pt x="11882" y="29160"/>
                </a:lnTo>
                <a:lnTo>
                  <a:pt x="11096" y="29039"/>
                </a:lnTo>
                <a:lnTo>
                  <a:pt x="10311" y="28958"/>
                </a:lnTo>
                <a:lnTo>
                  <a:pt x="8801" y="28797"/>
                </a:lnTo>
                <a:lnTo>
                  <a:pt x="8035" y="28696"/>
                </a:lnTo>
                <a:lnTo>
                  <a:pt x="7290" y="28576"/>
                </a:lnTo>
                <a:lnTo>
                  <a:pt x="6545" y="28414"/>
                </a:lnTo>
                <a:lnTo>
                  <a:pt x="6183" y="28314"/>
                </a:lnTo>
                <a:lnTo>
                  <a:pt x="5820" y="28193"/>
                </a:lnTo>
                <a:lnTo>
                  <a:pt x="5458" y="28072"/>
                </a:lnTo>
                <a:lnTo>
                  <a:pt x="5115" y="27931"/>
                </a:lnTo>
                <a:lnTo>
                  <a:pt x="4773" y="27770"/>
                </a:lnTo>
                <a:lnTo>
                  <a:pt x="4431" y="27569"/>
                </a:lnTo>
                <a:lnTo>
                  <a:pt x="4129" y="27387"/>
                </a:lnTo>
                <a:lnTo>
                  <a:pt x="3847" y="27166"/>
                </a:lnTo>
                <a:lnTo>
                  <a:pt x="3565" y="26944"/>
                </a:lnTo>
                <a:lnTo>
                  <a:pt x="3323" y="26703"/>
                </a:lnTo>
                <a:lnTo>
                  <a:pt x="3081" y="26441"/>
                </a:lnTo>
                <a:lnTo>
                  <a:pt x="2860" y="26179"/>
                </a:lnTo>
                <a:lnTo>
                  <a:pt x="2659" y="25897"/>
                </a:lnTo>
                <a:lnTo>
                  <a:pt x="2457" y="25595"/>
                </a:lnTo>
                <a:lnTo>
                  <a:pt x="2296" y="25293"/>
                </a:lnTo>
                <a:lnTo>
                  <a:pt x="2135" y="24971"/>
                </a:lnTo>
                <a:lnTo>
                  <a:pt x="1994" y="24649"/>
                </a:lnTo>
                <a:lnTo>
                  <a:pt x="1873" y="24327"/>
                </a:lnTo>
                <a:lnTo>
                  <a:pt x="1752" y="23984"/>
                </a:lnTo>
                <a:lnTo>
                  <a:pt x="1672" y="23642"/>
                </a:lnTo>
                <a:lnTo>
                  <a:pt x="1591" y="23300"/>
                </a:lnTo>
                <a:lnTo>
                  <a:pt x="1511" y="22957"/>
                </a:lnTo>
                <a:lnTo>
                  <a:pt x="1471" y="22615"/>
                </a:lnTo>
                <a:lnTo>
                  <a:pt x="1450" y="22273"/>
                </a:lnTo>
                <a:lnTo>
                  <a:pt x="1430" y="21930"/>
                </a:lnTo>
                <a:lnTo>
                  <a:pt x="1450" y="21568"/>
                </a:lnTo>
                <a:lnTo>
                  <a:pt x="1471" y="21225"/>
                </a:lnTo>
                <a:lnTo>
                  <a:pt x="1511" y="20883"/>
                </a:lnTo>
                <a:lnTo>
                  <a:pt x="1571" y="20541"/>
                </a:lnTo>
                <a:lnTo>
                  <a:pt x="1652" y="20219"/>
                </a:lnTo>
                <a:lnTo>
                  <a:pt x="1732" y="19876"/>
                </a:lnTo>
                <a:lnTo>
                  <a:pt x="1833" y="19534"/>
                </a:lnTo>
                <a:lnTo>
                  <a:pt x="1954" y="19212"/>
                </a:lnTo>
                <a:lnTo>
                  <a:pt x="2095" y="18889"/>
                </a:lnTo>
                <a:lnTo>
                  <a:pt x="2236" y="18567"/>
                </a:lnTo>
                <a:lnTo>
                  <a:pt x="2377" y="18265"/>
                </a:lnTo>
                <a:lnTo>
                  <a:pt x="2719" y="17661"/>
                </a:lnTo>
                <a:lnTo>
                  <a:pt x="2920" y="17339"/>
                </a:lnTo>
                <a:lnTo>
                  <a:pt x="3142" y="17017"/>
                </a:lnTo>
                <a:lnTo>
                  <a:pt x="3384" y="16695"/>
                </a:lnTo>
                <a:lnTo>
                  <a:pt x="3625" y="16392"/>
                </a:lnTo>
                <a:lnTo>
                  <a:pt x="3887" y="16111"/>
                </a:lnTo>
                <a:lnTo>
                  <a:pt x="4149" y="15829"/>
                </a:lnTo>
                <a:lnTo>
                  <a:pt x="4411" y="15567"/>
                </a:lnTo>
                <a:lnTo>
                  <a:pt x="4692" y="15305"/>
                </a:lnTo>
                <a:lnTo>
                  <a:pt x="5297" y="14822"/>
                </a:lnTo>
                <a:lnTo>
                  <a:pt x="5901" y="14359"/>
                </a:lnTo>
                <a:lnTo>
                  <a:pt x="6545" y="13916"/>
                </a:lnTo>
                <a:lnTo>
                  <a:pt x="7210" y="13513"/>
                </a:lnTo>
                <a:lnTo>
                  <a:pt x="8619" y="12707"/>
                </a:lnTo>
                <a:lnTo>
                  <a:pt x="9324" y="12305"/>
                </a:lnTo>
                <a:lnTo>
                  <a:pt x="10029" y="11902"/>
                </a:lnTo>
                <a:lnTo>
                  <a:pt x="10693" y="11459"/>
                </a:lnTo>
                <a:lnTo>
                  <a:pt x="11358" y="10996"/>
                </a:lnTo>
                <a:lnTo>
                  <a:pt x="12002" y="10512"/>
                </a:lnTo>
                <a:lnTo>
                  <a:pt x="12325" y="10251"/>
                </a:lnTo>
                <a:lnTo>
                  <a:pt x="12627" y="9969"/>
                </a:lnTo>
                <a:lnTo>
                  <a:pt x="13050" y="9546"/>
                </a:lnTo>
                <a:lnTo>
                  <a:pt x="13472" y="9062"/>
                </a:lnTo>
                <a:lnTo>
                  <a:pt x="13674" y="8801"/>
                </a:lnTo>
                <a:lnTo>
                  <a:pt x="13875" y="8539"/>
                </a:lnTo>
                <a:lnTo>
                  <a:pt x="14056" y="8277"/>
                </a:lnTo>
                <a:lnTo>
                  <a:pt x="14238" y="7995"/>
                </a:lnTo>
                <a:lnTo>
                  <a:pt x="14741" y="7854"/>
                </a:lnTo>
                <a:lnTo>
                  <a:pt x="15265" y="7693"/>
                </a:lnTo>
                <a:lnTo>
                  <a:pt x="15808" y="7512"/>
                </a:lnTo>
                <a:lnTo>
                  <a:pt x="16090" y="7391"/>
                </a:lnTo>
                <a:lnTo>
                  <a:pt x="16352" y="7270"/>
                </a:lnTo>
                <a:close/>
                <a:moveTo>
                  <a:pt x="16775" y="1"/>
                </a:moveTo>
                <a:lnTo>
                  <a:pt x="16634" y="21"/>
                </a:lnTo>
                <a:lnTo>
                  <a:pt x="16493" y="41"/>
                </a:lnTo>
                <a:lnTo>
                  <a:pt x="16352" y="101"/>
                </a:lnTo>
                <a:lnTo>
                  <a:pt x="16211" y="162"/>
                </a:lnTo>
                <a:lnTo>
                  <a:pt x="16090" y="222"/>
                </a:lnTo>
                <a:lnTo>
                  <a:pt x="15969" y="303"/>
                </a:lnTo>
                <a:lnTo>
                  <a:pt x="15869" y="403"/>
                </a:lnTo>
                <a:lnTo>
                  <a:pt x="15768" y="504"/>
                </a:lnTo>
                <a:lnTo>
                  <a:pt x="15587" y="746"/>
                </a:lnTo>
                <a:lnTo>
                  <a:pt x="15446" y="1007"/>
                </a:lnTo>
                <a:lnTo>
                  <a:pt x="15345" y="1269"/>
                </a:lnTo>
                <a:lnTo>
                  <a:pt x="15285" y="1571"/>
                </a:lnTo>
                <a:lnTo>
                  <a:pt x="15244" y="1853"/>
                </a:lnTo>
                <a:lnTo>
                  <a:pt x="15224" y="2014"/>
                </a:lnTo>
                <a:lnTo>
                  <a:pt x="15224" y="2196"/>
                </a:lnTo>
                <a:lnTo>
                  <a:pt x="15265" y="2538"/>
                </a:lnTo>
                <a:lnTo>
                  <a:pt x="15345" y="2860"/>
                </a:lnTo>
                <a:lnTo>
                  <a:pt x="15446" y="3202"/>
                </a:lnTo>
                <a:lnTo>
                  <a:pt x="15506" y="3343"/>
                </a:lnTo>
                <a:lnTo>
                  <a:pt x="15607" y="3505"/>
                </a:lnTo>
                <a:lnTo>
                  <a:pt x="15365" y="3585"/>
                </a:lnTo>
                <a:lnTo>
                  <a:pt x="15144" y="3686"/>
                </a:lnTo>
                <a:lnTo>
                  <a:pt x="14922" y="3807"/>
                </a:lnTo>
                <a:lnTo>
                  <a:pt x="14721" y="3927"/>
                </a:lnTo>
                <a:lnTo>
                  <a:pt x="14157" y="3746"/>
                </a:lnTo>
                <a:lnTo>
                  <a:pt x="13593" y="3585"/>
                </a:lnTo>
                <a:lnTo>
                  <a:pt x="12989" y="3484"/>
                </a:lnTo>
                <a:lnTo>
                  <a:pt x="12405" y="3384"/>
                </a:lnTo>
                <a:lnTo>
                  <a:pt x="12023" y="3364"/>
                </a:lnTo>
                <a:lnTo>
                  <a:pt x="11660" y="3343"/>
                </a:lnTo>
                <a:lnTo>
                  <a:pt x="10915" y="3343"/>
                </a:lnTo>
                <a:lnTo>
                  <a:pt x="10552" y="3384"/>
                </a:lnTo>
                <a:lnTo>
                  <a:pt x="10170" y="3424"/>
                </a:lnTo>
                <a:lnTo>
                  <a:pt x="9807" y="3464"/>
                </a:lnTo>
                <a:lnTo>
                  <a:pt x="9445" y="3545"/>
                </a:lnTo>
                <a:lnTo>
                  <a:pt x="9062" y="3625"/>
                </a:lnTo>
                <a:lnTo>
                  <a:pt x="8639" y="3726"/>
                </a:lnTo>
                <a:lnTo>
                  <a:pt x="8237" y="3867"/>
                </a:lnTo>
                <a:lnTo>
                  <a:pt x="7854" y="4028"/>
                </a:lnTo>
                <a:lnTo>
                  <a:pt x="7471" y="4229"/>
                </a:lnTo>
                <a:lnTo>
                  <a:pt x="7290" y="4330"/>
                </a:lnTo>
                <a:lnTo>
                  <a:pt x="7129" y="4451"/>
                </a:lnTo>
                <a:lnTo>
                  <a:pt x="6968" y="4592"/>
                </a:lnTo>
                <a:lnTo>
                  <a:pt x="6807" y="4733"/>
                </a:lnTo>
                <a:lnTo>
                  <a:pt x="6686" y="4894"/>
                </a:lnTo>
                <a:lnTo>
                  <a:pt x="6565" y="5055"/>
                </a:lnTo>
                <a:lnTo>
                  <a:pt x="6444" y="5236"/>
                </a:lnTo>
                <a:lnTo>
                  <a:pt x="6364" y="5438"/>
                </a:lnTo>
                <a:lnTo>
                  <a:pt x="6283" y="5639"/>
                </a:lnTo>
                <a:lnTo>
                  <a:pt x="6243" y="5820"/>
                </a:lnTo>
                <a:lnTo>
                  <a:pt x="6223" y="6022"/>
                </a:lnTo>
                <a:lnTo>
                  <a:pt x="6223" y="6223"/>
                </a:lnTo>
                <a:lnTo>
                  <a:pt x="6223" y="6404"/>
                </a:lnTo>
                <a:lnTo>
                  <a:pt x="6263" y="6586"/>
                </a:lnTo>
                <a:lnTo>
                  <a:pt x="6324" y="6787"/>
                </a:lnTo>
                <a:lnTo>
                  <a:pt x="6404" y="6948"/>
                </a:lnTo>
                <a:lnTo>
                  <a:pt x="6485" y="7129"/>
                </a:lnTo>
                <a:lnTo>
                  <a:pt x="6606" y="7290"/>
                </a:lnTo>
                <a:lnTo>
                  <a:pt x="6726" y="7451"/>
                </a:lnTo>
                <a:lnTo>
                  <a:pt x="6867" y="7592"/>
                </a:lnTo>
                <a:lnTo>
                  <a:pt x="7028" y="7733"/>
                </a:lnTo>
                <a:lnTo>
                  <a:pt x="7210" y="7854"/>
                </a:lnTo>
                <a:lnTo>
                  <a:pt x="7371" y="7955"/>
                </a:lnTo>
                <a:lnTo>
                  <a:pt x="7532" y="8035"/>
                </a:lnTo>
                <a:lnTo>
                  <a:pt x="7894" y="8176"/>
                </a:lnTo>
                <a:lnTo>
                  <a:pt x="8277" y="8277"/>
                </a:lnTo>
                <a:lnTo>
                  <a:pt x="8660" y="8337"/>
                </a:lnTo>
                <a:lnTo>
                  <a:pt x="9062" y="8398"/>
                </a:lnTo>
                <a:lnTo>
                  <a:pt x="9445" y="8418"/>
                </a:lnTo>
                <a:lnTo>
                  <a:pt x="10210" y="8438"/>
                </a:lnTo>
                <a:lnTo>
                  <a:pt x="10774" y="8458"/>
                </a:lnTo>
                <a:lnTo>
                  <a:pt x="11338" y="8438"/>
                </a:lnTo>
                <a:lnTo>
                  <a:pt x="11902" y="8398"/>
                </a:lnTo>
                <a:lnTo>
                  <a:pt x="12445" y="8337"/>
                </a:lnTo>
                <a:lnTo>
                  <a:pt x="12103" y="8700"/>
                </a:lnTo>
                <a:lnTo>
                  <a:pt x="11741" y="9042"/>
                </a:lnTo>
                <a:lnTo>
                  <a:pt x="11358" y="9385"/>
                </a:lnTo>
                <a:lnTo>
                  <a:pt x="10975" y="9687"/>
                </a:lnTo>
                <a:lnTo>
                  <a:pt x="10613" y="9928"/>
                </a:lnTo>
                <a:lnTo>
                  <a:pt x="10250" y="10170"/>
                </a:lnTo>
                <a:lnTo>
                  <a:pt x="9505" y="10613"/>
                </a:lnTo>
                <a:lnTo>
                  <a:pt x="8740" y="11036"/>
                </a:lnTo>
                <a:lnTo>
                  <a:pt x="7975" y="11459"/>
                </a:lnTo>
                <a:lnTo>
                  <a:pt x="7190" y="11882"/>
                </a:lnTo>
                <a:lnTo>
                  <a:pt x="6424" y="12305"/>
                </a:lnTo>
                <a:lnTo>
                  <a:pt x="5679" y="12768"/>
                </a:lnTo>
                <a:lnTo>
                  <a:pt x="4934" y="13271"/>
                </a:lnTo>
                <a:lnTo>
                  <a:pt x="4612" y="13493"/>
                </a:lnTo>
                <a:lnTo>
                  <a:pt x="4290" y="13754"/>
                </a:lnTo>
                <a:lnTo>
                  <a:pt x="3988" y="13996"/>
                </a:lnTo>
                <a:lnTo>
                  <a:pt x="3686" y="14258"/>
                </a:lnTo>
                <a:lnTo>
                  <a:pt x="3404" y="14540"/>
                </a:lnTo>
                <a:lnTo>
                  <a:pt x="3122" y="14822"/>
                </a:lnTo>
                <a:lnTo>
                  <a:pt x="2840" y="15124"/>
                </a:lnTo>
                <a:lnTo>
                  <a:pt x="2578" y="15426"/>
                </a:lnTo>
                <a:lnTo>
                  <a:pt x="2336" y="15728"/>
                </a:lnTo>
                <a:lnTo>
                  <a:pt x="2095" y="16050"/>
                </a:lnTo>
                <a:lnTo>
                  <a:pt x="1853" y="16372"/>
                </a:lnTo>
                <a:lnTo>
                  <a:pt x="1632" y="16695"/>
                </a:lnTo>
                <a:lnTo>
                  <a:pt x="1430" y="17037"/>
                </a:lnTo>
                <a:lnTo>
                  <a:pt x="1229" y="17379"/>
                </a:lnTo>
                <a:lnTo>
                  <a:pt x="1048" y="17722"/>
                </a:lnTo>
                <a:lnTo>
                  <a:pt x="887" y="18084"/>
                </a:lnTo>
                <a:lnTo>
                  <a:pt x="725" y="18446"/>
                </a:lnTo>
                <a:lnTo>
                  <a:pt x="584" y="18809"/>
                </a:lnTo>
                <a:lnTo>
                  <a:pt x="464" y="19171"/>
                </a:lnTo>
                <a:lnTo>
                  <a:pt x="343" y="19554"/>
                </a:lnTo>
                <a:lnTo>
                  <a:pt x="242" y="19937"/>
                </a:lnTo>
                <a:lnTo>
                  <a:pt x="162" y="20319"/>
                </a:lnTo>
                <a:lnTo>
                  <a:pt x="101" y="20702"/>
                </a:lnTo>
                <a:lnTo>
                  <a:pt x="41" y="21084"/>
                </a:lnTo>
                <a:lnTo>
                  <a:pt x="21" y="21467"/>
                </a:lnTo>
                <a:lnTo>
                  <a:pt x="0" y="21870"/>
                </a:lnTo>
                <a:lnTo>
                  <a:pt x="0" y="22273"/>
                </a:lnTo>
                <a:lnTo>
                  <a:pt x="21" y="22675"/>
                </a:lnTo>
                <a:lnTo>
                  <a:pt x="61" y="23058"/>
                </a:lnTo>
                <a:lnTo>
                  <a:pt x="121" y="23461"/>
                </a:lnTo>
                <a:lnTo>
                  <a:pt x="202" y="23863"/>
                </a:lnTo>
                <a:lnTo>
                  <a:pt x="303" y="24266"/>
                </a:lnTo>
                <a:lnTo>
                  <a:pt x="403" y="24629"/>
                </a:lnTo>
                <a:lnTo>
                  <a:pt x="524" y="24971"/>
                </a:lnTo>
                <a:lnTo>
                  <a:pt x="665" y="25313"/>
                </a:lnTo>
                <a:lnTo>
                  <a:pt x="806" y="25636"/>
                </a:lnTo>
                <a:lnTo>
                  <a:pt x="987" y="25958"/>
                </a:lnTo>
                <a:lnTo>
                  <a:pt x="1168" y="26280"/>
                </a:lnTo>
                <a:lnTo>
                  <a:pt x="1350" y="26582"/>
                </a:lnTo>
                <a:lnTo>
                  <a:pt x="1551" y="26884"/>
                </a:lnTo>
                <a:lnTo>
                  <a:pt x="1773" y="27166"/>
                </a:lnTo>
                <a:lnTo>
                  <a:pt x="2014" y="27448"/>
                </a:lnTo>
                <a:lnTo>
                  <a:pt x="2256" y="27710"/>
                </a:lnTo>
                <a:lnTo>
                  <a:pt x="2518" y="27971"/>
                </a:lnTo>
                <a:lnTo>
                  <a:pt x="2800" y="28213"/>
                </a:lnTo>
                <a:lnTo>
                  <a:pt x="3081" y="28435"/>
                </a:lnTo>
                <a:lnTo>
                  <a:pt x="3384" y="28656"/>
                </a:lnTo>
                <a:lnTo>
                  <a:pt x="3686" y="28858"/>
                </a:lnTo>
                <a:lnTo>
                  <a:pt x="4028" y="29039"/>
                </a:lnTo>
                <a:lnTo>
                  <a:pt x="4350" y="29220"/>
                </a:lnTo>
                <a:lnTo>
                  <a:pt x="4713" y="29361"/>
                </a:lnTo>
                <a:lnTo>
                  <a:pt x="5055" y="29502"/>
                </a:lnTo>
                <a:lnTo>
                  <a:pt x="5417" y="29623"/>
                </a:lnTo>
                <a:lnTo>
                  <a:pt x="5780" y="29744"/>
                </a:lnTo>
                <a:lnTo>
                  <a:pt x="6142" y="29844"/>
                </a:lnTo>
                <a:lnTo>
                  <a:pt x="6525" y="29925"/>
                </a:lnTo>
                <a:lnTo>
                  <a:pt x="7270" y="30066"/>
                </a:lnTo>
                <a:lnTo>
                  <a:pt x="8035" y="30187"/>
                </a:lnTo>
                <a:lnTo>
                  <a:pt x="8801" y="30267"/>
                </a:lnTo>
                <a:lnTo>
                  <a:pt x="9546" y="30368"/>
                </a:lnTo>
                <a:lnTo>
                  <a:pt x="10271" y="30428"/>
                </a:lnTo>
                <a:lnTo>
                  <a:pt x="10995" y="30529"/>
                </a:lnTo>
                <a:lnTo>
                  <a:pt x="11720" y="30630"/>
                </a:lnTo>
                <a:lnTo>
                  <a:pt x="12445" y="30771"/>
                </a:lnTo>
                <a:lnTo>
                  <a:pt x="13150" y="30952"/>
                </a:lnTo>
                <a:lnTo>
                  <a:pt x="13493" y="31053"/>
                </a:lnTo>
                <a:lnTo>
                  <a:pt x="13835" y="31173"/>
                </a:lnTo>
                <a:lnTo>
                  <a:pt x="14177" y="31314"/>
                </a:lnTo>
                <a:lnTo>
                  <a:pt x="14520" y="31455"/>
                </a:lnTo>
                <a:lnTo>
                  <a:pt x="14842" y="31616"/>
                </a:lnTo>
                <a:lnTo>
                  <a:pt x="15164" y="31818"/>
                </a:lnTo>
                <a:lnTo>
                  <a:pt x="15446" y="31999"/>
                </a:lnTo>
                <a:lnTo>
                  <a:pt x="15728" y="32220"/>
                </a:lnTo>
                <a:lnTo>
                  <a:pt x="15990" y="32442"/>
                </a:lnTo>
                <a:lnTo>
                  <a:pt x="16251" y="32663"/>
                </a:lnTo>
                <a:lnTo>
                  <a:pt x="16493" y="32925"/>
                </a:lnTo>
                <a:lnTo>
                  <a:pt x="16715" y="33187"/>
                </a:lnTo>
                <a:lnTo>
                  <a:pt x="16936" y="33449"/>
                </a:lnTo>
                <a:lnTo>
                  <a:pt x="17137" y="33751"/>
                </a:lnTo>
                <a:lnTo>
                  <a:pt x="17319" y="34033"/>
                </a:lnTo>
                <a:lnTo>
                  <a:pt x="17500" y="34335"/>
                </a:lnTo>
                <a:lnTo>
                  <a:pt x="17641" y="34657"/>
                </a:lnTo>
                <a:lnTo>
                  <a:pt x="17782" y="34959"/>
                </a:lnTo>
                <a:lnTo>
                  <a:pt x="17923" y="35301"/>
                </a:lnTo>
                <a:lnTo>
                  <a:pt x="18023" y="35624"/>
                </a:lnTo>
                <a:lnTo>
                  <a:pt x="18124" y="35966"/>
                </a:lnTo>
                <a:lnTo>
                  <a:pt x="18185" y="36308"/>
                </a:lnTo>
                <a:lnTo>
                  <a:pt x="18225" y="36429"/>
                </a:lnTo>
                <a:lnTo>
                  <a:pt x="18285" y="36530"/>
                </a:lnTo>
                <a:lnTo>
                  <a:pt x="18346" y="36631"/>
                </a:lnTo>
                <a:lnTo>
                  <a:pt x="18426" y="36711"/>
                </a:lnTo>
                <a:lnTo>
                  <a:pt x="18507" y="36772"/>
                </a:lnTo>
                <a:lnTo>
                  <a:pt x="18607" y="36812"/>
                </a:lnTo>
                <a:lnTo>
                  <a:pt x="18708" y="36852"/>
                </a:lnTo>
                <a:lnTo>
                  <a:pt x="18809" y="36852"/>
                </a:lnTo>
                <a:lnTo>
                  <a:pt x="18889" y="36912"/>
                </a:lnTo>
                <a:lnTo>
                  <a:pt x="18990" y="36953"/>
                </a:lnTo>
                <a:lnTo>
                  <a:pt x="19091" y="36973"/>
                </a:lnTo>
                <a:lnTo>
                  <a:pt x="19191" y="36973"/>
                </a:lnTo>
                <a:lnTo>
                  <a:pt x="19292" y="36933"/>
                </a:lnTo>
                <a:lnTo>
                  <a:pt x="19393" y="36872"/>
                </a:lnTo>
                <a:lnTo>
                  <a:pt x="19473" y="36792"/>
                </a:lnTo>
                <a:lnTo>
                  <a:pt x="19514" y="36671"/>
                </a:lnTo>
                <a:lnTo>
                  <a:pt x="19574" y="36510"/>
                </a:lnTo>
                <a:lnTo>
                  <a:pt x="19634" y="36409"/>
                </a:lnTo>
                <a:lnTo>
                  <a:pt x="19675" y="36308"/>
                </a:lnTo>
                <a:lnTo>
                  <a:pt x="19715" y="36188"/>
                </a:lnTo>
                <a:lnTo>
                  <a:pt x="19715" y="36067"/>
                </a:lnTo>
                <a:lnTo>
                  <a:pt x="19916" y="35523"/>
                </a:lnTo>
                <a:lnTo>
                  <a:pt x="20138" y="35020"/>
                </a:lnTo>
                <a:lnTo>
                  <a:pt x="20279" y="34758"/>
                </a:lnTo>
                <a:lnTo>
                  <a:pt x="20420" y="34516"/>
                </a:lnTo>
                <a:lnTo>
                  <a:pt x="20581" y="34274"/>
                </a:lnTo>
                <a:lnTo>
                  <a:pt x="20762" y="34033"/>
                </a:lnTo>
                <a:lnTo>
                  <a:pt x="21024" y="33751"/>
                </a:lnTo>
                <a:lnTo>
                  <a:pt x="21286" y="33469"/>
                </a:lnTo>
                <a:lnTo>
                  <a:pt x="21568" y="33207"/>
                </a:lnTo>
                <a:lnTo>
                  <a:pt x="21870" y="32966"/>
                </a:lnTo>
                <a:lnTo>
                  <a:pt x="22172" y="32724"/>
                </a:lnTo>
                <a:lnTo>
                  <a:pt x="22494" y="32502"/>
                </a:lnTo>
                <a:lnTo>
                  <a:pt x="22816" y="32301"/>
                </a:lnTo>
                <a:lnTo>
                  <a:pt x="23138" y="32100"/>
                </a:lnTo>
                <a:lnTo>
                  <a:pt x="23521" y="31898"/>
                </a:lnTo>
                <a:lnTo>
                  <a:pt x="23924" y="31697"/>
                </a:lnTo>
                <a:lnTo>
                  <a:pt x="24326" y="31516"/>
                </a:lnTo>
                <a:lnTo>
                  <a:pt x="24729" y="31355"/>
                </a:lnTo>
                <a:lnTo>
                  <a:pt x="25555" y="31053"/>
                </a:lnTo>
                <a:lnTo>
                  <a:pt x="26401" y="30771"/>
                </a:lnTo>
                <a:lnTo>
                  <a:pt x="28072" y="30227"/>
                </a:lnTo>
                <a:lnTo>
                  <a:pt x="28918" y="29945"/>
                </a:lnTo>
                <a:lnTo>
                  <a:pt x="29743" y="29643"/>
                </a:lnTo>
                <a:lnTo>
                  <a:pt x="30489" y="29321"/>
                </a:lnTo>
                <a:lnTo>
                  <a:pt x="31213" y="28978"/>
                </a:lnTo>
                <a:lnTo>
                  <a:pt x="31576" y="28777"/>
                </a:lnTo>
                <a:lnTo>
                  <a:pt x="31918" y="28576"/>
                </a:lnTo>
                <a:lnTo>
                  <a:pt x="32261" y="28354"/>
                </a:lnTo>
                <a:lnTo>
                  <a:pt x="32583" y="28133"/>
                </a:lnTo>
                <a:lnTo>
                  <a:pt x="32905" y="27891"/>
                </a:lnTo>
                <a:lnTo>
                  <a:pt x="33207" y="27649"/>
                </a:lnTo>
                <a:lnTo>
                  <a:pt x="33509" y="27387"/>
                </a:lnTo>
                <a:lnTo>
                  <a:pt x="33791" y="27106"/>
                </a:lnTo>
                <a:lnTo>
                  <a:pt x="34073" y="26804"/>
                </a:lnTo>
                <a:lnTo>
                  <a:pt x="34335" y="26501"/>
                </a:lnTo>
                <a:lnTo>
                  <a:pt x="34576" y="26159"/>
                </a:lnTo>
                <a:lnTo>
                  <a:pt x="34798" y="25817"/>
                </a:lnTo>
                <a:lnTo>
                  <a:pt x="34979" y="25515"/>
                </a:lnTo>
                <a:lnTo>
                  <a:pt x="35140" y="25193"/>
                </a:lnTo>
                <a:lnTo>
                  <a:pt x="35301" y="24850"/>
                </a:lnTo>
                <a:lnTo>
                  <a:pt x="35442" y="24528"/>
                </a:lnTo>
                <a:lnTo>
                  <a:pt x="35563" y="24186"/>
                </a:lnTo>
                <a:lnTo>
                  <a:pt x="35664" y="23823"/>
                </a:lnTo>
                <a:lnTo>
                  <a:pt x="35744" y="23481"/>
                </a:lnTo>
                <a:lnTo>
                  <a:pt x="35825" y="23118"/>
                </a:lnTo>
                <a:lnTo>
                  <a:pt x="35885" y="22776"/>
                </a:lnTo>
                <a:lnTo>
                  <a:pt x="35926" y="22414"/>
                </a:lnTo>
                <a:lnTo>
                  <a:pt x="35946" y="22051"/>
                </a:lnTo>
                <a:lnTo>
                  <a:pt x="35966" y="21689"/>
                </a:lnTo>
                <a:lnTo>
                  <a:pt x="35966" y="21326"/>
                </a:lnTo>
                <a:lnTo>
                  <a:pt x="35946" y="20964"/>
                </a:lnTo>
                <a:lnTo>
                  <a:pt x="35926" y="20601"/>
                </a:lnTo>
                <a:lnTo>
                  <a:pt x="35885" y="20239"/>
                </a:lnTo>
                <a:lnTo>
                  <a:pt x="35825" y="19896"/>
                </a:lnTo>
                <a:lnTo>
                  <a:pt x="35744" y="19534"/>
                </a:lnTo>
                <a:lnTo>
                  <a:pt x="35664" y="19192"/>
                </a:lnTo>
                <a:lnTo>
                  <a:pt x="35543" y="18869"/>
                </a:lnTo>
                <a:lnTo>
                  <a:pt x="35422" y="18527"/>
                </a:lnTo>
                <a:lnTo>
                  <a:pt x="35301" y="18205"/>
                </a:lnTo>
                <a:lnTo>
                  <a:pt x="35140" y="17903"/>
                </a:lnTo>
                <a:lnTo>
                  <a:pt x="34979" y="17581"/>
                </a:lnTo>
                <a:lnTo>
                  <a:pt x="34798" y="17279"/>
                </a:lnTo>
                <a:lnTo>
                  <a:pt x="34617" y="16997"/>
                </a:lnTo>
                <a:lnTo>
                  <a:pt x="34415" y="16695"/>
                </a:lnTo>
                <a:lnTo>
                  <a:pt x="34194" y="16413"/>
                </a:lnTo>
                <a:lnTo>
                  <a:pt x="33972" y="16151"/>
                </a:lnTo>
                <a:lnTo>
                  <a:pt x="33731" y="15889"/>
                </a:lnTo>
                <a:lnTo>
                  <a:pt x="33489" y="15627"/>
                </a:lnTo>
                <a:lnTo>
                  <a:pt x="33227" y="15386"/>
                </a:lnTo>
                <a:lnTo>
                  <a:pt x="32925" y="15124"/>
                </a:lnTo>
                <a:lnTo>
                  <a:pt x="32623" y="14882"/>
                </a:lnTo>
                <a:lnTo>
                  <a:pt x="32301" y="14641"/>
                </a:lnTo>
                <a:lnTo>
                  <a:pt x="31959" y="14399"/>
                </a:lnTo>
                <a:lnTo>
                  <a:pt x="31294" y="13976"/>
                </a:lnTo>
                <a:lnTo>
                  <a:pt x="30609" y="13593"/>
                </a:lnTo>
                <a:lnTo>
                  <a:pt x="29884" y="13231"/>
                </a:lnTo>
                <a:lnTo>
                  <a:pt x="29159" y="12909"/>
                </a:lnTo>
                <a:lnTo>
                  <a:pt x="28414" y="12586"/>
                </a:lnTo>
                <a:lnTo>
                  <a:pt x="27689" y="12284"/>
                </a:lnTo>
                <a:lnTo>
                  <a:pt x="26179" y="11700"/>
                </a:lnTo>
                <a:lnTo>
                  <a:pt x="25434" y="11398"/>
                </a:lnTo>
                <a:lnTo>
                  <a:pt x="24689" y="11076"/>
                </a:lnTo>
                <a:lnTo>
                  <a:pt x="23964" y="10734"/>
                </a:lnTo>
                <a:lnTo>
                  <a:pt x="23259" y="10351"/>
                </a:lnTo>
                <a:lnTo>
                  <a:pt x="22917" y="10150"/>
                </a:lnTo>
                <a:lnTo>
                  <a:pt x="22575" y="9928"/>
                </a:lnTo>
                <a:lnTo>
                  <a:pt x="22252" y="9687"/>
                </a:lnTo>
                <a:lnTo>
                  <a:pt x="21930" y="9445"/>
                </a:lnTo>
                <a:lnTo>
                  <a:pt x="21648" y="9224"/>
                </a:lnTo>
                <a:lnTo>
                  <a:pt x="21366" y="8962"/>
                </a:lnTo>
                <a:lnTo>
                  <a:pt x="21104" y="8700"/>
                </a:lnTo>
                <a:lnTo>
                  <a:pt x="20843" y="8438"/>
                </a:lnTo>
                <a:lnTo>
                  <a:pt x="20601" y="8156"/>
                </a:lnTo>
                <a:lnTo>
                  <a:pt x="20380" y="7854"/>
                </a:lnTo>
                <a:lnTo>
                  <a:pt x="20158" y="7552"/>
                </a:lnTo>
                <a:lnTo>
                  <a:pt x="19957" y="7230"/>
                </a:lnTo>
                <a:lnTo>
                  <a:pt x="21044" y="7149"/>
                </a:lnTo>
                <a:lnTo>
                  <a:pt x="22131" y="7029"/>
                </a:lnTo>
                <a:lnTo>
                  <a:pt x="23199" y="6888"/>
                </a:lnTo>
                <a:lnTo>
                  <a:pt x="24286" y="6726"/>
                </a:lnTo>
                <a:lnTo>
                  <a:pt x="25152" y="6565"/>
                </a:lnTo>
                <a:lnTo>
                  <a:pt x="26038" y="6344"/>
                </a:lnTo>
                <a:lnTo>
                  <a:pt x="26481" y="6223"/>
                </a:lnTo>
                <a:lnTo>
                  <a:pt x="26904" y="6102"/>
                </a:lnTo>
                <a:lnTo>
                  <a:pt x="27327" y="5961"/>
                </a:lnTo>
                <a:lnTo>
                  <a:pt x="27750" y="5800"/>
                </a:lnTo>
                <a:lnTo>
                  <a:pt x="27971" y="5699"/>
                </a:lnTo>
                <a:lnTo>
                  <a:pt x="28173" y="5599"/>
                </a:lnTo>
                <a:lnTo>
                  <a:pt x="28374" y="5478"/>
                </a:lnTo>
                <a:lnTo>
                  <a:pt x="28555" y="5337"/>
                </a:lnTo>
                <a:lnTo>
                  <a:pt x="28737" y="5196"/>
                </a:lnTo>
                <a:lnTo>
                  <a:pt x="28898" y="5055"/>
                </a:lnTo>
                <a:lnTo>
                  <a:pt x="29039" y="4894"/>
                </a:lnTo>
                <a:lnTo>
                  <a:pt x="29180" y="4713"/>
                </a:lnTo>
                <a:lnTo>
                  <a:pt x="29280" y="4532"/>
                </a:lnTo>
                <a:lnTo>
                  <a:pt x="29381" y="4350"/>
                </a:lnTo>
                <a:lnTo>
                  <a:pt x="29441" y="4149"/>
                </a:lnTo>
                <a:lnTo>
                  <a:pt x="29482" y="3927"/>
                </a:lnTo>
                <a:lnTo>
                  <a:pt x="29522" y="3706"/>
                </a:lnTo>
                <a:lnTo>
                  <a:pt x="29502" y="3484"/>
                </a:lnTo>
                <a:lnTo>
                  <a:pt x="29482" y="3243"/>
                </a:lnTo>
                <a:lnTo>
                  <a:pt x="29421" y="3001"/>
                </a:lnTo>
                <a:lnTo>
                  <a:pt x="29321" y="2759"/>
                </a:lnTo>
                <a:lnTo>
                  <a:pt x="29220" y="2538"/>
                </a:lnTo>
                <a:lnTo>
                  <a:pt x="29079" y="2337"/>
                </a:lnTo>
                <a:lnTo>
                  <a:pt x="28938" y="2155"/>
                </a:lnTo>
                <a:lnTo>
                  <a:pt x="28777" y="1994"/>
                </a:lnTo>
                <a:lnTo>
                  <a:pt x="28596" y="1853"/>
                </a:lnTo>
                <a:lnTo>
                  <a:pt x="28414" y="1732"/>
                </a:lnTo>
                <a:lnTo>
                  <a:pt x="28193" y="1612"/>
                </a:lnTo>
                <a:lnTo>
                  <a:pt x="27991" y="1511"/>
                </a:lnTo>
                <a:lnTo>
                  <a:pt x="27770" y="1430"/>
                </a:lnTo>
                <a:lnTo>
                  <a:pt x="27548" y="1350"/>
                </a:lnTo>
                <a:lnTo>
                  <a:pt x="27307" y="1289"/>
                </a:lnTo>
                <a:lnTo>
                  <a:pt x="26844" y="1209"/>
                </a:lnTo>
                <a:lnTo>
                  <a:pt x="26360" y="1148"/>
                </a:lnTo>
                <a:lnTo>
                  <a:pt x="25917" y="1128"/>
                </a:lnTo>
                <a:lnTo>
                  <a:pt x="25454" y="1148"/>
                </a:lnTo>
                <a:lnTo>
                  <a:pt x="25011" y="1189"/>
                </a:lnTo>
                <a:lnTo>
                  <a:pt x="24568" y="1269"/>
                </a:lnTo>
                <a:lnTo>
                  <a:pt x="24125" y="1350"/>
                </a:lnTo>
                <a:lnTo>
                  <a:pt x="23682" y="1471"/>
                </a:lnTo>
                <a:lnTo>
                  <a:pt x="23239" y="1612"/>
                </a:lnTo>
                <a:lnTo>
                  <a:pt x="22816" y="1773"/>
                </a:lnTo>
                <a:lnTo>
                  <a:pt x="22393" y="1974"/>
                </a:lnTo>
                <a:lnTo>
                  <a:pt x="21970" y="2175"/>
                </a:lnTo>
                <a:lnTo>
                  <a:pt x="21568" y="2397"/>
                </a:lnTo>
                <a:lnTo>
                  <a:pt x="21165" y="2618"/>
                </a:lnTo>
                <a:lnTo>
                  <a:pt x="20782" y="2880"/>
                </a:lnTo>
                <a:lnTo>
                  <a:pt x="20400" y="3142"/>
                </a:lnTo>
                <a:lnTo>
                  <a:pt x="20037" y="3424"/>
                </a:lnTo>
                <a:lnTo>
                  <a:pt x="19655" y="3706"/>
                </a:lnTo>
                <a:lnTo>
                  <a:pt x="19332" y="3988"/>
                </a:lnTo>
                <a:lnTo>
                  <a:pt x="19393" y="3827"/>
                </a:lnTo>
                <a:lnTo>
                  <a:pt x="19433" y="3686"/>
                </a:lnTo>
                <a:lnTo>
                  <a:pt x="19433" y="3525"/>
                </a:lnTo>
                <a:lnTo>
                  <a:pt x="19393" y="3364"/>
                </a:lnTo>
                <a:lnTo>
                  <a:pt x="19312" y="3223"/>
                </a:lnTo>
                <a:lnTo>
                  <a:pt x="19252" y="3162"/>
                </a:lnTo>
                <a:lnTo>
                  <a:pt x="19191" y="3122"/>
                </a:lnTo>
                <a:lnTo>
                  <a:pt x="19111" y="3082"/>
                </a:lnTo>
                <a:lnTo>
                  <a:pt x="19030" y="3041"/>
                </a:lnTo>
                <a:lnTo>
                  <a:pt x="18930" y="3021"/>
                </a:lnTo>
                <a:lnTo>
                  <a:pt x="18406" y="3021"/>
                </a:lnTo>
                <a:lnTo>
                  <a:pt x="18003" y="3041"/>
                </a:lnTo>
                <a:lnTo>
                  <a:pt x="18104" y="2780"/>
                </a:lnTo>
                <a:lnTo>
                  <a:pt x="18185" y="2518"/>
                </a:lnTo>
                <a:lnTo>
                  <a:pt x="18285" y="2155"/>
                </a:lnTo>
                <a:lnTo>
                  <a:pt x="18346" y="1793"/>
                </a:lnTo>
                <a:lnTo>
                  <a:pt x="18366" y="1591"/>
                </a:lnTo>
                <a:lnTo>
                  <a:pt x="18366" y="1410"/>
                </a:lnTo>
                <a:lnTo>
                  <a:pt x="18346" y="1229"/>
                </a:lnTo>
                <a:lnTo>
                  <a:pt x="18326" y="1048"/>
                </a:lnTo>
                <a:lnTo>
                  <a:pt x="18285" y="887"/>
                </a:lnTo>
                <a:lnTo>
                  <a:pt x="18245" y="746"/>
                </a:lnTo>
                <a:lnTo>
                  <a:pt x="18164" y="625"/>
                </a:lnTo>
                <a:lnTo>
                  <a:pt x="18084" y="504"/>
                </a:lnTo>
                <a:lnTo>
                  <a:pt x="17983" y="403"/>
                </a:lnTo>
                <a:lnTo>
                  <a:pt x="17882" y="303"/>
                </a:lnTo>
                <a:lnTo>
                  <a:pt x="17762" y="222"/>
                </a:lnTo>
                <a:lnTo>
                  <a:pt x="17641" y="162"/>
                </a:lnTo>
                <a:lnTo>
                  <a:pt x="17500" y="101"/>
                </a:lnTo>
                <a:lnTo>
                  <a:pt x="17359" y="61"/>
                </a:lnTo>
                <a:lnTo>
                  <a:pt x="17218" y="21"/>
                </a:lnTo>
                <a:lnTo>
                  <a:pt x="1707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367463" y="1115403"/>
            <a:ext cx="564461" cy="564708"/>
          </a:xfrm>
          <a:custGeom>
            <a:pathLst>
              <a:path extrusionOk="0" h="33993" w="33973">
                <a:moveTo>
                  <a:pt x="16553" y="15164"/>
                </a:moveTo>
                <a:lnTo>
                  <a:pt x="16734" y="15365"/>
                </a:lnTo>
                <a:lnTo>
                  <a:pt x="16916" y="15546"/>
                </a:lnTo>
                <a:lnTo>
                  <a:pt x="17117" y="15707"/>
                </a:lnTo>
                <a:lnTo>
                  <a:pt x="17339" y="15868"/>
                </a:lnTo>
                <a:lnTo>
                  <a:pt x="17600" y="16050"/>
                </a:lnTo>
                <a:lnTo>
                  <a:pt x="17842" y="16271"/>
                </a:lnTo>
                <a:lnTo>
                  <a:pt x="18084" y="16493"/>
                </a:lnTo>
                <a:lnTo>
                  <a:pt x="18305" y="16714"/>
                </a:lnTo>
                <a:lnTo>
                  <a:pt x="18386" y="16795"/>
                </a:lnTo>
                <a:lnTo>
                  <a:pt x="18386" y="16855"/>
                </a:lnTo>
                <a:lnTo>
                  <a:pt x="18345" y="17399"/>
                </a:lnTo>
                <a:lnTo>
                  <a:pt x="18325" y="17661"/>
                </a:lnTo>
                <a:lnTo>
                  <a:pt x="18345" y="17943"/>
                </a:lnTo>
                <a:lnTo>
                  <a:pt x="18064" y="18225"/>
                </a:lnTo>
                <a:lnTo>
                  <a:pt x="17782" y="18547"/>
                </a:lnTo>
                <a:lnTo>
                  <a:pt x="17258" y="19151"/>
                </a:lnTo>
                <a:lnTo>
                  <a:pt x="17016" y="19433"/>
                </a:lnTo>
                <a:lnTo>
                  <a:pt x="16855" y="19634"/>
                </a:lnTo>
                <a:lnTo>
                  <a:pt x="16734" y="19836"/>
                </a:lnTo>
                <a:lnTo>
                  <a:pt x="16493" y="19654"/>
                </a:lnTo>
                <a:lnTo>
                  <a:pt x="16231" y="19493"/>
                </a:lnTo>
                <a:lnTo>
                  <a:pt x="15707" y="19191"/>
                </a:lnTo>
                <a:lnTo>
                  <a:pt x="15244" y="18929"/>
                </a:lnTo>
                <a:lnTo>
                  <a:pt x="14781" y="18688"/>
                </a:lnTo>
                <a:lnTo>
                  <a:pt x="14821" y="18527"/>
                </a:lnTo>
                <a:lnTo>
                  <a:pt x="14821" y="18345"/>
                </a:lnTo>
                <a:lnTo>
                  <a:pt x="14801" y="18164"/>
                </a:lnTo>
                <a:lnTo>
                  <a:pt x="14781" y="18003"/>
                </a:lnTo>
                <a:lnTo>
                  <a:pt x="14721" y="17641"/>
                </a:lnTo>
                <a:lnTo>
                  <a:pt x="14660" y="17278"/>
                </a:lnTo>
                <a:lnTo>
                  <a:pt x="14660" y="16795"/>
                </a:lnTo>
                <a:lnTo>
                  <a:pt x="14640" y="16553"/>
                </a:lnTo>
                <a:lnTo>
                  <a:pt x="14600" y="16312"/>
                </a:lnTo>
                <a:lnTo>
                  <a:pt x="14842" y="16211"/>
                </a:lnTo>
                <a:lnTo>
                  <a:pt x="15063" y="16110"/>
                </a:lnTo>
                <a:lnTo>
                  <a:pt x="15486" y="15848"/>
                </a:lnTo>
                <a:lnTo>
                  <a:pt x="16030" y="15526"/>
                </a:lnTo>
                <a:lnTo>
                  <a:pt x="16312" y="15365"/>
                </a:lnTo>
                <a:lnTo>
                  <a:pt x="16553" y="15164"/>
                </a:lnTo>
                <a:close/>
                <a:moveTo>
                  <a:pt x="16392" y="14016"/>
                </a:moveTo>
                <a:lnTo>
                  <a:pt x="16271" y="14036"/>
                </a:lnTo>
                <a:lnTo>
                  <a:pt x="16070" y="14117"/>
                </a:lnTo>
                <a:lnTo>
                  <a:pt x="15869" y="14217"/>
                </a:lnTo>
                <a:lnTo>
                  <a:pt x="15667" y="14338"/>
                </a:lnTo>
                <a:lnTo>
                  <a:pt x="15285" y="14620"/>
                </a:lnTo>
                <a:lnTo>
                  <a:pt x="14942" y="14902"/>
                </a:lnTo>
                <a:lnTo>
                  <a:pt x="14600" y="15144"/>
                </a:lnTo>
                <a:lnTo>
                  <a:pt x="14419" y="15264"/>
                </a:lnTo>
                <a:lnTo>
                  <a:pt x="14278" y="15425"/>
                </a:lnTo>
                <a:lnTo>
                  <a:pt x="14137" y="15566"/>
                </a:lnTo>
                <a:lnTo>
                  <a:pt x="14016" y="15748"/>
                </a:lnTo>
                <a:lnTo>
                  <a:pt x="13935" y="15929"/>
                </a:lnTo>
                <a:lnTo>
                  <a:pt x="13915" y="16050"/>
                </a:lnTo>
                <a:lnTo>
                  <a:pt x="13895" y="16150"/>
                </a:lnTo>
                <a:lnTo>
                  <a:pt x="13915" y="16171"/>
                </a:lnTo>
                <a:lnTo>
                  <a:pt x="13835" y="16291"/>
                </a:lnTo>
                <a:lnTo>
                  <a:pt x="13794" y="16432"/>
                </a:lnTo>
                <a:lnTo>
                  <a:pt x="13754" y="16573"/>
                </a:lnTo>
                <a:lnTo>
                  <a:pt x="13734" y="16714"/>
                </a:lnTo>
                <a:lnTo>
                  <a:pt x="13714" y="17016"/>
                </a:lnTo>
                <a:lnTo>
                  <a:pt x="13714" y="17278"/>
                </a:lnTo>
                <a:lnTo>
                  <a:pt x="13714" y="17701"/>
                </a:lnTo>
                <a:lnTo>
                  <a:pt x="13734" y="17943"/>
                </a:lnTo>
                <a:lnTo>
                  <a:pt x="13754" y="18164"/>
                </a:lnTo>
                <a:lnTo>
                  <a:pt x="13794" y="18406"/>
                </a:lnTo>
                <a:lnTo>
                  <a:pt x="13855" y="18607"/>
                </a:lnTo>
                <a:lnTo>
                  <a:pt x="13956" y="18788"/>
                </a:lnTo>
                <a:lnTo>
                  <a:pt x="14016" y="18869"/>
                </a:lnTo>
                <a:lnTo>
                  <a:pt x="14096" y="18950"/>
                </a:lnTo>
                <a:lnTo>
                  <a:pt x="14157" y="18990"/>
                </a:lnTo>
                <a:lnTo>
                  <a:pt x="14217" y="19030"/>
                </a:lnTo>
                <a:lnTo>
                  <a:pt x="14298" y="19050"/>
                </a:lnTo>
                <a:lnTo>
                  <a:pt x="14378" y="19050"/>
                </a:lnTo>
                <a:lnTo>
                  <a:pt x="14399" y="19171"/>
                </a:lnTo>
                <a:lnTo>
                  <a:pt x="14439" y="19292"/>
                </a:lnTo>
                <a:lnTo>
                  <a:pt x="14479" y="19413"/>
                </a:lnTo>
                <a:lnTo>
                  <a:pt x="14539" y="19513"/>
                </a:lnTo>
                <a:lnTo>
                  <a:pt x="14701" y="19715"/>
                </a:lnTo>
                <a:lnTo>
                  <a:pt x="14882" y="19876"/>
                </a:lnTo>
                <a:lnTo>
                  <a:pt x="15204" y="20138"/>
                </a:lnTo>
                <a:lnTo>
                  <a:pt x="15546" y="20359"/>
                </a:lnTo>
                <a:lnTo>
                  <a:pt x="15768" y="20520"/>
                </a:lnTo>
                <a:lnTo>
                  <a:pt x="15989" y="20661"/>
                </a:lnTo>
                <a:lnTo>
                  <a:pt x="16211" y="20782"/>
                </a:lnTo>
                <a:lnTo>
                  <a:pt x="16332" y="20822"/>
                </a:lnTo>
                <a:lnTo>
                  <a:pt x="16453" y="20863"/>
                </a:lnTo>
                <a:lnTo>
                  <a:pt x="16654" y="20863"/>
                </a:lnTo>
                <a:lnTo>
                  <a:pt x="16755" y="20822"/>
                </a:lnTo>
                <a:lnTo>
                  <a:pt x="16855" y="20782"/>
                </a:lnTo>
                <a:lnTo>
                  <a:pt x="16936" y="20722"/>
                </a:lnTo>
                <a:lnTo>
                  <a:pt x="16996" y="20661"/>
                </a:lnTo>
                <a:lnTo>
                  <a:pt x="17037" y="20581"/>
                </a:lnTo>
                <a:lnTo>
                  <a:pt x="17077" y="20480"/>
                </a:lnTo>
                <a:lnTo>
                  <a:pt x="17218" y="20440"/>
                </a:lnTo>
                <a:lnTo>
                  <a:pt x="17359" y="20379"/>
                </a:lnTo>
                <a:lnTo>
                  <a:pt x="17500" y="20279"/>
                </a:lnTo>
                <a:lnTo>
                  <a:pt x="17621" y="20178"/>
                </a:lnTo>
                <a:lnTo>
                  <a:pt x="17882" y="19956"/>
                </a:lnTo>
                <a:lnTo>
                  <a:pt x="18084" y="19755"/>
                </a:lnTo>
                <a:lnTo>
                  <a:pt x="18446" y="19413"/>
                </a:lnTo>
                <a:lnTo>
                  <a:pt x="18809" y="19090"/>
                </a:lnTo>
                <a:lnTo>
                  <a:pt x="19171" y="18728"/>
                </a:lnTo>
                <a:lnTo>
                  <a:pt x="19312" y="18527"/>
                </a:lnTo>
                <a:lnTo>
                  <a:pt x="19453" y="18345"/>
                </a:lnTo>
                <a:lnTo>
                  <a:pt x="19493" y="18265"/>
                </a:lnTo>
                <a:lnTo>
                  <a:pt x="19534" y="18204"/>
                </a:lnTo>
                <a:lnTo>
                  <a:pt x="19534" y="18063"/>
                </a:lnTo>
                <a:lnTo>
                  <a:pt x="19513" y="17923"/>
                </a:lnTo>
                <a:lnTo>
                  <a:pt x="19453" y="17802"/>
                </a:lnTo>
                <a:lnTo>
                  <a:pt x="19473" y="17600"/>
                </a:lnTo>
                <a:lnTo>
                  <a:pt x="19473" y="17399"/>
                </a:lnTo>
                <a:lnTo>
                  <a:pt x="19473" y="16996"/>
                </a:lnTo>
                <a:lnTo>
                  <a:pt x="19493" y="16473"/>
                </a:lnTo>
                <a:lnTo>
                  <a:pt x="19534" y="16372"/>
                </a:lnTo>
                <a:lnTo>
                  <a:pt x="19554" y="16271"/>
                </a:lnTo>
                <a:lnTo>
                  <a:pt x="19554" y="16171"/>
                </a:lnTo>
                <a:lnTo>
                  <a:pt x="19554" y="16070"/>
                </a:lnTo>
                <a:lnTo>
                  <a:pt x="19534" y="15969"/>
                </a:lnTo>
                <a:lnTo>
                  <a:pt x="19493" y="15868"/>
                </a:lnTo>
                <a:lnTo>
                  <a:pt x="19433" y="15768"/>
                </a:lnTo>
                <a:lnTo>
                  <a:pt x="19332" y="15687"/>
                </a:lnTo>
                <a:lnTo>
                  <a:pt x="19312" y="15667"/>
                </a:lnTo>
                <a:lnTo>
                  <a:pt x="19292" y="15607"/>
                </a:lnTo>
                <a:lnTo>
                  <a:pt x="19211" y="15526"/>
                </a:lnTo>
                <a:lnTo>
                  <a:pt x="19111" y="15486"/>
                </a:lnTo>
                <a:lnTo>
                  <a:pt x="18648" y="15063"/>
                </a:lnTo>
                <a:lnTo>
                  <a:pt x="18386" y="14862"/>
                </a:lnTo>
                <a:lnTo>
                  <a:pt x="18104" y="14660"/>
                </a:lnTo>
                <a:lnTo>
                  <a:pt x="17822" y="14519"/>
                </a:lnTo>
                <a:lnTo>
                  <a:pt x="17520" y="14378"/>
                </a:lnTo>
                <a:lnTo>
                  <a:pt x="17379" y="14338"/>
                </a:lnTo>
                <a:lnTo>
                  <a:pt x="17238" y="14298"/>
                </a:lnTo>
                <a:lnTo>
                  <a:pt x="17077" y="14278"/>
                </a:lnTo>
                <a:lnTo>
                  <a:pt x="16916" y="14278"/>
                </a:lnTo>
                <a:lnTo>
                  <a:pt x="16835" y="14177"/>
                </a:lnTo>
                <a:lnTo>
                  <a:pt x="16734" y="14096"/>
                </a:lnTo>
                <a:lnTo>
                  <a:pt x="16614" y="14036"/>
                </a:lnTo>
                <a:lnTo>
                  <a:pt x="16493" y="14016"/>
                </a:lnTo>
                <a:close/>
                <a:moveTo>
                  <a:pt x="16815" y="11559"/>
                </a:moveTo>
                <a:lnTo>
                  <a:pt x="17681" y="12344"/>
                </a:lnTo>
                <a:lnTo>
                  <a:pt x="18567" y="13110"/>
                </a:lnTo>
                <a:lnTo>
                  <a:pt x="19856" y="14197"/>
                </a:lnTo>
                <a:lnTo>
                  <a:pt x="20540" y="14801"/>
                </a:lnTo>
                <a:lnTo>
                  <a:pt x="20903" y="15083"/>
                </a:lnTo>
                <a:lnTo>
                  <a:pt x="21084" y="15204"/>
                </a:lnTo>
                <a:lnTo>
                  <a:pt x="21265" y="15325"/>
                </a:lnTo>
                <a:lnTo>
                  <a:pt x="21245" y="15728"/>
                </a:lnTo>
                <a:lnTo>
                  <a:pt x="21245" y="16110"/>
                </a:lnTo>
                <a:lnTo>
                  <a:pt x="21245" y="16875"/>
                </a:lnTo>
                <a:lnTo>
                  <a:pt x="21225" y="17822"/>
                </a:lnTo>
                <a:lnTo>
                  <a:pt x="21225" y="18768"/>
                </a:lnTo>
                <a:lnTo>
                  <a:pt x="21104" y="18809"/>
                </a:lnTo>
                <a:lnTo>
                  <a:pt x="20983" y="18869"/>
                </a:lnTo>
                <a:lnTo>
                  <a:pt x="20822" y="18990"/>
                </a:lnTo>
                <a:lnTo>
                  <a:pt x="20661" y="19111"/>
                </a:lnTo>
                <a:lnTo>
                  <a:pt x="20379" y="19393"/>
                </a:lnTo>
                <a:lnTo>
                  <a:pt x="19795" y="19997"/>
                </a:lnTo>
                <a:lnTo>
                  <a:pt x="18688" y="21124"/>
                </a:lnTo>
                <a:lnTo>
                  <a:pt x="17560" y="22272"/>
                </a:lnTo>
                <a:lnTo>
                  <a:pt x="17016" y="22836"/>
                </a:lnTo>
                <a:lnTo>
                  <a:pt x="16875" y="22957"/>
                </a:lnTo>
                <a:lnTo>
                  <a:pt x="16775" y="22896"/>
                </a:lnTo>
                <a:lnTo>
                  <a:pt x="16090" y="22433"/>
                </a:lnTo>
                <a:lnTo>
                  <a:pt x="15426" y="21950"/>
                </a:lnTo>
                <a:lnTo>
                  <a:pt x="14761" y="21447"/>
                </a:lnTo>
                <a:lnTo>
                  <a:pt x="14076" y="20963"/>
                </a:lnTo>
                <a:lnTo>
                  <a:pt x="12767" y="20077"/>
                </a:lnTo>
                <a:lnTo>
                  <a:pt x="12526" y="19896"/>
                </a:lnTo>
                <a:lnTo>
                  <a:pt x="12345" y="17399"/>
                </a:lnTo>
                <a:lnTo>
                  <a:pt x="12264" y="16755"/>
                </a:lnTo>
                <a:lnTo>
                  <a:pt x="12204" y="16110"/>
                </a:lnTo>
                <a:lnTo>
                  <a:pt x="12123" y="15587"/>
                </a:lnTo>
                <a:lnTo>
                  <a:pt x="12083" y="15325"/>
                </a:lnTo>
                <a:lnTo>
                  <a:pt x="12002" y="15083"/>
                </a:lnTo>
                <a:lnTo>
                  <a:pt x="12183" y="14962"/>
                </a:lnTo>
                <a:lnTo>
                  <a:pt x="12365" y="14841"/>
                </a:lnTo>
                <a:lnTo>
                  <a:pt x="12707" y="14620"/>
                </a:lnTo>
                <a:lnTo>
                  <a:pt x="13492" y="14016"/>
                </a:lnTo>
                <a:lnTo>
                  <a:pt x="14278" y="13412"/>
                </a:lnTo>
                <a:lnTo>
                  <a:pt x="14821" y="12969"/>
                </a:lnTo>
                <a:lnTo>
                  <a:pt x="15365" y="12506"/>
                </a:lnTo>
                <a:lnTo>
                  <a:pt x="16432" y="11559"/>
                </a:lnTo>
                <a:lnTo>
                  <a:pt x="16533" y="11579"/>
                </a:lnTo>
                <a:lnTo>
                  <a:pt x="16734" y="11579"/>
                </a:lnTo>
                <a:lnTo>
                  <a:pt x="16815" y="11559"/>
                </a:lnTo>
                <a:close/>
                <a:moveTo>
                  <a:pt x="21849" y="0"/>
                </a:moveTo>
                <a:lnTo>
                  <a:pt x="21729" y="20"/>
                </a:lnTo>
                <a:lnTo>
                  <a:pt x="21527" y="81"/>
                </a:lnTo>
                <a:lnTo>
                  <a:pt x="21306" y="181"/>
                </a:lnTo>
                <a:lnTo>
                  <a:pt x="21104" y="322"/>
                </a:lnTo>
                <a:lnTo>
                  <a:pt x="20903" y="463"/>
                </a:lnTo>
                <a:lnTo>
                  <a:pt x="20540" y="786"/>
                </a:lnTo>
                <a:lnTo>
                  <a:pt x="20178" y="1088"/>
                </a:lnTo>
                <a:lnTo>
                  <a:pt x="19493" y="1672"/>
                </a:lnTo>
                <a:lnTo>
                  <a:pt x="18809" y="2256"/>
                </a:lnTo>
                <a:lnTo>
                  <a:pt x="17822" y="3142"/>
                </a:lnTo>
                <a:lnTo>
                  <a:pt x="16875" y="4028"/>
                </a:lnTo>
                <a:lnTo>
                  <a:pt x="16855" y="3303"/>
                </a:lnTo>
                <a:lnTo>
                  <a:pt x="16875" y="2658"/>
                </a:lnTo>
                <a:lnTo>
                  <a:pt x="16855" y="1974"/>
                </a:lnTo>
                <a:lnTo>
                  <a:pt x="16835" y="1651"/>
                </a:lnTo>
                <a:lnTo>
                  <a:pt x="16795" y="1309"/>
                </a:lnTo>
                <a:lnTo>
                  <a:pt x="16734" y="987"/>
                </a:lnTo>
                <a:lnTo>
                  <a:pt x="16654" y="685"/>
                </a:lnTo>
                <a:lnTo>
                  <a:pt x="16594" y="584"/>
                </a:lnTo>
                <a:lnTo>
                  <a:pt x="16533" y="504"/>
                </a:lnTo>
                <a:lnTo>
                  <a:pt x="16432" y="443"/>
                </a:lnTo>
                <a:lnTo>
                  <a:pt x="16332" y="403"/>
                </a:lnTo>
                <a:lnTo>
                  <a:pt x="16231" y="403"/>
                </a:lnTo>
                <a:lnTo>
                  <a:pt x="16130" y="423"/>
                </a:lnTo>
                <a:lnTo>
                  <a:pt x="16030" y="483"/>
                </a:lnTo>
                <a:lnTo>
                  <a:pt x="15969" y="584"/>
                </a:lnTo>
                <a:lnTo>
                  <a:pt x="15848" y="886"/>
                </a:lnTo>
                <a:lnTo>
                  <a:pt x="15768" y="1168"/>
                </a:lnTo>
                <a:lnTo>
                  <a:pt x="15707" y="1470"/>
                </a:lnTo>
                <a:lnTo>
                  <a:pt x="15667" y="1772"/>
                </a:lnTo>
                <a:lnTo>
                  <a:pt x="15627" y="2376"/>
                </a:lnTo>
                <a:lnTo>
                  <a:pt x="15607" y="3001"/>
                </a:lnTo>
                <a:lnTo>
                  <a:pt x="15587" y="3746"/>
                </a:lnTo>
                <a:lnTo>
                  <a:pt x="14076" y="2719"/>
                </a:lnTo>
                <a:lnTo>
                  <a:pt x="12606" y="1752"/>
                </a:lnTo>
                <a:lnTo>
                  <a:pt x="12244" y="1511"/>
                </a:lnTo>
                <a:lnTo>
                  <a:pt x="11881" y="1289"/>
                </a:lnTo>
                <a:lnTo>
                  <a:pt x="11680" y="1188"/>
                </a:lnTo>
                <a:lnTo>
                  <a:pt x="11499" y="1128"/>
                </a:lnTo>
                <a:lnTo>
                  <a:pt x="11277" y="1067"/>
                </a:lnTo>
                <a:lnTo>
                  <a:pt x="11056" y="1027"/>
                </a:lnTo>
                <a:lnTo>
                  <a:pt x="10995" y="1027"/>
                </a:lnTo>
                <a:lnTo>
                  <a:pt x="10915" y="1047"/>
                </a:lnTo>
                <a:lnTo>
                  <a:pt x="10794" y="1088"/>
                </a:lnTo>
                <a:lnTo>
                  <a:pt x="10693" y="1168"/>
                </a:lnTo>
                <a:lnTo>
                  <a:pt x="10633" y="1289"/>
                </a:lnTo>
                <a:lnTo>
                  <a:pt x="10593" y="1410"/>
                </a:lnTo>
                <a:lnTo>
                  <a:pt x="10572" y="1551"/>
                </a:lnTo>
                <a:lnTo>
                  <a:pt x="10572" y="1672"/>
                </a:lnTo>
                <a:lnTo>
                  <a:pt x="10613" y="1792"/>
                </a:lnTo>
                <a:lnTo>
                  <a:pt x="10734" y="1994"/>
                </a:lnTo>
                <a:lnTo>
                  <a:pt x="10854" y="2155"/>
                </a:lnTo>
                <a:lnTo>
                  <a:pt x="11015" y="2316"/>
                </a:lnTo>
                <a:lnTo>
                  <a:pt x="11177" y="2457"/>
                </a:lnTo>
                <a:lnTo>
                  <a:pt x="11539" y="2739"/>
                </a:lnTo>
                <a:lnTo>
                  <a:pt x="11881" y="2981"/>
                </a:lnTo>
                <a:lnTo>
                  <a:pt x="13311" y="4028"/>
                </a:lnTo>
                <a:lnTo>
                  <a:pt x="14459" y="4853"/>
                </a:lnTo>
                <a:lnTo>
                  <a:pt x="15607" y="5659"/>
                </a:lnTo>
                <a:lnTo>
                  <a:pt x="15607" y="5679"/>
                </a:lnTo>
                <a:lnTo>
                  <a:pt x="15647" y="6726"/>
                </a:lnTo>
                <a:lnTo>
                  <a:pt x="15687" y="7773"/>
                </a:lnTo>
                <a:lnTo>
                  <a:pt x="15768" y="8800"/>
                </a:lnTo>
                <a:lnTo>
                  <a:pt x="15848" y="9847"/>
                </a:lnTo>
                <a:lnTo>
                  <a:pt x="15204" y="10431"/>
                </a:lnTo>
                <a:lnTo>
                  <a:pt x="14560" y="11015"/>
                </a:lnTo>
                <a:lnTo>
                  <a:pt x="13915" y="11619"/>
                </a:lnTo>
                <a:lnTo>
                  <a:pt x="13271" y="12203"/>
                </a:lnTo>
                <a:lnTo>
                  <a:pt x="12546" y="12828"/>
                </a:lnTo>
                <a:lnTo>
                  <a:pt x="11801" y="13452"/>
                </a:lnTo>
                <a:lnTo>
                  <a:pt x="11700" y="13512"/>
                </a:lnTo>
                <a:lnTo>
                  <a:pt x="11479" y="13251"/>
                </a:lnTo>
                <a:lnTo>
                  <a:pt x="11257" y="12989"/>
                </a:lnTo>
                <a:lnTo>
                  <a:pt x="10955" y="12687"/>
                </a:lnTo>
                <a:lnTo>
                  <a:pt x="10633" y="12385"/>
                </a:lnTo>
                <a:lnTo>
                  <a:pt x="10291" y="12103"/>
                </a:lnTo>
                <a:lnTo>
                  <a:pt x="9968" y="11841"/>
                </a:lnTo>
                <a:lnTo>
                  <a:pt x="9304" y="11358"/>
                </a:lnTo>
                <a:lnTo>
                  <a:pt x="8639" y="10915"/>
                </a:lnTo>
                <a:lnTo>
                  <a:pt x="7270" y="10029"/>
                </a:lnTo>
                <a:lnTo>
                  <a:pt x="6807" y="9706"/>
                </a:lnTo>
                <a:lnTo>
                  <a:pt x="6787" y="9404"/>
                </a:lnTo>
                <a:lnTo>
                  <a:pt x="6787" y="9102"/>
                </a:lnTo>
                <a:lnTo>
                  <a:pt x="6746" y="8498"/>
                </a:lnTo>
                <a:lnTo>
                  <a:pt x="6726" y="7693"/>
                </a:lnTo>
                <a:lnTo>
                  <a:pt x="6706" y="7290"/>
                </a:lnTo>
                <a:lnTo>
                  <a:pt x="6666" y="6887"/>
                </a:lnTo>
                <a:lnTo>
                  <a:pt x="6605" y="6082"/>
                </a:lnTo>
                <a:lnTo>
                  <a:pt x="6565" y="5679"/>
                </a:lnTo>
                <a:lnTo>
                  <a:pt x="6505" y="5256"/>
                </a:lnTo>
                <a:lnTo>
                  <a:pt x="6444" y="4934"/>
                </a:lnTo>
                <a:lnTo>
                  <a:pt x="6404" y="4773"/>
                </a:lnTo>
                <a:lnTo>
                  <a:pt x="6344" y="4612"/>
                </a:lnTo>
                <a:lnTo>
                  <a:pt x="6263" y="4451"/>
                </a:lnTo>
                <a:lnTo>
                  <a:pt x="6162" y="4310"/>
                </a:lnTo>
                <a:lnTo>
                  <a:pt x="6062" y="4169"/>
                </a:lnTo>
                <a:lnTo>
                  <a:pt x="5921" y="4088"/>
                </a:lnTo>
                <a:lnTo>
                  <a:pt x="5860" y="4048"/>
                </a:lnTo>
                <a:lnTo>
                  <a:pt x="5699" y="4048"/>
                </a:lnTo>
                <a:lnTo>
                  <a:pt x="5639" y="4088"/>
                </a:lnTo>
                <a:lnTo>
                  <a:pt x="5518" y="4189"/>
                </a:lnTo>
                <a:lnTo>
                  <a:pt x="5417" y="4310"/>
                </a:lnTo>
                <a:lnTo>
                  <a:pt x="5337" y="4471"/>
                </a:lnTo>
                <a:lnTo>
                  <a:pt x="5256" y="4632"/>
                </a:lnTo>
                <a:lnTo>
                  <a:pt x="5216" y="4793"/>
                </a:lnTo>
                <a:lnTo>
                  <a:pt x="5176" y="4954"/>
                </a:lnTo>
                <a:lnTo>
                  <a:pt x="5135" y="5296"/>
                </a:lnTo>
                <a:lnTo>
                  <a:pt x="5095" y="5699"/>
                </a:lnTo>
                <a:lnTo>
                  <a:pt x="5075" y="6102"/>
                </a:lnTo>
                <a:lnTo>
                  <a:pt x="5075" y="6887"/>
                </a:lnTo>
                <a:lnTo>
                  <a:pt x="5055" y="7290"/>
                </a:lnTo>
                <a:lnTo>
                  <a:pt x="5075" y="7693"/>
                </a:lnTo>
                <a:lnTo>
                  <a:pt x="5095" y="8498"/>
                </a:lnTo>
                <a:lnTo>
                  <a:pt x="5095" y="8518"/>
                </a:lnTo>
                <a:lnTo>
                  <a:pt x="4652" y="8176"/>
                </a:lnTo>
                <a:lnTo>
                  <a:pt x="4350" y="7934"/>
                </a:lnTo>
                <a:lnTo>
                  <a:pt x="4068" y="7673"/>
                </a:lnTo>
                <a:lnTo>
                  <a:pt x="3504" y="7149"/>
                </a:lnTo>
                <a:lnTo>
                  <a:pt x="3242" y="6887"/>
                </a:lnTo>
                <a:lnTo>
                  <a:pt x="2960" y="6625"/>
                </a:lnTo>
                <a:lnTo>
                  <a:pt x="2658" y="6384"/>
                </a:lnTo>
                <a:lnTo>
                  <a:pt x="2578" y="6343"/>
                </a:lnTo>
                <a:lnTo>
                  <a:pt x="2497" y="6303"/>
                </a:lnTo>
                <a:lnTo>
                  <a:pt x="2417" y="6283"/>
                </a:lnTo>
                <a:lnTo>
                  <a:pt x="2356" y="6223"/>
                </a:lnTo>
                <a:lnTo>
                  <a:pt x="2336" y="6182"/>
                </a:lnTo>
                <a:lnTo>
                  <a:pt x="2276" y="6142"/>
                </a:lnTo>
                <a:lnTo>
                  <a:pt x="2175" y="6142"/>
                </a:lnTo>
                <a:lnTo>
                  <a:pt x="2135" y="6162"/>
                </a:lnTo>
                <a:lnTo>
                  <a:pt x="2095" y="6203"/>
                </a:lnTo>
                <a:lnTo>
                  <a:pt x="2074" y="6243"/>
                </a:lnTo>
                <a:lnTo>
                  <a:pt x="2054" y="6303"/>
                </a:lnTo>
                <a:lnTo>
                  <a:pt x="2054" y="6364"/>
                </a:lnTo>
                <a:lnTo>
                  <a:pt x="2034" y="6424"/>
                </a:lnTo>
                <a:lnTo>
                  <a:pt x="1954" y="6545"/>
                </a:lnTo>
                <a:lnTo>
                  <a:pt x="1913" y="6666"/>
                </a:lnTo>
                <a:lnTo>
                  <a:pt x="1893" y="6746"/>
                </a:lnTo>
                <a:lnTo>
                  <a:pt x="1913" y="6827"/>
                </a:lnTo>
                <a:lnTo>
                  <a:pt x="1954" y="7008"/>
                </a:lnTo>
                <a:lnTo>
                  <a:pt x="2014" y="7189"/>
                </a:lnTo>
                <a:lnTo>
                  <a:pt x="2195" y="7532"/>
                </a:lnTo>
                <a:lnTo>
                  <a:pt x="2296" y="7693"/>
                </a:lnTo>
                <a:lnTo>
                  <a:pt x="2417" y="7874"/>
                </a:lnTo>
                <a:lnTo>
                  <a:pt x="2719" y="8196"/>
                </a:lnTo>
                <a:lnTo>
                  <a:pt x="3021" y="8498"/>
                </a:lnTo>
                <a:lnTo>
                  <a:pt x="3323" y="8780"/>
                </a:lnTo>
                <a:lnTo>
                  <a:pt x="3806" y="9203"/>
                </a:lnTo>
                <a:lnTo>
                  <a:pt x="2578" y="9908"/>
                </a:lnTo>
                <a:lnTo>
                  <a:pt x="1974" y="10250"/>
                </a:lnTo>
                <a:lnTo>
                  <a:pt x="1370" y="10613"/>
                </a:lnTo>
                <a:lnTo>
                  <a:pt x="1047" y="10794"/>
                </a:lnTo>
                <a:lnTo>
                  <a:pt x="725" y="11015"/>
                </a:lnTo>
                <a:lnTo>
                  <a:pt x="564" y="11116"/>
                </a:lnTo>
                <a:lnTo>
                  <a:pt x="403" y="11237"/>
                </a:lnTo>
                <a:lnTo>
                  <a:pt x="262" y="11378"/>
                </a:lnTo>
                <a:lnTo>
                  <a:pt x="141" y="11519"/>
                </a:lnTo>
                <a:lnTo>
                  <a:pt x="81" y="11599"/>
                </a:lnTo>
                <a:lnTo>
                  <a:pt x="41" y="11680"/>
                </a:lnTo>
                <a:lnTo>
                  <a:pt x="20" y="11760"/>
                </a:lnTo>
                <a:lnTo>
                  <a:pt x="0" y="11841"/>
                </a:lnTo>
                <a:lnTo>
                  <a:pt x="0" y="11922"/>
                </a:lnTo>
                <a:lnTo>
                  <a:pt x="20" y="12002"/>
                </a:lnTo>
                <a:lnTo>
                  <a:pt x="81" y="12123"/>
                </a:lnTo>
                <a:lnTo>
                  <a:pt x="161" y="12244"/>
                </a:lnTo>
                <a:lnTo>
                  <a:pt x="302" y="12324"/>
                </a:lnTo>
                <a:lnTo>
                  <a:pt x="383" y="12365"/>
                </a:lnTo>
                <a:lnTo>
                  <a:pt x="463" y="12385"/>
                </a:lnTo>
                <a:lnTo>
                  <a:pt x="645" y="12385"/>
                </a:lnTo>
                <a:lnTo>
                  <a:pt x="806" y="12344"/>
                </a:lnTo>
                <a:lnTo>
                  <a:pt x="987" y="12304"/>
                </a:lnTo>
                <a:lnTo>
                  <a:pt x="1309" y="12163"/>
                </a:lnTo>
                <a:lnTo>
                  <a:pt x="1611" y="12022"/>
                </a:lnTo>
                <a:lnTo>
                  <a:pt x="1933" y="11861"/>
                </a:lnTo>
                <a:lnTo>
                  <a:pt x="3323" y="11176"/>
                </a:lnTo>
                <a:lnTo>
                  <a:pt x="5236" y="10311"/>
                </a:lnTo>
                <a:lnTo>
                  <a:pt x="5296" y="10411"/>
                </a:lnTo>
                <a:lnTo>
                  <a:pt x="5357" y="10472"/>
                </a:lnTo>
                <a:lnTo>
                  <a:pt x="5437" y="10552"/>
                </a:lnTo>
                <a:lnTo>
                  <a:pt x="5518" y="10613"/>
                </a:lnTo>
                <a:lnTo>
                  <a:pt x="5699" y="10693"/>
                </a:lnTo>
                <a:lnTo>
                  <a:pt x="5880" y="10754"/>
                </a:lnTo>
                <a:lnTo>
                  <a:pt x="6021" y="10854"/>
                </a:lnTo>
                <a:lnTo>
                  <a:pt x="7391" y="11740"/>
                </a:lnTo>
                <a:lnTo>
                  <a:pt x="8075" y="12183"/>
                </a:lnTo>
                <a:lnTo>
                  <a:pt x="8740" y="12647"/>
                </a:lnTo>
                <a:lnTo>
                  <a:pt x="9062" y="12888"/>
                </a:lnTo>
                <a:lnTo>
                  <a:pt x="9384" y="13150"/>
                </a:lnTo>
                <a:lnTo>
                  <a:pt x="9707" y="13412"/>
                </a:lnTo>
                <a:lnTo>
                  <a:pt x="10009" y="13694"/>
                </a:lnTo>
                <a:lnTo>
                  <a:pt x="10250" y="13955"/>
                </a:lnTo>
                <a:lnTo>
                  <a:pt x="10492" y="14237"/>
                </a:lnTo>
                <a:lnTo>
                  <a:pt x="10613" y="14398"/>
                </a:lnTo>
                <a:lnTo>
                  <a:pt x="10734" y="14600"/>
                </a:lnTo>
                <a:lnTo>
                  <a:pt x="10693" y="14701"/>
                </a:lnTo>
                <a:lnTo>
                  <a:pt x="10613" y="14821"/>
                </a:lnTo>
                <a:lnTo>
                  <a:pt x="10532" y="14962"/>
                </a:lnTo>
                <a:lnTo>
                  <a:pt x="10492" y="15103"/>
                </a:lnTo>
                <a:lnTo>
                  <a:pt x="10452" y="15244"/>
                </a:lnTo>
                <a:lnTo>
                  <a:pt x="10431" y="15526"/>
                </a:lnTo>
                <a:lnTo>
                  <a:pt x="10411" y="15828"/>
                </a:lnTo>
                <a:lnTo>
                  <a:pt x="10431" y="16110"/>
                </a:lnTo>
                <a:lnTo>
                  <a:pt x="10452" y="16755"/>
                </a:lnTo>
                <a:lnTo>
                  <a:pt x="10472" y="17399"/>
                </a:lnTo>
                <a:lnTo>
                  <a:pt x="10653" y="19956"/>
                </a:lnTo>
                <a:lnTo>
                  <a:pt x="10673" y="20097"/>
                </a:lnTo>
                <a:lnTo>
                  <a:pt x="10713" y="20238"/>
                </a:lnTo>
                <a:lnTo>
                  <a:pt x="10270" y="20601"/>
                </a:lnTo>
                <a:lnTo>
                  <a:pt x="9847" y="20963"/>
                </a:lnTo>
                <a:lnTo>
                  <a:pt x="8982" y="21708"/>
                </a:lnTo>
                <a:lnTo>
                  <a:pt x="6545" y="23762"/>
                </a:lnTo>
                <a:lnTo>
                  <a:pt x="6344" y="23944"/>
                </a:lnTo>
                <a:lnTo>
                  <a:pt x="6303" y="23923"/>
                </a:lnTo>
                <a:lnTo>
                  <a:pt x="5478" y="23561"/>
                </a:lnTo>
                <a:lnTo>
                  <a:pt x="4632" y="23178"/>
                </a:lnTo>
                <a:lnTo>
                  <a:pt x="4209" y="22997"/>
                </a:lnTo>
                <a:lnTo>
                  <a:pt x="3766" y="22816"/>
                </a:lnTo>
                <a:lnTo>
                  <a:pt x="3383" y="22695"/>
                </a:lnTo>
                <a:lnTo>
                  <a:pt x="3001" y="22594"/>
                </a:lnTo>
                <a:lnTo>
                  <a:pt x="2598" y="22514"/>
                </a:lnTo>
                <a:lnTo>
                  <a:pt x="2215" y="22433"/>
                </a:lnTo>
                <a:lnTo>
                  <a:pt x="1772" y="22373"/>
                </a:lnTo>
                <a:lnTo>
                  <a:pt x="1531" y="22353"/>
                </a:lnTo>
                <a:lnTo>
                  <a:pt x="1309" y="22333"/>
                </a:lnTo>
                <a:lnTo>
                  <a:pt x="1068" y="22353"/>
                </a:lnTo>
                <a:lnTo>
                  <a:pt x="866" y="22413"/>
                </a:lnTo>
                <a:lnTo>
                  <a:pt x="665" y="22494"/>
                </a:lnTo>
                <a:lnTo>
                  <a:pt x="564" y="22554"/>
                </a:lnTo>
                <a:lnTo>
                  <a:pt x="484" y="22635"/>
                </a:lnTo>
                <a:lnTo>
                  <a:pt x="403" y="22715"/>
                </a:lnTo>
                <a:lnTo>
                  <a:pt x="363" y="22796"/>
                </a:lnTo>
                <a:lnTo>
                  <a:pt x="322" y="22896"/>
                </a:lnTo>
                <a:lnTo>
                  <a:pt x="322" y="22997"/>
                </a:lnTo>
                <a:lnTo>
                  <a:pt x="343" y="23098"/>
                </a:lnTo>
                <a:lnTo>
                  <a:pt x="363" y="23199"/>
                </a:lnTo>
                <a:lnTo>
                  <a:pt x="423" y="23279"/>
                </a:lnTo>
                <a:lnTo>
                  <a:pt x="484" y="23380"/>
                </a:lnTo>
                <a:lnTo>
                  <a:pt x="604" y="23501"/>
                </a:lnTo>
                <a:lnTo>
                  <a:pt x="745" y="23581"/>
                </a:lnTo>
                <a:lnTo>
                  <a:pt x="927" y="23662"/>
                </a:lnTo>
                <a:lnTo>
                  <a:pt x="1088" y="23722"/>
                </a:lnTo>
                <a:lnTo>
                  <a:pt x="1470" y="23782"/>
                </a:lnTo>
                <a:lnTo>
                  <a:pt x="1813" y="23843"/>
                </a:lnTo>
                <a:lnTo>
                  <a:pt x="2215" y="23944"/>
                </a:lnTo>
                <a:lnTo>
                  <a:pt x="2598" y="24064"/>
                </a:lnTo>
                <a:lnTo>
                  <a:pt x="3363" y="24306"/>
                </a:lnTo>
                <a:lnTo>
                  <a:pt x="3706" y="24447"/>
                </a:lnTo>
                <a:lnTo>
                  <a:pt x="4028" y="24588"/>
                </a:lnTo>
                <a:lnTo>
                  <a:pt x="4692" y="24890"/>
                </a:lnTo>
                <a:lnTo>
                  <a:pt x="5015" y="25051"/>
                </a:lnTo>
                <a:lnTo>
                  <a:pt x="4209" y="25736"/>
                </a:lnTo>
                <a:lnTo>
                  <a:pt x="3605" y="26239"/>
                </a:lnTo>
                <a:lnTo>
                  <a:pt x="3303" y="26501"/>
                </a:lnTo>
                <a:lnTo>
                  <a:pt x="3001" y="26783"/>
                </a:lnTo>
                <a:lnTo>
                  <a:pt x="2759" y="27025"/>
                </a:lnTo>
                <a:lnTo>
                  <a:pt x="2538" y="27266"/>
                </a:lnTo>
                <a:lnTo>
                  <a:pt x="2437" y="27407"/>
                </a:lnTo>
                <a:lnTo>
                  <a:pt x="2377" y="27568"/>
                </a:lnTo>
                <a:lnTo>
                  <a:pt x="2316" y="27729"/>
                </a:lnTo>
                <a:lnTo>
                  <a:pt x="2276" y="27891"/>
                </a:lnTo>
                <a:lnTo>
                  <a:pt x="2276" y="27951"/>
                </a:lnTo>
                <a:lnTo>
                  <a:pt x="2296" y="27991"/>
                </a:lnTo>
                <a:lnTo>
                  <a:pt x="2356" y="28072"/>
                </a:lnTo>
                <a:lnTo>
                  <a:pt x="2437" y="28132"/>
                </a:lnTo>
                <a:lnTo>
                  <a:pt x="2538" y="28152"/>
                </a:lnTo>
                <a:lnTo>
                  <a:pt x="2699" y="28152"/>
                </a:lnTo>
                <a:lnTo>
                  <a:pt x="2860" y="28132"/>
                </a:lnTo>
                <a:lnTo>
                  <a:pt x="3001" y="28072"/>
                </a:lnTo>
                <a:lnTo>
                  <a:pt x="3162" y="28011"/>
                </a:lnTo>
                <a:lnTo>
                  <a:pt x="3424" y="27850"/>
                </a:lnTo>
                <a:lnTo>
                  <a:pt x="3685" y="27669"/>
                </a:lnTo>
                <a:lnTo>
                  <a:pt x="4008" y="27427"/>
                </a:lnTo>
                <a:lnTo>
                  <a:pt x="4310" y="27186"/>
                </a:lnTo>
                <a:lnTo>
                  <a:pt x="4934" y="26662"/>
                </a:lnTo>
                <a:lnTo>
                  <a:pt x="5860" y="25897"/>
                </a:lnTo>
                <a:lnTo>
                  <a:pt x="5880" y="26239"/>
                </a:lnTo>
                <a:lnTo>
                  <a:pt x="5901" y="26582"/>
                </a:lnTo>
                <a:lnTo>
                  <a:pt x="5981" y="27246"/>
                </a:lnTo>
                <a:lnTo>
                  <a:pt x="6142" y="28736"/>
                </a:lnTo>
                <a:lnTo>
                  <a:pt x="6323" y="30226"/>
                </a:lnTo>
                <a:lnTo>
                  <a:pt x="6364" y="30388"/>
                </a:lnTo>
                <a:lnTo>
                  <a:pt x="6404" y="30529"/>
                </a:lnTo>
                <a:lnTo>
                  <a:pt x="6485" y="30669"/>
                </a:lnTo>
                <a:lnTo>
                  <a:pt x="6585" y="30790"/>
                </a:lnTo>
                <a:lnTo>
                  <a:pt x="6686" y="30891"/>
                </a:lnTo>
                <a:lnTo>
                  <a:pt x="6827" y="30972"/>
                </a:lnTo>
                <a:lnTo>
                  <a:pt x="6968" y="31012"/>
                </a:lnTo>
                <a:lnTo>
                  <a:pt x="7149" y="31032"/>
                </a:lnTo>
                <a:lnTo>
                  <a:pt x="7310" y="31012"/>
                </a:lnTo>
                <a:lnTo>
                  <a:pt x="7451" y="30972"/>
                </a:lnTo>
                <a:lnTo>
                  <a:pt x="7592" y="30891"/>
                </a:lnTo>
                <a:lnTo>
                  <a:pt x="7733" y="30790"/>
                </a:lnTo>
                <a:lnTo>
                  <a:pt x="7834" y="30669"/>
                </a:lnTo>
                <a:lnTo>
                  <a:pt x="7914" y="30529"/>
                </a:lnTo>
                <a:lnTo>
                  <a:pt x="7975" y="30388"/>
                </a:lnTo>
                <a:lnTo>
                  <a:pt x="7975" y="30226"/>
                </a:lnTo>
                <a:lnTo>
                  <a:pt x="7773" y="28636"/>
                </a:lnTo>
                <a:lnTo>
                  <a:pt x="7552" y="27045"/>
                </a:lnTo>
                <a:lnTo>
                  <a:pt x="7491" y="26622"/>
                </a:lnTo>
                <a:lnTo>
                  <a:pt x="7411" y="26038"/>
                </a:lnTo>
                <a:lnTo>
                  <a:pt x="7350" y="25736"/>
                </a:lnTo>
                <a:lnTo>
                  <a:pt x="7270" y="25434"/>
                </a:lnTo>
                <a:lnTo>
                  <a:pt x="7169" y="25152"/>
                </a:lnTo>
                <a:lnTo>
                  <a:pt x="7048" y="24910"/>
                </a:lnTo>
                <a:lnTo>
                  <a:pt x="7270" y="24729"/>
                </a:lnTo>
                <a:lnTo>
                  <a:pt x="9626" y="22796"/>
                </a:lnTo>
                <a:lnTo>
                  <a:pt x="10150" y="22373"/>
                </a:lnTo>
                <a:lnTo>
                  <a:pt x="10693" y="21950"/>
                </a:lnTo>
                <a:lnTo>
                  <a:pt x="11217" y="21507"/>
                </a:lnTo>
                <a:lnTo>
                  <a:pt x="11720" y="21064"/>
                </a:lnTo>
                <a:lnTo>
                  <a:pt x="11901" y="21205"/>
                </a:lnTo>
                <a:lnTo>
                  <a:pt x="12667" y="21809"/>
                </a:lnTo>
                <a:lnTo>
                  <a:pt x="13432" y="22393"/>
                </a:lnTo>
                <a:lnTo>
                  <a:pt x="14962" y="23541"/>
                </a:lnTo>
                <a:lnTo>
                  <a:pt x="15526" y="23984"/>
                </a:lnTo>
                <a:lnTo>
                  <a:pt x="15828" y="24185"/>
                </a:lnTo>
                <a:lnTo>
                  <a:pt x="16130" y="24366"/>
                </a:lnTo>
                <a:lnTo>
                  <a:pt x="16070" y="24548"/>
                </a:lnTo>
                <a:lnTo>
                  <a:pt x="16050" y="24709"/>
                </a:lnTo>
                <a:lnTo>
                  <a:pt x="15989" y="25071"/>
                </a:lnTo>
                <a:lnTo>
                  <a:pt x="15969" y="25434"/>
                </a:lnTo>
                <a:lnTo>
                  <a:pt x="15949" y="25736"/>
                </a:lnTo>
                <a:lnTo>
                  <a:pt x="15808" y="28293"/>
                </a:lnTo>
                <a:lnTo>
                  <a:pt x="15788" y="28938"/>
                </a:lnTo>
                <a:lnTo>
                  <a:pt x="14701" y="29743"/>
                </a:lnTo>
                <a:lnTo>
                  <a:pt x="13613" y="30529"/>
                </a:lnTo>
                <a:lnTo>
                  <a:pt x="12929" y="31012"/>
                </a:lnTo>
                <a:lnTo>
                  <a:pt x="12244" y="31475"/>
                </a:lnTo>
                <a:lnTo>
                  <a:pt x="11901" y="31676"/>
                </a:lnTo>
                <a:lnTo>
                  <a:pt x="11559" y="31918"/>
                </a:lnTo>
                <a:lnTo>
                  <a:pt x="11378" y="32039"/>
                </a:lnTo>
                <a:lnTo>
                  <a:pt x="11237" y="32180"/>
                </a:lnTo>
                <a:lnTo>
                  <a:pt x="11096" y="32341"/>
                </a:lnTo>
                <a:lnTo>
                  <a:pt x="10995" y="32502"/>
                </a:lnTo>
                <a:lnTo>
                  <a:pt x="10935" y="32643"/>
                </a:lnTo>
                <a:lnTo>
                  <a:pt x="10915" y="32764"/>
                </a:lnTo>
                <a:lnTo>
                  <a:pt x="10935" y="32905"/>
                </a:lnTo>
                <a:lnTo>
                  <a:pt x="10995" y="33026"/>
                </a:lnTo>
                <a:lnTo>
                  <a:pt x="11076" y="33126"/>
                </a:lnTo>
                <a:lnTo>
                  <a:pt x="11177" y="33227"/>
                </a:lnTo>
                <a:lnTo>
                  <a:pt x="11297" y="33267"/>
                </a:lnTo>
                <a:lnTo>
                  <a:pt x="11438" y="33287"/>
                </a:lnTo>
                <a:lnTo>
                  <a:pt x="11640" y="33287"/>
                </a:lnTo>
                <a:lnTo>
                  <a:pt x="11841" y="33247"/>
                </a:lnTo>
                <a:lnTo>
                  <a:pt x="12042" y="33167"/>
                </a:lnTo>
                <a:lnTo>
                  <a:pt x="12224" y="33086"/>
                </a:lnTo>
                <a:lnTo>
                  <a:pt x="12606" y="32885"/>
                </a:lnTo>
                <a:lnTo>
                  <a:pt x="12949" y="32663"/>
                </a:lnTo>
                <a:lnTo>
                  <a:pt x="13714" y="32180"/>
                </a:lnTo>
                <a:lnTo>
                  <a:pt x="14459" y="31697"/>
                </a:lnTo>
                <a:lnTo>
                  <a:pt x="15103" y="31274"/>
                </a:lnTo>
                <a:lnTo>
                  <a:pt x="15707" y="30831"/>
                </a:lnTo>
                <a:lnTo>
                  <a:pt x="15647" y="33247"/>
                </a:lnTo>
                <a:lnTo>
                  <a:pt x="15647" y="33408"/>
                </a:lnTo>
                <a:lnTo>
                  <a:pt x="15687" y="33569"/>
                </a:lnTo>
                <a:lnTo>
                  <a:pt x="15768" y="33710"/>
                </a:lnTo>
                <a:lnTo>
                  <a:pt x="15869" y="33811"/>
                </a:lnTo>
                <a:lnTo>
                  <a:pt x="15989" y="33891"/>
                </a:lnTo>
                <a:lnTo>
                  <a:pt x="16110" y="33952"/>
                </a:lnTo>
                <a:lnTo>
                  <a:pt x="16251" y="33992"/>
                </a:lnTo>
                <a:lnTo>
                  <a:pt x="16533" y="33992"/>
                </a:lnTo>
                <a:lnTo>
                  <a:pt x="16674" y="33952"/>
                </a:lnTo>
                <a:lnTo>
                  <a:pt x="16815" y="33891"/>
                </a:lnTo>
                <a:lnTo>
                  <a:pt x="16936" y="33811"/>
                </a:lnTo>
                <a:lnTo>
                  <a:pt x="17037" y="33690"/>
                </a:lnTo>
                <a:lnTo>
                  <a:pt x="17117" y="33569"/>
                </a:lnTo>
                <a:lnTo>
                  <a:pt x="17177" y="33408"/>
                </a:lnTo>
                <a:lnTo>
                  <a:pt x="17198" y="33247"/>
                </a:lnTo>
                <a:lnTo>
                  <a:pt x="17298" y="30388"/>
                </a:lnTo>
                <a:lnTo>
                  <a:pt x="17621" y="30649"/>
                </a:lnTo>
                <a:lnTo>
                  <a:pt x="17943" y="30931"/>
                </a:lnTo>
                <a:lnTo>
                  <a:pt x="18265" y="31173"/>
                </a:lnTo>
                <a:lnTo>
                  <a:pt x="18607" y="31435"/>
                </a:lnTo>
                <a:lnTo>
                  <a:pt x="18950" y="31656"/>
                </a:lnTo>
                <a:lnTo>
                  <a:pt x="19312" y="31878"/>
                </a:lnTo>
                <a:lnTo>
                  <a:pt x="20017" y="32280"/>
                </a:lnTo>
                <a:lnTo>
                  <a:pt x="20420" y="32502"/>
                </a:lnTo>
                <a:lnTo>
                  <a:pt x="20641" y="32623"/>
                </a:lnTo>
                <a:lnTo>
                  <a:pt x="20863" y="32724"/>
                </a:lnTo>
                <a:lnTo>
                  <a:pt x="21084" y="32824"/>
                </a:lnTo>
                <a:lnTo>
                  <a:pt x="21306" y="32885"/>
                </a:lnTo>
                <a:lnTo>
                  <a:pt x="21547" y="32925"/>
                </a:lnTo>
                <a:lnTo>
                  <a:pt x="21769" y="32905"/>
                </a:lnTo>
                <a:lnTo>
                  <a:pt x="21950" y="32864"/>
                </a:lnTo>
                <a:lnTo>
                  <a:pt x="22111" y="32784"/>
                </a:lnTo>
                <a:lnTo>
                  <a:pt x="22252" y="32683"/>
                </a:lnTo>
                <a:lnTo>
                  <a:pt x="22353" y="32562"/>
                </a:lnTo>
                <a:lnTo>
                  <a:pt x="22413" y="32401"/>
                </a:lnTo>
                <a:lnTo>
                  <a:pt x="22433" y="32240"/>
                </a:lnTo>
                <a:lnTo>
                  <a:pt x="22413" y="32059"/>
                </a:lnTo>
                <a:lnTo>
                  <a:pt x="22353" y="31878"/>
                </a:lnTo>
                <a:lnTo>
                  <a:pt x="22313" y="31777"/>
                </a:lnTo>
                <a:lnTo>
                  <a:pt x="22252" y="31697"/>
                </a:lnTo>
                <a:lnTo>
                  <a:pt x="22111" y="31535"/>
                </a:lnTo>
                <a:lnTo>
                  <a:pt x="21930" y="31415"/>
                </a:lnTo>
                <a:lnTo>
                  <a:pt x="21749" y="31294"/>
                </a:lnTo>
                <a:lnTo>
                  <a:pt x="21346" y="31113"/>
                </a:lnTo>
                <a:lnTo>
                  <a:pt x="20963" y="30951"/>
                </a:lnTo>
                <a:lnTo>
                  <a:pt x="20601" y="30750"/>
                </a:lnTo>
                <a:lnTo>
                  <a:pt x="20238" y="30549"/>
                </a:lnTo>
                <a:lnTo>
                  <a:pt x="19534" y="30126"/>
                </a:lnTo>
                <a:lnTo>
                  <a:pt x="18849" y="29683"/>
                </a:lnTo>
                <a:lnTo>
                  <a:pt x="18184" y="29199"/>
                </a:lnTo>
                <a:lnTo>
                  <a:pt x="18043" y="29099"/>
                </a:lnTo>
                <a:lnTo>
                  <a:pt x="17842" y="28998"/>
                </a:lnTo>
                <a:lnTo>
                  <a:pt x="17641" y="28897"/>
                </a:lnTo>
                <a:lnTo>
                  <a:pt x="17399" y="28817"/>
                </a:lnTo>
                <a:lnTo>
                  <a:pt x="17359" y="28716"/>
                </a:lnTo>
                <a:lnTo>
                  <a:pt x="17359" y="27971"/>
                </a:lnTo>
                <a:lnTo>
                  <a:pt x="17399" y="25414"/>
                </a:lnTo>
                <a:lnTo>
                  <a:pt x="17379" y="25071"/>
                </a:lnTo>
                <a:lnTo>
                  <a:pt x="17359" y="24830"/>
                </a:lnTo>
                <a:lnTo>
                  <a:pt x="17298" y="24548"/>
                </a:lnTo>
                <a:lnTo>
                  <a:pt x="17520" y="24467"/>
                </a:lnTo>
                <a:lnTo>
                  <a:pt x="17721" y="24346"/>
                </a:lnTo>
                <a:lnTo>
                  <a:pt x="17902" y="24226"/>
                </a:lnTo>
                <a:lnTo>
                  <a:pt x="18064" y="24085"/>
                </a:lnTo>
                <a:lnTo>
                  <a:pt x="18406" y="23762"/>
                </a:lnTo>
                <a:lnTo>
                  <a:pt x="18748" y="23420"/>
                </a:lnTo>
                <a:lnTo>
                  <a:pt x="19413" y="22755"/>
                </a:lnTo>
                <a:lnTo>
                  <a:pt x="20742" y="21386"/>
                </a:lnTo>
                <a:lnTo>
                  <a:pt x="21245" y="20923"/>
                </a:lnTo>
                <a:lnTo>
                  <a:pt x="21487" y="20681"/>
                </a:lnTo>
                <a:lnTo>
                  <a:pt x="21729" y="20420"/>
                </a:lnTo>
                <a:lnTo>
                  <a:pt x="21890" y="20601"/>
                </a:lnTo>
                <a:lnTo>
                  <a:pt x="22091" y="20782"/>
                </a:lnTo>
                <a:lnTo>
                  <a:pt x="22474" y="21104"/>
                </a:lnTo>
                <a:lnTo>
                  <a:pt x="23561" y="22051"/>
                </a:lnTo>
                <a:lnTo>
                  <a:pt x="24648" y="23017"/>
                </a:lnTo>
                <a:lnTo>
                  <a:pt x="25756" y="23944"/>
                </a:lnTo>
                <a:lnTo>
                  <a:pt x="26239" y="24366"/>
                </a:lnTo>
                <a:lnTo>
                  <a:pt x="26118" y="24548"/>
                </a:lnTo>
                <a:lnTo>
                  <a:pt x="26058" y="24749"/>
                </a:lnTo>
                <a:lnTo>
                  <a:pt x="25998" y="24971"/>
                </a:lnTo>
                <a:lnTo>
                  <a:pt x="25978" y="25212"/>
                </a:lnTo>
                <a:lnTo>
                  <a:pt x="25897" y="26078"/>
                </a:lnTo>
                <a:lnTo>
                  <a:pt x="25857" y="26964"/>
                </a:lnTo>
                <a:lnTo>
                  <a:pt x="25837" y="28696"/>
                </a:lnTo>
                <a:lnTo>
                  <a:pt x="25816" y="29139"/>
                </a:lnTo>
                <a:lnTo>
                  <a:pt x="25816" y="29602"/>
                </a:lnTo>
                <a:lnTo>
                  <a:pt x="25816" y="29824"/>
                </a:lnTo>
                <a:lnTo>
                  <a:pt x="25837" y="30045"/>
                </a:lnTo>
                <a:lnTo>
                  <a:pt x="25877" y="30267"/>
                </a:lnTo>
                <a:lnTo>
                  <a:pt x="25937" y="30468"/>
                </a:lnTo>
                <a:lnTo>
                  <a:pt x="25998" y="30589"/>
                </a:lnTo>
                <a:lnTo>
                  <a:pt x="26058" y="30690"/>
                </a:lnTo>
                <a:lnTo>
                  <a:pt x="26139" y="30770"/>
                </a:lnTo>
                <a:lnTo>
                  <a:pt x="26219" y="30851"/>
                </a:lnTo>
                <a:lnTo>
                  <a:pt x="26320" y="30891"/>
                </a:lnTo>
                <a:lnTo>
                  <a:pt x="26421" y="30931"/>
                </a:lnTo>
                <a:lnTo>
                  <a:pt x="26521" y="30951"/>
                </a:lnTo>
                <a:lnTo>
                  <a:pt x="26622" y="30972"/>
                </a:lnTo>
                <a:lnTo>
                  <a:pt x="26723" y="30951"/>
                </a:lnTo>
                <a:lnTo>
                  <a:pt x="26823" y="30931"/>
                </a:lnTo>
                <a:lnTo>
                  <a:pt x="26904" y="30891"/>
                </a:lnTo>
                <a:lnTo>
                  <a:pt x="27005" y="30851"/>
                </a:lnTo>
                <a:lnTo>
                  <a:pt x="27085" y="30770"/>
                </a:lnTo>
                <a:lnTo>
                  <a:pt x="27166" y="30690"/>
                </a:lnTo>
                <a:lnTo>
                  <a:pt x="27226" y="30589"/>
                </a:lnTo>
                <a:lnTo>
                  <a:pt x="27286" y="30468"/>
                </a:lnTo>
                <a:lnTo>
                  <a:pt x="27347" y="30287"/>
                </a:lnTo>
                <a:lnTo>
                  <a:pt x="27387" y="30086"/>
                </a:lnTo>
                <a:lnTo>
                  <a:pt x="27407" y="29884"/>
                </a:lnTo>
                <a:lnTo>
                  <a:pt x="27427" y="29683"/>
                </a:lnTo>
                <a:lnTo>
                  <a:pt x="27427" y="29260"/>
                </a:lnTo>
                <a:lnTo>
                  <a:pt x="27427" y="28857"/>
                </a:lnTo>
                <a:lnTo>
                  <a:pt x="27448" y="27125"/>
                </a:lnTo>
                <a:lnTo>
                  <a:pt x="27468" y="26320"/>
                </a:lnTo>
                <a:lnTo>
                  <a:pt x="27468" y="25534"/>
                </a:lnTo>
                <a:lnTo>
                  <a:pt x="27468" y="25414"/>
                </a:lnTo>
                <a:lnTo>
                  <a:pt x="27971" y="25816"/>
                </a:lnTo>
                <a:lnTo>
                  <a:pt x="29099" y="26723"/>
                </a:lnTo>
                <a:lnTo>
                  <a:pt x="29361" y="26924"/>
                </a:lnTo>
                <a:lnTo>
                  <a:pt x="29622" y="27105"/>
                </a:lnTo>
                <a:lnTo>
                  <a:pt x="29763" y="27186"/>
                </a:lnTo>
                <a:lnTo>
                  <a:pt x="29924" y="27246"/>
                </a:lnTo>
                <a:lnTo>
                  <a:pt x="30065" y="27266"/>
                </a:lnTo>
                <a:lnTo>
                  <a:pt x="30227" y="27266"/>
                </a:lnTo>
                <a:lnTo>
                  <a:pt x="30347" y="27246"/>
                </a:lnTo>
                <a:lnTo>
                  <a:pt x="30448" y="27186"/>
                </a:lnTo>
                <a:lnTo>
                  <a:pt x="30488" y="27145"/>
                </a:lnTo>
                <a:lnTo>
                  <a:pt x="30529" y="27085"/>
                </a:lnTo>
                <a:lnTo>
                  <a:pt x="30549" y="27025"/>
                </a:lnTo>
                <a:lnTo>
                  <a:pt x="30549" y="26964"/>
                </a:lnTo>
                <a:lnTo>
                  <a:pt x="30529" y="26803"/>
                </a:lnTo>
                <a:lnTo>
                  <a:pt x="30488" y="26662"/>
                </a:lnTo>
                <a:lnTo>
                  <a:pt x="30428" y="26521"/>
                </a:lnTo>
                <a:lnTo>
                  <a:pt x="30327" y="26380"/>
                </a:lnTo>
                <a:lnTo>
                  <a:pt x="30247" y="26259"/>
                </a:lnTo>
                <a:lnTo>
                  <a:pt x="30146" y="26139"/>
                </a:lnTo>
                <a:lnTo>
                  <a:pt x="29904" y="25917"/>
                </a:lnTo>
                <a:lnTo>
                  <a:pt x="28877" y="24930"/>
                </a:lnTo>
                <a:lnTo>
                  <a:pt x="28394" y="24487"/>
                </a:lnTo>
                <a:lnTo>
                  <a:pt x="29824" y="23803"/>
                </a:lnTo>
                <a:lnTo>
                  <a:pt x="31274" y="23138"/>
                </a:lnTo>
                <a:lnTo>
                  <a:pt x="31978" y="22796"/>
                </a:lnTo>
                <a:lnTo>
                  <a:pt x="32341" y="22615"/>
                </a:lnTo>
                <a:lnTo>
                  <a:pt x="32683" y="22413"/>
                </a:lnTo>
                <a:lnTo>
                  <a:pt x="32804" y="22312"/>
                </a:lnTo>
                <a:lnTo>
                  <a:pt x="32885" y="22212"/>
                </a:lnTo>
                <a:lnTo>
                  <a:pt x="32965" y="22091"/>
                </a:lnTo>
                <a:lnTo>
                  <a:pt x="33005" y="21970"/>
                </a:lnTo>
                <a:lnTo>
                  <a:pt x="33026" y="21829"/>
                </a:lnTo>
                <a:lnTo>
                  <a:pt x="33026" y="21708"/>
                </a:lnTo>
                <a:lnTo>
                  <a:pt x="33005" y="21567"/>
                </a:lnTo>
                <a:lnTo>
                  <a:pt x="32965" y="21447"/>
                </a:lnTo>
                <a:lnTo>
                  <a:pt x="32905" y="21326"/>
                </a:lnTo>
                <a:lnTo>
                  <a:pt x="32844" y="21225"/>
                </a:lnTo>
                <a:lnTo>
                  <a:pt x="32744" y="21124"/>
                </a:lnTo>
                <a:lnTo>
                  <a:pt x="32643" y="21064"/>
                </a:lnTo>
                <a:lnTo>
                  <a:pt x="32522" y="21004"/>
                </a:lnTo>
                <a:lnTo>
                  <a:pt x="32401" y="20983"/>
                </a:lnTo>
                <a:lnTo>
                  <a:pt x="32260" y="20983"/>
                </a:lnTo>
                <a:lnTo>
                  <a:pt x="32099" y="21024"/>
                </a:lnTo>
                <a:lnTo>
                  <a:pt x="31737" y="21185"/>
                </a:lnTo>
                <a:lnTo>
                  <a:pt x="31374" y="21346"/>
                </a:lnTo>
                <a:lnTo>
                  <a:pt x="30649" y="21708"/>
                </a:lnTo>
                <a:lnTo>
                  <a:pt x="29240" y="22474"/>
                </a:lnTo>
                <a:lnTo>
                  <a:pt x="27850" y="23219"/>
                </a:lnTo>
                <a:lnTo>
                  <a:pt x="27589" y="23360"/>
                </a:lnTo>
                <a:lnTo>
                  <a:pt x="27327" y="23521"/>
                </a:lnTo>
                <a:lnTo>
                  <a:pt x="26723" y="22977"/>
                </a:lnTo>
                <a:lnTo>
                  <a:pt x="25635" y="22031"/>
                </a:lnTo>
                <a:lnTo>
                  <a:pt x="24548" y="21064"/>
                </a:lnTo>
                <a:lnTo>
                  <a:pt x="23460" y="20117"/>
                </a:lnTo>
                <a:lnTo>
                  <a:pt x="23138" y="19836"/>
                </a:lnTo>
                <a:lnTo>
                  <a:pt x="22836" y="19554"/>
                </a:lnTo>
                <a:lnTo>
                  <a:pt x="22876" y="19453"/>
                </a:lnTo>
                <a:lnTo>
                  <a:pt x="22917" y="19352"/>
                </a:lnTo>
                <a:lnTo>
                  <a:pt x="22937" y="19231"/>
                </a:lnTo>
                <a:lnTo>
                  <a:pt x="22937" y="19111"/>
                </a:lnTo>
                <a:lnTo>
                  <a:pt x="22917" y="17983"/>
                </a:lnTo>
                <a:lnTo>
                  <a:pt x="22897" y="16875"/>
                </a:lnTo>
                <a:lnTo>
                  <a:pt x="22876" y="16432"/>
                </a:lnTo>
                <a:lnTo>
                  <a:pt x="22876" y="15969"/>
                </a:lnTo>
                <a:lnTo>
                  <a:pt x="22856" y="15506"/>
                </a:lnTo>
                <a:lnTo>
                  <a:pt x="22836" y="15285"/>
                </a:lnTo>
                <a:lnTo>
                  <a:pt x="22796" y="15063"/>
                </a:lnTo>
                <a:lnTo>
                  <a:pt x="23017" y="14982"/>
                </a:lnTo>
                <a:lnTo>
                  <a:pt x="23259" y="14882"/>
                </a:lnTo>
                <a:lnTo>
                  <a:pt x="23480" y="14761"/>
                </a:lnTo>
                <a:lnTo>
                  <a:pt x="23682" y="14620"/>
                </a:lnTo>
                <a:lnTo>
                  <a:pt x="24487" y="14096"/>
                </a:lnTo>
                <a:lnTo>
                  <a:pt x="25635" y="13351"/>
                </a:lnTo>
                <a:lnTo>
                  <a:pt x="26743" y="12586"/>
                </a:lnTo>
                <a:lnTo>
                  <a:pt x="28092" y="11619"/>
                </a:lnTo>
                <a:lnTo>
                  <a:pt x="29280" y="11962"/>
                </a:lnTo>
                <a:lnTo>
                  <a:pt x="30448" y="12264"/>
                </a:lnTo>
                <a:lnTo>
                  <a:pt x="31978" y="12626"/>
                </a:lnTo>
                <a:lnTo>
                  <a:pt x="32401" y="12727"/>
                </a:lnTo>
                <a:lnTo>
                  <a:pt x="32623" y="12787"/>
                </a:lnTo>
                <a:lnTo>
                  <a:pt x="32844" y="12828"/>
                </a:lnTo>
                <a:lnTo>
                  <a:pt x="33086" y="12848"/>
                </a:lnTo>
                <a:lnTo>
                  <a:pt x="33287" y="12848"/>
                </a:lnTo>
                <a:lnTo>
                  <a:pt x="33509" y="12787"/>
                </a:lnTo>
                <a:lnTo>
                  <a:pt x="33610" y="12747"/>
                </a:lnTo>
                <a:lnTo>
                  <a:pt x="33690" y="12707"/>
                </a:lnTo>
                <a:lnTo>
                  <a:pt x="33771" y="12626"/>
                </a:lnTo>
                <a:lnTo>
                  <a:pt x="33851" y="12546"/>
                </a:lnTo>
                <a:lnTo>
                  <a:pt x="33912" y="12445"/>
                </a:lnTo>
                <a:lnTo>
                  <a:pt x="33952" y="12344"/>
                </a:lnTo>
                <a:lnTo>
                  <a:pt x="33972" y="12244"/>
                </a:lnTo>
                <a:lnTo>
                  <a:pt x="33972" y="12123"/>
                </a:lnTo>
                <a:lnTo>
                  <a:pt x="33952" y="12022"/>
                </a:lnTo>
                <a:lnTo>
                  <a:pt x="33892" y="11901"/>
                </a:lnTo>
                <a:lnTo>
                  <a:pt x="33831" y="11821"/>
                </a:lnTo>
                <a:lnTo>
                  <a:pt x="33751" y="11740"/>
                </a:lnTo>
                <a:lnTo>
                  <a:pt x="33589" y="11619"/>
                </a:lnTo>
                <a:lnTo>
                  <a:pt x="33408" y="11519"/>
                </a:lnTo>
                <a:lnTo>
                  <a:pt x="33207" y="11438"/>
                </a:lnTo>
                <a:lnTo>
                  <a:pt x="33005" y="11398"/>
                </a:lnTo>
                <a:lnTo>
                  <a:pt x="32784" y="11358"/>
                </a:lnTo>
                <a:lnTo>
                  <a:pt x="32361" y="11277"/>
                </a:lnTo>
                <a:lnTo>
                  <a:pt x="31435" y="11076"/>
                </a:lnTo>
                <a:lnTo>
                  <a:pt x="30508" y="10854"/>
                </a:lnTo>
                <a:lnTo>
                  <a:pt x="29461" y="10592"/>
                </a:lnTo>
                <a:lnTo>
                  <a:pt x="30045" y="10149"/>
                </a:lnTo>
                <a:lnTo>
                  <a:pt x="30589" y="9747"/>
                </a:lnTo>
                <a:lnTo>
                  <a:pt x="30851" y="9525"/>
                </a:lnTo>
                <a:lnTo>
                  <a:pt x="31092" y="9304"/>
                </a:lnTo>
                <a:lnTo>
                  <a:pt x="31173" y="9183"/>
                </a:lnTo>
                <a:lnTo>
                  <a:pt x="31233" y="9062"/>
                </a:lnTo>
                <a:lnTo>
                  <a:pt x="31274" y="8941"/>
                </a:lnTo>
                <a:lnTo>
                  <a:pt x="31294" y="8800"/>
                </a:lnTo>
                <a:lnTo>
                  <a:pt x="31274" y="8679"/>
                </a:lnTo>
                <a:lnTo>
                  <a:pt x="31233" y="8559"/>
                </a:lnTo>
                <a:lnTo>
                  <a:pt x="31193" y="8458"/>
                </a:lnTo>
                <a:lnTo>
                  <a:pt x="31133" y="8337"/>
                </a:lnTo>
                <a:lnTo>
                  <a:pt x="31052" y="8257"/>
                </a:lnTo>
                <a:lnTo>
                  <a:pt x="30951" y="8176"/>
                </a:lnTo>
                <a:lnTo>
                  <a:pt x="30851" y="8116"/>
                </a:lnTo>
                <a:lnTo>
                  <a:pt x="30730" y="8075"/>
                </a:lnTo>
                <a:lnTo>
                  <a:pt x="30609" y="8055"/>
                </a:lnTo>
                <a:lnTo>
                  <a:pt x="30468" y="8055"/>
                </a:lnTo>
                <a:lnTo>
                  <a:pt x="30347" y="8095"/>
                </a:lnTo>
                <a:lnTo>
                  <a:pt x="30206" y="8156"/>
                </a:lnTo>
                <a:lnTo>
                  <a:pt x="29945" y="8337"/>
                </a:lnTo>
                <a:lnTo>
                  <a:pt x="29683" y="8518"/>
                </a:lnTo>
                <a:lnTo>
                  <a:pt x="29179" y="8901"/>
                </a:lnTo>
                <a:lnTo>
                  <a:pt x="28676" y="9324"/>
                </a:lnTo>
                <a:lnTo>
                  <a:pt x="28193" y="9706"/>
                </a:lnTo>
                <a:lnTo>
                  <a:pt x="27770" y="10008"/>
                </a:lnTo>
                <a:lnTo>
                  <a:pt x="27729" y="8820"/>
                </a:lnTo>
                <a:lnTo>
                  <a:pt x="27649" y="7632"/>
                </a:lnTo>
                <a:lnTo>
                  <a:pt x="27548" y="6847"/>
                </a:lnTo>
                <a:lnTo>
                  <a:pt x="27427" y="6062"/>
                </a:lnTo>
                <a:lnTo>
                  <a:pt x="27367" y="5719"/>
                </a:lnTo>
                <a:lnTo>
                  <a:pt x="27307" y="5518"/>
                </a:lnTo>
                <a:lnTo>
                  <a:pt x="27246" y="5316"/>
                </a:lnTo>
                <a:lnTo>
                  <a:pt x="27166" y="5135"/>
                </a:lnTo>
                <a:lnTo>
                  <a:pt x="27065" y="4974"/>
                </a:lnTo>
                <a:lnTo>
                  <a:pt x="26944" y="4853"/>
                </a:lnTo>
                <a:lnTo>
                  <a:pt x="26864" y="4793"/>
                </a:lnTo>
                <a:lnTo>
                  <a:pt x="26783" y="4753"/>
                </a:lnTo>
                <a:lnTo>
                  <a:pt x="26702" y="4732"/>
                </a:lnTo>
                <a:lnTo>
                  <a:pt x="26622" y="4732"/>
                </a:lnTo>
                <a:lnTo>
                  <a:pt x="26541" y="4753"/>
                </a:lnTo>
                <a:lnTo>
                  <a:pt x="26481" y="4793"/>
                </a:lnTo>
                <a:lnTo>
                  <a:pt x="26360" y="4934"/>
                </a:lnTo>
                <a:lnTo>
                  <a:pt x="26300" y="5075"/>
                </a:lnTo>
                <a:lnTo>
                  <a:pt x="26239" y="5236"/>
                </a:lnTo>
                <a:lnTo>
                  <a:pt x="26219" y="5397"/>
                </a:lnTo>
                <a:lnTo>
                  <a:pt x="26219" y="5578"/>
                </a:lnTo>
                <a:lnTo>
                  <a:pt x="26219" y="5739"/>
                </a:lnTo>
                <a:lnTo>
                  <a:pt x="26239" y="6062"/>
                </a:lnTo>
                <a:lnTo>
                  <a:pt x="26320" y="6847"/>
                </a:lnTo>
                <a:lnTo>
                  <a:pt x="26380" y="7632"/>
                </a:lnTo>
                <a:lnTo>
                  <a:pt x="26441" y="8438"/>
                </a:lnTo>
                <a:lnTo>
                  <a:pt x="26461" y="9263"/>
                </a:lnTo>
                <a:lnTo>
                  <a:pt x="26481" y="10089"/>
                </a:lnTo>
                <a:lnTo>
                  <a:pt x="26461" y="10915"/>
                </a:lnTo>
                <a:lnTo>
                  <a:pt x="26461" y="10975"/>
                </a:lnTo>
                <a:lnTo>
                  <a:pt x="25998" y="11297"/>
                </a:lnTo>
                <a:lnTo>
                  <a:pt x="24890" y="12083"/>
                </a:lnTo>
                <a:lnTo>
                  <a:pt x="23762" y="12848"/>
                </a:lnTo>
                <a:lnTo>
                  <a:pt x="23380" y="13090"/>
                </a:lnTo>
                <a:lnTo>
                  <a:pt x="22977" y="13351"/>
                </a:lnTo>
                <a:lnTo>
                  <a:pt x="22594" y="13613"/>
                </a:lnTo>
                <a:lnTo>
                  <a:pt x="22393" y="13774"/>
                </a:lnTo>
                <a:lnTo>
                  <a:pt x="22232" y="13915"/>
                </a:lnTo>
                <a:lnTo>
                  <a:pt x="21950" y="13674"/>
                </a:lnTo>
                <a:lnTo>
                  <a:pt x="21668" y="13452"/>
                </a:lnTo>
                <a:lnTo>
                  <a:pt x="21064" y="12989"/>
                </a:lnTo>
                <a:lnTo>
                  <a:pt x="19775" y="11901"/>
                </a:lnTo>
                <a:lnTo>
                  <a:pt x="18486" y="10794"/>
                </a:lnTo>
                <a:lnTo>
                  <a:pt x="17218" y="9666"/>
                </a:lnTo>
                <a:lnTo>
                  <a:pt x="17198" y="9646"/>
                </a:lnTo>
                <a:lnTo>
                  <a:pt x="17117" y="8760"/>
                </a:lnTo>
                <a:lnTo>
                  <a:pt x="17037" y="7874"/>
                </a:lnTo>
                <a:lnTo>
                  <a:pt x="16976" y="6988"/>
                </a:lnTo>
                <a:lnTo>
                  <a:pt x="16936" y="6082"/>
                </a:lnTo>
                <a:lnTo>
                  <a:pt x="17037" y="6021"/>
                </a:lnTo>
                <a:lnTo>
                  <a:pt x="17137" y="5941"/>
                </a:lnTo>
                <a:lnTo>
                  <a:pt x="17782" y="5296"/>
                </a:lnTo>
                <a:lnTo>
                  <a:pt x="18446" y="4672"/>
                </a:lnTo>
                <a:lnTo>
                  <a:pt x="19111" y="4068"/>
                </a:lnTo>
                <a:lnTo>
                  <a:pt x="19775" y="3464"/>
                </a:lnTo>
                <a:lnTo>
                  <a:pt x="20460" y="2860"/>
                </a:lnTo>
                <a:lnTo>
                  <a:pt x="21165" y="2276"/>
                </a:lnTo>
                <a:lnTo>
                  <a:pt x="21527" y="2014"/>
                </a:lnTo>
                <a:lnTo>
                  <a:pt x="21910" y="1732"/>
                </a:lnTo>
                <a:lnTo>
                  <a:pt x="22091" y="1571"/>
                </a:lnTo>
                <a:lnTo>
                  <a:pt x="22272" y="1410"/>
                </a:lnTo>
                <a:lnTo>
                  <a:pt x="22413" y="1249"/>
                </a:lnTo>
                <a:lnTo>
                  <a:pt x="22534" y="1067"/>
                </a:lnTo>
                <a:lnTo>
                  <a:pt x="22574" y="967"/>
                </a:lnTo>
                <a:lnTo>
                  <a:pt x="22615" y="846"/>
                </a:lnTo>
                <a:lnTo>
                  <a:pt x="22615" y="745"/>
                </a:lnTo>
                <a:lnTo>
                  <a:pt x="22615" y="645"/>
                </a:lnTo>
                <a:lnTo>
                  <a:pt x="22594" y="544"/>
                </a:lnTo>
                <a:lnTo>
                  <a:pt x="22574" y="443"/>
                </a:lnTo>
                <a:lnTo>
                  <a:pt x="22534" y="363"/>
                </a:lnTo>
                <a:lnTo>
                  <a:pt x="22474" y="282"/>
                </a:lnTo>
                <a:lnTo>
                  <a:pt x="22413" y="202"/>
                </a:lnTo>
                <a:lnTo>
                  <a:pt x="22333" y="141"/>
                </a:lnTo>
                <a:lnTo>
                  <a:pt x="22252" y="81"/>
                </a:lnTo>
                <a:lnTo>
                  <a:pt x="22151" y="40"/>
                </a:lnTo>
                <a:lnTo>
                  <a:pt x="22051" y="20"/>
                </a:lnTo>
                <a:lnTo>
                  <a:pt x="21950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138606" y="1072243"/>
            <a:ext cx="567468" cy="651010"/>
          </a:xfrm>
          <a:custGeom>
            <a:pathLst>
              <a:path extrusionOk="0" h="39188" w="34154">
                <a:moveTo>
                  <a:pt x="16835" y="2477"/>
                </a:moveTo>
                <a:lnTo>
                  <a:pt x="16875" y="2618"/>
                </a:lnTo>
                <a:lnTo>
                  <a:pt x="16855" y="2659"/>
                </a:lnTo>
                <a:lnTo>
                  <a:pt x="16835" y="2477"/>
                </a:lnTo>
                <a:close/>
                <a:moveTo>
                  <a:pt x="16191" y="2276"/>
                </a:moveTo>
                <a:lnTo>
                  <a:pt x="16090" y="2739"/>
                </a:lnTo>
                <a:lnTo>
                  <a:pt x="16029" y="3222"/>
                </a:lnTo>
                <a:lnTo>
                  <a:pt x="15929" y="2961"/>
                </a:lnTo>
                <a:lnTo>
                  <a:pt x="15808" y="2699"/>
                </a:lnTo>
                <a:lnTo>
                  <a:pt x="16191" y="2276"/>
                </a:lnTo>
                <a:close/>
                <a:moveTo>
                  <a:pt x="31153" y="5518"/>
                </a:moveTo>
                <a:lnTo>
                  <a:pt x="31233" y="5579"/>
                </a:lnTo>
                <a:lnTo>
                  <a:pt x="31314" y="5599"/>
                </a:lnTo>
                <a:lnTo>
                  <a:pt x="31515" y="5659"/>
                </a:lnTo>
                <a:lnTo>
                  <a:pt x="31898" y="5719"/>
                </a:lnTo>
                <a:lnTo>
                  <a:pt x="32542" y="5881"/>
                </a:lnTo>
                <a:lnTo>
                  <a:pt x="32341" y="6102"/>
                </a:lnTo>
                <a:lnTo>
                  <a:pt x="32139" y="6344"/>
                </a:lnTo>
                <a:lnTo>
                  <a:pt x="32019" y="6485"/>
                </a:lnTo>
                <a:lnTo>
                  <a:pt x="31857" y="6626"/>
                </a:lnTo>
                <a:lnTo>
                  <a:pt x="31878" y="6525"/>
                </a:lnTo>
                <a:lnTo>
                  <a:pt x="31878" y="6424"/>
                </a:lnTo>
                <a:lnTo>
                  <a:pt x="31837" y="6324"/>
                </a:lnTo>
                <a:lnTo>
                  <a:pt x="31797" y="6223"/>
                </a:lnTo>
                <a:lnTo>
                  <a:pt x="31717" y="6122"/>
                </a:lnTo>
                <a:lnTo>
                  <a:pt x="31636" y="6042"/>
                </a:lnTo>
                <a:lnTo>
                  <a:pt x="31535" y="5981"/>
                </a:lnTo>
                <a:lnTo>
                  <a:pt x="31414" y="5921"/>
                </a:lnTo>
                <a:lnTo>
                  <a:pt x="31294" y="5901"/>
                </a:lnTo>
                <a:lnTo>
                  <a:pt x="31173" y="5901"/>
                </a:lnTo>
                <a:lnTo>
                  <a:pt x="31072" y="5921"/>
                </a:lnTo>
                <a:lnTo>
                  <a:pt x="30951" y="5981"/>
                </a:lnTo>
                <a:lnTo>
                  <a:pt x="30951" y="5981"/>
                </a:lnTo>
                <a:lnTo>
                  <a:pt x="31153" y="5518"/>
                </a:lnTo>
                <a:close/>
                <a:moveTo>
                  <a:pt x="1672" y="6283"/>
                </a:moveTo>
                <a:lnTo>
                  <a:pt x="1853" y="6303"/>
                </a:lnTo>
                <a:lnTo>
                  <a:pt x="1853" y="6767"/>
                </a:lnTo>
                <a:lnTo>
                  <a:pt x="1873" y="7008"/>
                </a:lnTo>
                <a:lnTo>
                  <a:pt x="1893" y="7230"/>
                </a:lnTo>
                <a:lnTo>
                  <a:pt x="1853" y="7230"/>
                </a:lnTo>
                <a:lnTo>
                  <a:pt x="1812" y="7250"/>
                </a:lnTo>
                <a:lnTo>
                  <a:pt x="1752" y="7290"/>
                </a:lnTo>
                <a:lnTo>
                  <a:pt x="1732" y="7330"/>
                </a:lnTo>
                <a:lnTo>
                  <a:pt x="1732" y="7371"/>
                </a:lnTo>
                <a:lnTo>
                  <a:pt x="1752" y="7411"/>
                </a:lnTo>
                <a:lnTo>
                  <a:pt x="1772" y="7471"/>
                </a:lnTo>
                <a:lnTo>
                  <a:pt x="1913" y="7653"/>
                </a:lnTo>
                <a:lnTo>
                  <a:pt x="1712" y="7733"/>
                </a:lnTo>
                <a:lnTo>
                  <a:pt x="1510" y="7814"/>
                </a:lnTo>
                <a:lnTo>
                  <a:pt x="1289" y="7854"/>
                </a:lnTo>
                <a:lnTo>
                  <a:pt x="1047" y="7894"/>
                </a:lnTo>
                <a:lnTo>
                  <a:pt x="987" y="7330"/>
                </a:lnTo>
                <a:lnTo>
                  <a:pt x="906" y="6747"/>
                </a:lnTo>
                <a:lnTo>
                  <a:pt x="846" y="6324"/>
                </a:lnTo>
                <a:lnTo>
                  <a:pt x="1007" y="6324"/>
                </a:lnTo>
                <a:lnTo>
                  <a:pt x="1148" y="6303"/>
                </a:lnTo>
                <a:lnTo>
                  <a:pt x="1470" y="6283"/>
                </a:lnTo>
                <a:close/>
                <a:moveTo>
                  <a:pt x="11821" y="9405"/>
                </a:moveTo>
                <a:lnTo>
                  <a:pt x="12364" y="9606"/>
                </a:lnTo>
                <a:lnTo>
                  <a:pt x="12868" y="9848"/>
                </a:lnTo>
                <a:lnTo>
                  <a:pt x="13371" y="10130"/>
                </a:lnTo>
                <a:lnTo>
                  <a:pt x="13855" y="10432"/>
                </a:lnTo>
                <a:lnTo>
                  <a:pt x="14318" y="10754"/>
                </a:lnTo>
                <a:lnTo>
                  <a:pt x="14761" y="11136"/>
                </a:lnTo>
                <a:lnTo>
                  <a:pt x="15184" y="11519"/>
                </a:lnTo>
                <a:lnTo>
                  <a:pt x="15566" y="11942"/>
                </a:lnTo>
                <a:lnTo>
                  <a:pt x="15526" y="13412"/>
                </a:lnTo>
                <a:lnTo>
                  <a:pt x="15204" y="13331"/>
                </a:lnTo>
                <a:lnTo>
                  <a:pt x="14882" y="13231"/>
                </a:lnTo>
                <a:lnTo>
                  <a:pt x="14580" y="13130"/>
                </a:lnTo>
                <a:lnTo>
                  <a:pt x="14257" y="12989"/>
                </a:lnTo>
                <a:lnTo>
                  <a:pt x="13955" y="12868"/>
                </a:lnTo>
                <a:lnTo>
                  <a:pt x="13774" y="12788"/>
                </a:lnTo>
                <a:lnTo>
                  <a:pt x="13593" y="12727"/>
                </a:lnTo>
                <a:lnTo>
                  <a:pt x="13573" y="12627"/>
                </a:lnTo>
                <a:lnTo>
                  <a:pt x="13553" y="12566"/>
                </a:lnTo>
                <a:lnTo>
                  <a:pt x="13512" y="12526"/>
                </a:lnTo>
                <a:lnTo>
                  <a:pt x="13472" y="12486"/>
                </a:lnTo>
                <a:lnTo>
                  <a:pt x="13412" y="12486"/>
                </a:lnTo>
                <a:lnTo>
                  <a:pt x="13351" y="12466"/>
                </a:lnTo>
                <a:lnTo>
                  <a:pt x="13291" y="12486"/>
                </a:lnTo>
                <a:lnTo>
                  <a:pt x="13251" y="12506"/>
                </a:lnTo>
                <a:lnTo>
                  <a:pt x="13190" y="12526"/>
                </a:lnTo>
                <a:lnTo>
                  <a:pt x="13049" y="12667"/>
                </a:lnTo>
                <a:lnTo>
                  <a:pt x="12908" y="12808"/>
                </a:lnTo>
                <a:lnTo>
                  <a:pt x="12808" y="12969"/>
                </a:lnTo>
                <a:lnTo>
                  <a:pt x="12707" y="13130"/>
                </a:lnTo>
                <a:lnTo>
                  <a:pt x="12626" y="13291"/>
                </a:lnTo>
                <a:lnTo>
                  <a:pt x="12546" y="13472"/>
                </a:lnTo>
                <a:lnTo>
                  <a:pt x="12425" y="13835"/>
                </a:lnTo>
                <a:lnTo>
                  <a:pt x="12264" y="14560"/>
                </a:lnTo>
                <a:lnTo>
                  <a:pt x="11458" y="13936"/>
                </a:lnTo>
                <a:lnTo>
                  <a:pt x="11519" y="13754"/>
                </a:lnTo>
                <a:lnTo>
                  <a:pt x="11539" y="13573"/>
                </a:lnTo>
                <a:lnTo>
                  <a:pt x="11579" y="13150"/>
                </a:lnTo>
                <a:lnTo>
                  <a:pt x="11680" y="11720"/>
                </a:lnTo>
                <a:lnTo>
                  <a:pt x="11821" y="9405"/>
                </a:lnTo>
                <a:close/>
                <a:moveTo>
                  <a:pt x="21587" y="9989"/>
                </a:moveTo>
                <a:lnTo>
                  <a:pt x="21587" y="10452"/>
                </a:lnTo>
                <a:lnTo>
                  <a:pt x="21587" y="10915"/>
                </a:lnTo>
                <a:lnTo>
                  <a:pt x="21567" y="11358"/>
                </a:lnTo>
                <a:lnTo>
                  <a:pt x="21547" y="11821"/>
                </a:lnTo>
                <a:lnTo>
                  <a:pt x="21467" y="12506"/>
                </a:lnTo>
                <a:lnTo>
                  <a:pt x="21346" y="13190"/>
                </a:lnTo>
                <a:lnTo>
                  <a:pt x="21285" y="13452"/>
                </a:lnTo>
                <a:lnTo>
                  <a:pt x="18889" y="15426"/>
                </a:lnTo>
                <a:lnTo>
                  <a:pt x="18949" y="14842"/>
                </a:lnTo>
                <a:lnTo>
                  <a:pt x="18970" y="14278"/>
                </a:lnTo>
                <a:lnTo>
                  <a:pt x="19010" y="13130"/>
                </a:lnTo>
                <a:lnTo>
                  <a:pt x="18990" y="13029"/>
                </a:lnTo>
                <a:lnTo>
                  <a:pt x="18949" y="12929"/>
                </a:lnTo>
                <a:lnTo>
                  <a:pt x="18889" y="12868"/>
                </a:lnTo>
                <a:lnTo>
                  <a:pt x="18829" y="12808"/>
                </a:lnTo>
                <a:lnTo>
                  <a:pt x="18728" y="12788"/>
                </a:lnTo>
                <a:lnTo>
                  <a:pt x="18647" y="12768"/>
                </a:lnTo>
                <a:lnTo>
                  <a:pt x="18547" y="12788"/>
                </a:lnTo>
                <a:lnTo>
                  <a:pt x="18446" y="12808"/>
                </a:lnTo>
                <a:lnTo>
                  <a:pt x="18003" y="13029"/>
                </a:lnTo>
                <a:lnTo>
                  <a:pt x="17560" y="13271"/>
                </a:lnTo>
                <a:lnTo>
                  <a:pt x="17137" y="13513"/>
                </a:lnTo>
                <a:lnTo>
                  <a:pt x="16714" y="13795"/>
                </a:lnTo>
                <a:lnTo>
                  <a:pt x="16754" y="11720"/>
                </a:lnTo>
                <a:lnTo>
                  <a:pt x="17137" y="11600"/>
                </a:lnTo>
                <a:lnTo>
                  <a:pt x="17520" y="11459"/>
                </a:lnTo>
                <a:lnTo>
                  <a:pt x="19151" y="10875"/>
                </a:lnTo>
                <a:lnTo>
                  <a:pt x="20379" y="10452"/>
                </a:lnTo>
                <a:lnTo>
                  <a:pt x="21587" y="9989"/>
                </a:lnTo>
                <a:close/>
                <a:moveTo>
                  <a:pt x="13573" y="13593"/>
                </a:moveTo>
                <a:lnTo>
                  <a:pt x="13754" y="13734"/>
                </a:lnTo>
                <a:lnTo>
                  <a:pt x="13895" y="13855"/>
                </a:lnTo>
                <a:lnTo>
                  <a:pt x="14076" y="13956"/>
                </a:lnTo>
                <a:lnTo>
                  <a:pt x="14257" y="14056"/>
                </a:lnTo>
                <a:lnTo>
                  <a:pt x="14459" y="14137"/>
                </a:lnTo>
                <a:lnTo>
                  <a:pt x="14660" y="14217"/>
                </a:lnTo>
                <a:lnTo>
                  <a:pt x="15083" y="14338"/>
                </a:lnTo>
                <a:lnTo>
                  <a:pt x="15506" y="14399"/>
                </a:lnTo>
                <a:lnTo>
                  <a:pt x="15466" y="16996"/>
                </a:lnTo>
                <a:lnTo>
                  <a:pt x="13291" y="15325"/>
                </a:lnTo>
                <a:lnTo>
                  <a:pt x="13371" y="14721"/>
                </a:lnTo>
                <a:lnTo>
                  <a:pt x="13412" y="14419"/>
                </a:lnTo>
                <a:lnTo>
                  <a:pt x="13472" y="14137"/>
                </a:lnTo>
                <a:lnTo>
                  <a:pt x="13532" y="13855"/>
                </a:lnTo>
                <a:lnTo>
                  <a:pt x="13573" y="13593"/>
                </a:lnTo>
                <a:close/>
                <a:moveTo>
                  <a:pt x="18224" y="13654"/>
                </a:moveTo>
                <a:lnTo>
                  <a:pt x="18144" y="14540"/>
                </a:lnTo>
                <a:lnTo>
                  <a:pt x="18124" y="14983"/>
                </a:lnTo>
                <a:lnTo>
                  <a:pt x="18124" y="15426"/>
                </a:lnTo>
                <a:lnTo>
                  <a:pt x="18124" y="15506"/>
                </a:lnTo>
                <a:lnTo>
                  <a:pt x="18144" y="15567"/>
                </a:lnTo>
                <a:lnTo>
                  <a:pt x="18224" y="15667"/>
                </a:lnTo>
                <a:lnTo>
                  <a:pt x="18325" y="15748"/>
                </a:lnTo>
                <a:lnTo>
                  <a:pt x="18446" y="15788"/>
                </a:lnTo>
                <a:lnTo>
                  <a:pt x="16654" y="17319"/>
                </a:lnTo>
                <a:lnTo>
                  <a:pt x="16714" y="14036"/>
                </a:lnTo>
                <a:lnTo>
                  <a:pt x="17097" y="13956"/>
                </a:lnTo>
                <a:lnTo>
                  <a:pt x="17479" y="13875"/>
                </a:lnTo>
                <a:lnTo>
                  <a:pt x="17842" y="13774"/>
                </a:lnTo>
                <a:lnTo>
                  <a:pt x="18224" y="13654"/>
                </a:lnTo>
                <a:close/>
                <a:moveTo>
                  <a:pt x="19090" y="16735"/>
                </a:moveTo>
                <a:lnTo>
                  <a:pt x="19372" y="16795"/>
                </a:lnTo>
                <a:lnTo>
                  <a:pt x="19654" y="16835"/>
                </a:lnTo>
                <a:lnTo>
                  <a:pt x="19795" y="16876"/>
                </a:lnTo>
                <a:lnTo>
                  <a:pt x="19936" y="16916"/>
                </a:lnTo>
                <a:lnTo>
                  <a:pt x="20057" y="16996"/>
                </a:lnTo>
                <a:lnTo>
                  <a:pt x="20178" y="17077"/>
                </a:lnTo>
                <a:lnTo>
                  <a:pt x="20218" y="17137"/>
                </a:lnTo>
                <a:lnTo>
                  <a:pt x="20258" y="17178"/>
                </a:lnTo>
                <a:lnTo>
                  <a:pt x="20258" y="17238"/>
                </a:lnTo>
                <a:lnTo>
                  <a:pt x="20258" y="17299"/>
                </a:lnTo>
                <a:lnTo>
                  <a:pt x="20238" y="17419"/>
                </a:lnTo>
                <a:lnTo>
                  <a:pt x="20178" y="17540"/>
                </a:lnTo>
                <a:lnTo>
                  <a:pt x="20097" y="17661"/>
                </a:lnTo>
                <a:lnTo>
                  <a:pt x="19997" y="17782"/>
                </a:lnTo>
                <a:lnTo>
                  <a:pt x="19835" y="17963"/>
                </a:lnTo>
                <a:lnTo>
                  <a:pt x="18970" y="19111"/>
                </a:lnTo>
                <a:lnTo>
                  <a:pt x="18647" y="19493"/>
                </a:lnTo>
                <a:lnTo>
                  <a:pt x="17177" y="18326"/>
                </a:lnTo>
                <a:lnTo>
                  <a:pt x="19090" y="16735"/>
                </a:lnTo>
                <a:close/>
                <a:moveTo>
                  <a:pt x="12707" y="16352"/>
                </a:moveTo>
                <a:lnTo>
                  <a:pt x="13955" y="17319"/>
                </a:lnTo>
                <a:lnTo>
                  <a:pt x="15345" y="18426"/>
                </a:lnTo>
                <a:lnTo>
                  <a:pt x="13633" y="19916"/>
                </a:lnTo>
                <a:lnTo>
                  <a:pt x="13432" y="19594"/>
                </a:lnTo>
                <a:lnTo>
                  <a:pt x="13210" y="19292"/>
                </a:lnTo>
                <a:lnTo>
                  <a:pt x="12969" y="19010"/>
                </a:lnTo>
                <a:lnTo>
                  <a:pt x="12707" y="18728"/>
                </a:lnTo>
                <a:lnTo>
                  <a:pt x="12425" y="18487"/>
                </a:lnTo>
                <a:lnTo>
                  <a:pt x="12143" y="18265"/>
                </a:lnTo>
                <a:lnTo>
                  <a:pt x="11821" y="18064"/>
                </a:lnTo>
                <a:lnTo>
                  <a:pt x="11499" y="17883"/>
                </a:lnTo>
                <a:lnTo>
                  <a:pt x="12083" y="17278"/>
                </a:lnTo>
                <a:lnTo>
                  <a:pt x="12264" y="17057"/>
                </a:lnTo>
                <a:lnTo>
                  <a:pt x="12445" y="16835"/>
                </a:lnTo>
                <a:lnTo>
                  <a:pt x="12606" y="16614"/>
                </a:lnTo>
                <a:lnTo>
                  <a:pt x="12667" y="16493"/>
                </a:lnTo>
                <a:lnTo>
                  <a:pt x="12707" y="16352"/>
                </a:lnTo>
                <a:close/>
                <a:moveTo>
                  <a:pt x="21507" y="14781"/>
                </a:moveTo>
                <a:lnTo>
                  <a:pt x="21608" y="14801"/>
                </a:lnTo>
                <a:lnTo>
                  <a:pt x="21608" y="14882"/>
                </a:lnTo>
                <a:lnTo>
                  <a:pt x="21628" y="14942"/>
                </a:lnTo>
                <a:lnTo>
                  <a:pt x="21668" y="15023"/>
                </a:lnTo>
                <a:lnTo>
                  <a:pt x="21749" y="15083"/>
                </a:lnTo>
                <a:lnTo>
                  <a:pt x="21990" y="15245"/>
                </a:lnTo>
                <a:lnTo>
                  <a:pt x="22232" y="15385"/>
                </a:lnTo>
                <a:lnTo>
                  <a:pt x="22735" y="15667"/>
                </a:lnTo>
                <a:lnTo>
                  <a:pt x="22997" y="15828"/>
                </a:lnTo>
                <a:lnTo>
                  <a:pt x="23219" y="15990"/>
                </a:lnTo>
                <a:lnTo>
                  <a:pt x="23702" y="16352"/>
                </a:lnTo>
                <a:lnTo>
                  <a:pt x="24044" y="16614"/>
                </a:lnTo>
                <a:lnTo>
                  <a:pt x="24366" y="16916"/>
                </a:lnTo>
                <a:lnTo>
                  <a:pt x="24689" y="17218"/>
                </a:lnTo>
                <a:lnTo>
                  <a:pt x="24970" y="17540"/>
                </a:lnTo>
                <a:lnTo>
                  <a:pt x="24407" y="17943"/>
                </a:lnTo>
                <a:lnTo>
                  <a:pt x="23843" y="18326"/>
                </a:lnTo>
                <a:lnTo>
                  <a:pt x="22675" y="19091"/>
                </a:lnTo>
                <a:lnTo>
                  <a:pt x="21487" y="19796"/>
                </a:lnTo>
                <a:lnTo>
                  <a:pt x="20278" y="20480"/>
                </a:lnTo>
                <a:lnTo>
                  <a:pt x="20138" y="20480"/>
                </a:lnTo>
                <a:lnTo>
                  <a:pt x="19997" y="20541"/>
                </a:lnTo>
                <a:lnTo>
                  <a:pt x="19755" y="20339"/>
                </a:lnTo>
                <a:lnTo>
                  <a:pt x="19493" y="20138"/>
                </a:lnTo>
                <a:lnTo>
                  <a:pt x="20077" y="19393"/>
                </a:lnTo>
                <a:lnTo>
                  <a:pt x="20762" y="18507"/>
                </a:lnTo>
                <a:lnTo>
                  <a:pt x="21064" y="18104"/>
                </a:lnTo>
                <a:lnTo>
                  <a:pt x="21185" y="17903"/>
                </a:lnTo>
                <a:lnTo>
                  <a:pt x="21245" y="17782"/>
                </a:lnTo>
                <a:lnTo>
                  <a:pt x="21285" y="17681"/>
                </a:lnTo>
                <a:lnTo>
                  <a:pt x="21305" y="17500"/>
                </a:lnTo>
                <a:lnTo>
                  <a:pt x="21326" y="17339"/>
                </a:lnTo>
                <a:lnTo>
                  <a:pt x="21326" y="17178"/>
                </a:lnTo>
                <a:lnTo>
                  <a:pt x="21285" y="17037"/>
                </a:lnTo>
                <a:lnTo>
                  <a:pt x="21245" y="16896"/>
                </a:lnTo>
                <a:lnTo>
                  <a:pt x="21205" y="16775"/>
                </a:lnTo>
                <a:lnTo>
                  <a:pt x="21124" y="16654"/>
                </a:lnTo>
                <a:lnTo>
                  <a:pt x="21044" y="16533"/>
                </a:lnTo>
                <a:lnTo>
                  <a:pt x="20963" y="16433"/>
                </a:lnTo>
                <a:lnTo>
                  <a:pt x="20842" y="16332"/>
                </a:lnTo>
                <a:lnTo>
                  <a:pt x="20742" y="16251"/>
                </a:lnTo>
                <a:lnTo>
                  <a:pt x="20601" y="16171"/>
                </a:lnTo>
                <a:lnTo>
                  <a:pt x="20339" y="16050"/>
                </a:lnTo>
                <a:lnTo>
                  <a:pt x="20057" y="15949"/>
                </a:lnTo>
                <a:lnTo>
                  <a:pt x="21507" y="14781"/>
                </a:lnTo>
                <a:close/>
                <a:moveTo>
                  <a:pt x="11297" y="15245"/>
                </a:moveTo>
                <a:lnTo>
                  <a:pt x="12465" y="16151"/>
                </a:lnTo>
                <a:lnTo>
                  <a:pt x="12304" y="16191"/>
                </a:lnTo>
                <a:lnTo>
                  <a:pt x="12163" y="16251"/>
                </a:lnTo>
                <a:lnTo>
                  <a:pt x="11881" y="16392"/>
                </a:lnTo>
                <a:lnTo>
                  <a:pt x="11619" y="16594"/>
                </a:lnTo>
                <a:lnTo>
                  <a:pt x="11378" y="16795"/>
                </a:lnTo>
                <a:lnTo>
                  <a:pt x="11136" y="17037"/>
                </a:lnTo>
                <a:lnTo>
                  <a:pt x="10894" y="17278"/>
                </a:lnTo>
                <a:lnTo>
                  <a:pt x="10472" y="17721"/>
                </a:lnTo>
                <a:lnTo>
                  <a:pt x="10391" y="17822"/>
                </a:lnTo>
                <a:lnTo>
                  <a:pt x="10351" y="17923"/>
                </a:lnTo>
                <a:lnTo>
                  <a:pt x="10351" y="18023"/>
                </a:lnTo>
                <a:lnTo>
                  <a:pt x="10371" y="18124"/>
                </a:lnTo>
                <a:lnTo>
                  <a:pt x="10411" y="18225"/>
                </a:lnTo>
                <a:lnTo>
                  <a:pt x="10472" y="18305"/>
                </a:lnTo>
                <a:lnTo>
                  <a:pt x="10552" y="18386"/>
                </a:lnTo>
                <a:lnTo>
                  <a:pt x="10653" y="18426"/>
                </a:lnTo>
                <a:lnTo>
                  <a:pt x="11015" y="18607"/>
                </a:lnTo>
                <a:lnTo>
                  <a:pt x="11358" y="18809"/>
                </a:lnTo>
                <a:lnTo>
                  <a:pt x="11680" y="19030"/>
                </a:lnTo>
                <a:lnTo>
                  <a:pt x="11982" y="19292"/>
                </a:lnTo>
                <a:lnTo>
                  <a:pt x="12264" y="19554"/>
                </a:lnTo>
                <a:lnTo>
                  <a:pt x="12505" y="19856"/>
                </a:lnTo>
                <a:lnTo>
                  <a:pt x="12747" y="20178"/>
                </a:lnTo>
                <a:lnTo>
                  <a:pt x="12948" y="20521"/>
                </a:lnTo>
                <a:lnTo>
                  <a:pt x="11398" y="21890"/>
                </a:lnTo>
                <a:lnTo>
                  <a:pt x="10955" y="21326"/>
                </a:lnTo>
                <a:lnTo>
                  <a:pt x="10512" y="20762"/>
                </a:lnTo>
                <a:lnTo>
                  <a:pt x="9586" y="19675"/>
                </a:lnTo>
                <a:lnTo>
                  <a:pt x="9203" y="19212"/>
                </a:lnTo>
                <a:lnTo>
                  <a:pt x="8820" y="18769"/>
                </a:lnTo>
                <a:lnTo>
                  <a:pt x="8418" y="18346"/>
                </a:lnTo>
                <a:lnTo>
                  <a:pt x="7975" y="17963"/>
                </a:lnTo>
                <a:lnTo>
                  <a:pt x="9384" y="16916"/>
                </a:lnTo>
                <a:lnTo>
                  <a:pt x="9908" y="16533"/>
                </a:lnTo>
                <a:lnTo>
                  <a:pt x="10391" y="16131"/>
                </a:lnTo>
                <a:lnTo>
                  <a:pt x="10874" y="15708"/>
                </a:lnTo>
                <a:lnTo>
                  <a:pt x="11096" y="15486"/>
                </a:lnTo>
                <a:lnTo>
                  <a:pt x="11297" y="15245"/>
                </a:lnTo>
                <a:close/>
                <a:moveTo>
                  <a:pt x="16613" y="19453"/>
                </a:moveTo>
                <a:lnTo>
                  <a:pt x="18486" y="20943"/>
                </a:lnTo>
                <a:lnTo>
                  <a:pt x="18567" y="22131"/>
                </a:lnTo>
                <a:lnTo>
                  <a:pt x="18124" y="22272"/>
                </a:lnTo>
                <a:lnTo>
                  <a:pt x="17600" y="22434"/>
                </a:lnTo>
                <a:lnTo>
                  <a:pt x="17117" y="22615"/>
                </a:lnTo>
                <a:lnTo>
                  <a:pt x="16895" y="22715"/>
                </a:lnTo>
                <a:lnTo>
                  <a:pt x="16714" y="22796"/>
                </a:lnTo>
                <a:lnTo>
                  <a:pt x="16714" y="22796"/>
                </a:lnTo>
                <a:lnTo>
                  <a:pt x="16734" y="22675"/>
                </a:lnTo>
                <a:lnTo>
                  <a:pt x="16714" y="22554"/>
                </a:lnTo>
                <a:lnTo>
                  <a:pt x="16674" y="22454"/>
                </a:lnTo>
                <a:lnTo>
                  <a:pt x="16593" y="22353"/>
                </a:lnTo>
                <a:lnTo>
                  <a:pt x="16613" y="20239"/>
                </a:lnTo>
                <a:lnTo>
                  <a:pt x="16613" y="19453"/>
                </a:lnTo>
                <a:close/>
                <a:moveTo>
                  <a:pt x="15425" y="19816"/>
                </a:moveTo>
                <a:lnTo>
                  <a:pt x="15385" y="22615"/>
                </a:lnTo>
                <a:lnTo>
                  <a:pt x="15123" y="22736"/>
                </a:lnTo>
                <a:lnTo>
                  <a:pt x="14862" y="22836"/>
                </a:lnTo>
                <a:lnTo>
                  <a:pt x="14559" y="22917"/>
                </a:lnTo>
                <a:lnTo>
                  <a:pt x="14257" y="22957"/>
                </a:lnTo>
                <a:lnTo>
                  <a:pt x="14116" y="22957"/>
                </a:lnTo>
                <a:lnTo>
                  <a:pt x="13975" y="22937"/>
                </a:lnTo>
                <a:lnTo>
                  <a:pt x="13875" y="22897"/>
                </a:lnTo>
                <a:lnTo>
                  <a:pt x="13774" y="22856"/>
                </a:lnTo>
                <a:lnTo>
                  <a:pt x="13714" y="22776"/>
                </a:lnTo>
                <a:lnTo>
                  <a:pt x="13653" y="22675"/>
                </a:lnTo>
                <a:lnTo>
                  <a:pt x="13593" y="22575"/>
                </a:lnTo>
                <a:lnTo>
                  <a:pt x="13553" y="22474"/>
                </a:lnTo>
                <a:lnTo>
                  <a:pt x="13512" y="22212"/>
                </a:lnTo>
                <a:lnTo>
                  <a:pt x="13492" y="21950"/>
                </a:lnTo>
                <a:lnTo>
                  <a:pt x="13512" y="21467"/>
                </a:lnTo>
                <a:lnTo>
                  <a:pt x="14056" y="20984"/>
                </a:lnTo>
                <a:lnTo>
                  <a:pt x="15425" y="19816"/>
                </a:lnTo>
                <a:close/>
                <a:moveTo>
                  <a:pt x="12727" y="22152"/>
                </a:moveTo>
                <a:lnTo>
                  <a:pt x="12727" y="22393"/>
                </a:lnTo>
                <a:lnTo>
                  <a:pt x="12747" y="22655"/>
                </a:lnTo>
                <a:lnTo>
                  <a:pt x="12808" y="22897"/>
                </a:lnTo>
                <a:lnTo>
                  <a:pt x="12888" y="23138"/>
                </a:lnTo>
                <a:lnTo>
                  <a:pt x="13009" y="23340"/>
                </a:lnTo>
                <a:lnTo>
                  <a:pt x="13089" y="23440"/>
                </a:lnTo>
                <a:lnTo>
                  <a:pt x="13170" y="23521"/>
                </a:lnTo>
                <a:lnTo>
                  <a:pt x="13271" y="23602"/>
                </a:lnTo>
                <a:lnTo>
                  <a:pt x="13391" y="23682"/>
                </a:lnTo>
                <a:lnTo>
                  <a:pt x="13492" y="23742"/>
                </a:lnTo>
                <a:lnTo>
                  <a:pt x="13633" y="23783"/>
                </a:lnTo>
                <a:lnTo>
                  <a:pt x="13835" y="23843"/>
                </a:lnTo>
                <a:lnTo>
                  <a:pt x="14056" y="23883"/>
                </a:lnTo>
                <a:lnTo>
                  <a:pt x="14499" y="23883"/>
                </a:lnTo>
                <a:lnTo>
                  <a:pt x="14721" y="23863"/>
                </a:lnTo>
                <a:lnTo>
                  <a:pt x="14942" y="23823"/>
                </a:lnTo>
                <a:lnTo>
                  <a:pt x="15164" y="23763"/>
                </a:lnTo>
                <a:lnTo>
                  <a:pt x="15385" y="23682"/>
                </a:lnTo>
                <a:lnTo>
                  <a:pt x="15385" y="24870"/>
                </a:lnTo>
                <a:lnTo>
                  <a:pt x="14841" y="24971"/>
                </a:lnTo>
                <a:lnTo>
                  <a:pt x="14318" y="25092"/>
                </a:lnTo>
                <a:lnTo>
                  <a:pt x="13251" y="25353"/>
                </a:lnTo>
                <a:lnTo>
                  <a:pt x="11559" y="25716"/>
                </a:lnTo>
                <a:lnTo>
                  <a:pt x="11559" y="25716"/>
                </a:lnTo>
                <a:lnTo>
                  <a:pt x="11821" y="24326"/>
                </a:lnTo>
                <a:lnTo>
                  <a:pt x="11962" y="23541"/>
                </a:lnTo>
                <a:lnTo>
                  <a:pt x="12022" y="23138"/>
                </a:lnTo>
                <a:lnTo>
                  <a:pt x="12042" y="22756"/>
                </a:lnTo>
                <a:lnTo>
                  <a:pt x="12727" y="22152"/>
                </a:lnTo>
                <a:close/>
                <a:moveTo>
                  <a:pt x="19352" y="21648"/>
                </a:moveTo>
                <a:lnTo>
                  <a:pt x="19835" y="22031"/>
                </a:lnTo>
                <a:lnTo>
                  <a:pt x="19916" y="22575"/>
                </a:lnTo>
                <a:lnTo>
                  <a:pt x="20158" y="24165"/>
                </a:lnTo>
                <a:lnTo>
                  <a:pt x="20500" y="26441"/>
                </a:lnTo>
                <a:lnTo>
                  <a:pt x="18829" y="25716"/>
                </a:lnTo>
                <a:lnTo>
                  <a:pt x="18305" y="25474"/>
                </a:lnTo>
                <a:lnTo>
                  <a:pt x="17741" y="25253"/>
                </a:lnTo>
                <a:lnTo>
                  <a:pt x="17459" y="25172"/>
                </a:lnTo>
                <a:lnTo>
                  <a:pt x="17157" y="25092"/>
                </a:lnTo>
                <a:lnTo>
                  <a:pt x="16875" y="25011"/>
                </a:lnTo>
                <a:lnTo>
                  <a:pt x="16573" y="24971"/>
                </a:lnTo>
                <a:lnTo>
                  <a:pt x="16593" y="23159"/>
                </a:lnTo>
                <a:lnTo>
                  <a:pt x="16694" y="23239"/>
                </a:lnTo>
                <a:lnTo>
                  <a:pt x="16795" y="23279"/>
                </a:lnTo>
                <a:lnTo>
                  <a:pt x="16916" y="23320"/>
                </a:lnTo>
                <a:lnTo>
                  <a:pt x="17057" y="23340"/>
                </a:lnTo>
                <a:lnTo>
                  <a:pt x="17318" y="23340"/>
                </a:lnTo>
                <a:lnTo>
                  <a:pt x="17560" y="23320"/>
                </a:lnTo>
                <a:lnTo>
                  <a:pt x="17963" y="23239"/>
                </a:lnTo>
                <a:lnTo>
                  <a:pt x="18365" y="23159"/>
                </a:lnTo>
                <a:lnTo>
                  <a:pt x="18768" y="23038"/>
                </a:lnTo>
                <a:lnTo>
                  <a:pt x="19151" y="22897"/>
                </a:lnTo>
                <a:lnTo>
                  <a:pt x="19231" y="22856"/>
                </a:lnTo>
                <a:lnTo>
                  <a:pt x="19312" y="22816"/>
                </a:lnTo>
                <a:lnTo>
                  <a:pt x="19372" y="22756"/>
                </a:lnTo>
                <a:lnTo>
                  <a:pt x="19413" y="22695"/>
                </a:lnTo>
                <a:lnTo>
                  <a:pt x="19453" y="22615"/>
                </a:lnTo>
                <a:lnTo>
                  <a:pt x="19473" y="22534"/>
                </a:lnTo>
                <a:lnTo>
                  <a:pt x="19473" y="22454"/>
                </a:lnTo>
                <a:lnTo>
                  <a:pt x="19453" y="22353"/>
                </a:lnTo>
                <a:lnTo>
                  <a:pt x="19352" y="21648"/>
                </a:lnTo>
                <a:close/>
                <a:moveTo>
                  <a:pt x="32542" y="29824"/>
                </a:moveTo>
                <a:lnTo>
                  <a:pt x="32502" y="30247"/>
                </a:lnTo>
                <a:lnTo>
                  <a:pt x="32502" y="30690"/>
                </a:lnTo>
                <a:lnTo>
                  <a:pt x="32502" y="30992"/>
                </a:lnTo>
                <a:lnTo>
                  <a:pt x="32522" y="31294"/>
                </a:lnTo>
                <a:lnTo>
                  <a:pt x="32200" y="31314"/>
                </a:lnTo>
                <a:lnTo>
                  <a:pt x="31878" y="31334"/>
                </a:lnTo>
                <a:lnTo>
                  <a:pt x="31636" y="31375"/>
                </a:lnTo>
                <a:lnTo>
                  <a:pt x="31394" y="31415"/>
                </a:lnTo>
                <a:lnTo>
                  <a:pt x="31153" y="31475"/>
                </a:lnTo>
                <a:lnTo>
                  <a:pt x="30911" y="31536"/>
                </a:lnTo>
                <a:lnTo>
                  <a:pt x="30871" y="30992"/>
                </a:lnTo>
                <a:lnTo>
                  <a:pt x="31193" y="31234"/>
                </a:lnTo>
                <a:lnTo>
                  <a:pt x="31314" y="31294"/>
                </a:lnTo>
                <a:lnTo>
                  <a:pt x="31435" y="31334"/>
                </a:lnTo>
                <a:lnTo>
                  <a:pt x="31535" y="31354"/>
                </a:lnTo>
                <a:lnTo>
                  <a:pt x="31656" y="31334"/>
                </a:lnTo>
                <a:lnTo>
                  <a:pt x="31757" y="31294"/>
                </a:lnTo>
                <a:lnTo>
                  <a:pt x="31837" y="31234"/>
                </a:lnTo>
                <a:lnTo>
                  <a:pt x="31938" y="31173"/>
                </a:lnTo>
                <a:lnTo>
                  <a:pt x="32019" y="31073"/>
                </a:lnTo>
                <a:lnTo>
                  <a:pt x="32079" y="30992"/>
                </a:lnTo>
                <a:lnTo>
                  <a:pt x="32119" y="30871"/>
                </a:lnTo>
                <a:lnTo>
                  <a:pt x="32139" y="30770"/>
                </a:lnTo>
                <a:lnTo>
                  <a:pt x="32160" y="30650"/>
                </a:lnTo>
                <a:lnTo>
                  <a:pt x="32160" y="30549"/>
                </a:lnTo>
                <a:lnTo>
                  <a:pt x="32119" y="30428"/>
                </a:lnTo>
                <a:lnTo>
                  <a:pt x="32059" y="30327"/>
                </a:lnTo>
                <a:lnTo>
                  <a:pt x="31978" y="30227"/>
                </a:lnTo>
                <a:lnTo>
                  <a:pt x="31636" y="29925"/>
                </a:lnTo>
                <a:lnTo>
                  <a:pt x="31737" y="29905"/>
                </a:lnTo>
                <a:lnTo>
                  <a:pt x="32542" y="29824"/>
                </a:lnTo>
                <a:close/>
                <a:moveTo>
                  <a:pt x="1853" y="30730"/>
                </a:moveTo>
                <a:lnTo>
                  <a:pt x="2094" y="30750"/>
                </a:lnTo>
                <a:lnTo>
                  <a:pt x="2356" y="30770"/>
                </a:lnTo>
                <a:lnTo>
                  <a:pt x="2376" y="30871"/>
                </a:lnTo>
                <a:lnTo>
                  <a:pt x="2417" y="30932"/>
                </a:lnTo>
                <a:lnTo>
                  <a:pt x="2457" y="31012"/>
                </a:lnTo>
                <a:lnTo>
                  <a:pt x="2517" y="31052"/>
                </a:lnTo>
                <a:lnTo>
                  <a:pt x="2598" y="31093"/>
                </a:lnTo>
                <a:lnTo>
                  <a:pt x="2678" y="31093"/>
                </a:lnTo>
                <a:lnTo>
                  <a:pt x="2759" y="31073"/>
                </a:lnTo>
                <a:lnTo>
                  <a:pt x="2839" y="31032"/>
                </a:lnTo>
                <a:lnTo>
                  <a:pt x="3001" y="30911"/>
                </a:lnTo>
                <a:lnTo>
                  <a:pt x="2900" y="31254"/>
                </a:lnTo>
                <a:lnTo>
                  <a:pt x="2839" y="31636"/>
                </a:lnTo>
                <a:lnTo>
                  <a:pt x="2477" y="31556"/>
                </a:lnTo>
                <a:lnTo>
                  <a:pt x="2115" y="31516"/>
                </a:lnTo>
                <a:lnTo>
                  <a:pt x="1631" y="31475"/>
                </a:lnTo>
                <a:lnTo>
                  <a:pt x="1772" y="31113"/>
                </a:lnTo>
                <a:lnTo>
                  <a:pt x="1812" y="30911"/>
                </a:lnTo>
                <a:lnTo>
                  <a:pt x="1853" y="30730"/>
                </a:lnTo>
                <a:close/>
                <a:moveTo>
                  <a:pt x="15486" y="35885"/>
                </a:moveTo>
                <a:lnTo>
                  <a:pt x="15486" y="36288"/>
                </a:lnTo>
                <a:lnTo>
                  <a:pt x="15506" y="36409"/>
                </a:lnTo>
                <a:lnTo>
                  <a:pt x="15546" y="36530"/>
                </a:lnTo>
                <a:lnTo>
                  <a:pt x="15607" y="36630"/>
                </a:lnTo>
                <a:lnTo>
                  <a:pt x="15687" y="36711"/>
                </a:lnTo>
                <a:lnTo>
                  <a:pt x="15788" y="36771"/>
                </a:lnTo>
                <a:lnTo>
                  <a:pt x="15889" y="36832"/>
                </a:lnTo>
                <a:lnTo>
                  <a:pt x="15989" y="36852"/>
                </a:lnTo>
                <a:lnTo>
                  <a:pt x="16110" y="36872"/>
                </a:lnTo>
                <a:lnTo>
                  <a:pt x="16231" y="36852"/>
                </a:lnTo>
                <a:lnTo>
                  <a:pt x="16332" y="36832"/>
                </a:lnTo>
                <a:lnTo>
                  <a:pt x="16432" y="36771"/>
                </a:lnTo>
                <a:lnTo>
                  <a:pt x="16513" y="36711"/>
                </a:lnTo>
                <a:lnTo>
                  <a:pt x="16593" y="36630"/>
                </a:lnTo>
                <a:lnTo>
                  <a:pt x="16654" y="36530"/>
                </a:lnTo>
                <a:lnTo>
                  <a:pt x="16694" y="36409"/>
                </a:lnTo>
                <a:lnTo>
                  <a:pt x="16694" y="36288"/>
                </a:lnTo>
                <a:lnTo>
                  <a:pt x="16694" y="35905"/>
                </a:lnTo>
                <a:lnTo>
                  <a:pt x="16956" y="36167"/>
                </a:lnTo>
                <a:lnTo>
                  <a:pt x="17218" y="36429"/>
                </a:lnTo>
                <a:lnTo>
                  <a:pt x="16936" y="36771"/>
                </a:lnTo>
                <a:lnTo>
                  <a:pt x="16654" y="37134"/>
                </a:lnTo>
                <a:lnTo>
                  <a:pt x="16392" y="37496"/>
                </a:lnTo>
                <a:lnTo>
                  <a:pt x="16150" y="37859"/>
                </a:lnTo>
                <a:lnTo>
                  <a:pt x="15909" y="37436"/>
                </a:lnTo>
                <a:lnTo>
                  <a:pt x="15667" y="37013"/>
                </a:lnTo>
                <a:lnTo>
                  <a:pt x="15405" y="36610"/>
                </a:lnTo>
                <a:lnTo>
                  <a:pt x="15103" y="36228"/>
                </a:lnTo>
                <a:lnTo>
                  <a:pt x="15305" y="36067"/>
                </a:lnTo>
                <a:lnTo>
                  <a:pt x="15486" y="35885"/>
                </a:lnTo>
                <a:close/>
                <a:moveTo>
                  <a:pt x="16775" y="0"/>
                </a:moveTo>
                <a:lnTo>
                  <a:pt x="16634" y="41"/>
                </a:lnTo>
                <a:lnTo>
                  <a:pt x="16493" y="141"/>
                </a:lnTo>
                <a:lnTo>
                  <a:pt x="16392" y="242"/>
                </a:lnTo>
                <a:lnTo>
                  <a:pt x="15808" y="1068"/>
                </a:lnTo>
                <a:lnTo>
                  <a:pt x="15184" y="1853"/>
                </a:lnTo>
                <a:lnTo>
                  <a:pt x="15063" y="1853"/>
                </a:lnTo>
                <a:lnTo>
                  <a:pt x="14942" y="1893"/>
                </a:lnTo>
                <a:lnTo>
                  <a:pt x="14841" y="1954"/>
                </a:lnTo>
                <a:lnTo>
                  <a:pt x="14741" y="2034"/>
                </a:lnTo>
                <a:lnTo>
                  <a:pt x="14660" y="2135"/>
                </a:lnTo>
                <a:lnTo>
                  <a:pt x="14600" y="2236"/>
                </a:lnTo>
                <a:lnTo>
                  <a:pt x="14580" y="2377"/>
                </a:lnTo>
                <a:lnTo>
                  <a:pt x="14580" y="2498"/>
                </a:lnTo>
                <a:lnTo>
                  <a:pt x="14620" y="2860"/>
                </a:lnTo>
                <a:lnTo>
                  <a:pt x="14660" y="2961"/>
                </a:lnTo>
                <a:lnTo>
                  <a:pt x="14721" y="3061"/>
                </a:lnTo>
                <a:lnTo>
                  <a:pt x="14801" y="3122"/>
                </a:lnTo>
                <a:lnTo>
                  <a:pt x="14882" y="3182"/>
                </a:lnTo>
                <a:lnTo>
                  <a:pt x="15043" y="3464"/>
                </a:lnTo>
                <a:lnTo>
                  <a:pt x="15123" y="3585"/>
                </a:lnTo>
                <a:lnTo>
                  <a:pt x="15204" y="3706"/>
                </a:lnTo>
                <a:lnTo>
                  <a:pt x="15305" y="3827"/>
                </a:lnTo>
                <a:lnTo>
                  <a:pt x="15425" y="3907"/>
                </a:lnTo>
                <a:lnTo>
                  <a:pt x="15546" y="3988"/>
                </a:lnTo>
                <a:lnTo>
                  <a:pt x="15667" y="4028"/>
                </a:lnTo>
                <a:lnTo>
                  <a:pt x="15788" y="4048"/>
                </a:lnTo>
                <a:lnTo>
                  <a:pt x="15788" y="4149"/>
                </a:lnTo>
                <a:lnTo>
                  <a:pt x="15808" y="4229"/>
                </a:lnTo>
                <a:lnTo>
                  <a:pt x="15868" y="4310"/>
                </a:lnTo>
                <a:lnTo>
                  <a:pt x="15929" y="4390"/>
                </a:lnTo>
                <a:lnTo>
                  <a:pt x="15848" y="5639"/>
                </a:lnTo>
                <a:lnTo>
                  <a:pt x="15748" y="7190"/>
                </a:lnTo>
                <a:lnTo>
                  <a:pt x="15184" y="6646"/>
                </a:lnTo>
                <a:lnTo>
                  <a:pt x="14620" y="6082"/>
                </a:lnTo>
                <a:lnTo>
                  <a:pt x="14257" y="5740"/>
                </a:lnTo>
                <a:lnTo>
                  <a:pt x="14076" y="5579"/>
                </a:lnTo>
                <a:lnTo>
                  <a:pt x="13895" y="5417"/>
                </a:lnTo>
                <a:lnTo>
                  <a:pt x="13694" y="5276"/>
                </a:lnTo>
                <a:lnTo>
                  <a:pt x="13492" y="5156"/>
                </a:lnTo>
                <a:lnTo>
                  <a:pt x="13251" y="5035"/>
                </a:lnTo>
                <a:lnTo>
                  <a:pt x="13029" y="4954"/>
                </a:lnTo>
                <a:lnTo>
                  <a:pt x="12948" y="4954"/>
                </a:lnTo>
                <a:lnTo>
                  <a:pt x="12888" y="4974"/>
                </a:lnTo>
                <a:lnTo>
                  <a:pt x="12848" y="5035"/>
                </a:lnTo>
                <a:lnTo>
                  <a:pt x="12848" y="5115"/>
                </a:lnTo>
                <a:lnTo>
                  <a:pt x="12948" y="5357"/>
                </a:lnTo>
                <a:lnTo>
                  <a:pt x="13049" y="5579"/>
                </a:lnTo>
                <a:lnTo>
                  <a:pt x="13170" y="5780"/>
                </a:lnTo>
                <a:lnTo>
                  <a:pt x="13311" y="5981"/>
                </a:lnTo>
                <a:lnTo>
                  <a:pt x="13472" y="6183"/>
                </a:lnTo>
                <a:lnTo>
                  <a:pt x="13633" y="6364"/>
                </a:lnTo>
                <a:lnTo>
                  <a:pt x="13975" y="6726"/>
                </a:lnTo>
                <a:lnTo>
                  <a:pt x="14721" y="7532"/>
                </a:lnTo>
                <a:lnTo>
                  <a:pt x="15103" y="7914"/>
                </a:lnTo>
                <a:lnTo>
                  <a:pt x="15486" y="8297"/>
                </a:lnTo>
                <a:lnTo>
                  <a:pt x="15586" y="8378"/>
                </a:lnTo>
                <a:lnTo>
                  <a:pt x="15707" y="8418"/>
                </a:lnTo>
                <a:lnTo>
                  <a:pt x="15647" y="9646"/>
                </a:lnTo>
                <a:lnTo>
                  <a:pt x="15607" y="10613"/>
                </a:lnTo>
                <a:lnTo>
                  <a:pt x="15164" y="10230"/>
                </a:lnTo>
                <a:lnTo>
                  <a:pt x="14700" y="9888"/>
                </a:lnTo>
                <a:lnTo>
                  <a:pt x="14217" y="9566"/>
                </a:lnTo>
                <a:lnTo>
                  <a:pt x="13714" y="9264"/>
                </a:lnTo>
                <a:lnTo>
                  <a:pt x="13190" y="9002"/>
                </a:lnTo>
                <a:lnTo>
                  <a:pt x="12646" y="8780"/>
                </a:lnTo>
                <a:lnTo>
                  <a:pt x="12103" y="8579"/>
                </a:lnTo>
                <a:lnTo>
                  <a:pt x="11539" y="8418"/>
                </a:lnTo>
                <a:lnTo>
                  <a:pt x="11438" y="8398"/>
                </a:lnTo>
                <a:lnTo>
                  <a:pt x="11337" y="8398"/>
                </a:lnTo>
                <a:lnTo>
                  <a:pt x="11237" y="8438"/>
                </a:lnTo>
                <a:lnTo>
                  <a:pt x="11156" y="8478"/>
                </a:lnTo>
                <a:lnTo>
                  <a:pt x="11096" y="8559"/>
                </a:lnTo>
                <a:lnTo>
                  <a:pt x="11035" y="8639"/>
                </a:lnTo>
                <a:lnTo>
                  <a:pt x="10995" y="8720"/>
                </a:lnTo>
                <a:lnTo>
                  <a:pt x="10995" y="8821"/>
                </a:lnTo>
                <a:lnTo>
                  <a:pt x="10975" y="10190"/>
                </a:lnTo>
                <a:lnTo>
                  <a:pt x="10955" y="11559"/>
                </a:lnTo>
                <a:lnTo>
                  <a:pt x="10955" y="12989"/>
                </a:lnTo>
                <a:lnTo>
                  <a:pt x="10955" y="13291"/>
                </a:lnTo>
                <a:lnTo>
                  <a:pt x="10975" y="13573"/>
                </a:lnTo>
                <a:lnTo>
                  <a:pt x="9324" y="12325"/>
                </a:lnTo>
                <a:lnTo>
                  <a:pt x="9324" y="12244"/>
                </a:lnTo>
                <a:lnTo>
                  <a:pt x="9465" y="11116"/>
                </a:lnTo>
                <a:lnTo>
                  <a:pt x="9505" y="10552"/>
                </a:lnTo>
                <a:lnTo>
                  <a:pt x="9525" y="10271"/>
                </a:lnTo>
                <a:lnTo>
                  <a:pt x="9525" y="9989"/>
                </a:lnTo>
                <a:lnTo>
                  <a:pt x="9505" y="9888"/>
                </a:lnTo>
                <a:lnTo>
                  <a:pt x="9465" y="9787"/>
                </a:lnTo>
                <a:lnTo>
                  <a:pt x="9424" y="9707"/>
                </a:lnTo>
                <a:lnTo>
                  <a:pt x="9364" y="9646"/>
                </a:lnTo>
                <a:lnTo>
                  <a:pt x="9304" y="9586"/>
                </a:lnTo>
                <a:lnTo>
                  <a:pt x="9223" y="9546"/>
                </a:lnTo>
                <a:lnTo>
                  <a:pt x="9143" y="9505"/>
                </a:lnTo>
                <a:lnTo>
                  <a:pt x="9062" y="9485"/>
                </a:lnTo>
                <a:lnTo>
                  <a:pt x="8881" y="9485"/>
                </a:lnTo>
                <a:lnTo>
                  <a:pt x="8800" y="9505"/>
                </a:lnTo>
                <a:lnTo>
                  <a:pt x="8720" y="9546"/>
                </a:lnTo>
                <a:lnTo>
                  <a:pt x="8659" y="9606"/>
                </a:lnTo>
                <a:lnTo>
                  <a:pt x="8599" y="9666"/>
                </a:lnTo>
                <a:lnTo>
                  <a:pt x="8538" y="9747"/>
                </a:lnTo>
                <a:lnTo>
                  <a:pt x="8518" y="9848"/>
                </a:lnTo>
                <a:lnTo>
                  <a:pt x="8458" y="10250"/>
                </a:lnTo>
                <a:lnTo>
                  <a:pt x="8418" y="10653"/>
                </a:lnTo>
                <a:lnTo>
                  <a:pt x="8357" y="11479"/>
                </a:lnTo>
                <a:lnTo>
                  <a:pt x="8337" y="11600"/>
                </a:lnTo>
                <a:lnTo>
                  <a:pt x="7290" y="10794"/>
                </a:lnTo>
                <a:lnTo>
                  <a:pt x="4753" y="8921"/>
                </a:lnTo>
                <a:lnTo>
                  <a:pt x="3504" y="7995"/>
                </a:lnTo>
                <a:lnTo>
                  <a:pt x="3222" y="7814"/>
                </a:lnTo>
                <a:lnTo>
                  <a:pt x="2940" y="7633"/>
                </a:lnTo>
                <a:lnTo>
                  <a:pt x="3001" y="7471"/>
                </a:lnTo>
                <a:lnTo>
                  <a:pt x="3061" y="7270"/>
                </a:lnTo>
                <a:lnTo>
                  <a:pt x="3081" y="7069"/>
                </a:lnTo>
                <a:lnTo>
                  <a:pt x="3101" y="6867"/>
                </a:lnTo>
                <a:lnTo>
                  <a:pt x="3101" y="6465"/>
                </a:lnTo>
                <a:lnTo>
                  <a:pt x="3081" y="6082"/>
                </a:lnTo>
                <a:lnTo>
                  <a:pt x="3061" y="5921"/>
                </a:lnTo>
                <a:lnTo>
                  <a:pt x="3021" y="5800"/>
                </a:lnTo>
                <a:lnTo>
                  <a:pt x="3001" y="5719"/>
                </a:lnTo>
                <a:lnTo>
                  <a:pt x="2960" y="5639"/>
                </a:lnTo>
                <a:lnTo>
                  <a:pt x="2880" y="5518"/>
                </a:lnTo>
                <a:lnTo>
                  <a:pt x="2759" y="5417"/>
                </a:lnTo>
                <a:lnTo>
                  <a:pt x="2598" y="5337"/>
                </a:lnTo>
                <a:lnTo>
                  <a:pt x="2376" y="5256"/>
                </a:lnTo>
                <a:lnTo>
                  <a:pt x="2115" y="5196"/>
                </a:lnTo>
                <a:lnTo>
                  <a:pt x="1853" y="5156"/>
                </a:lnTo>
                <a:lnTo>
                  <a:pt x="1571" y="5156"/>
                </a:lnTo>
                <a:lnTo>
                  <a:pt x="1289" y="5176"/>
                </a:lnTo>
                <a:lnTo>
                  <a:pt x="1007" y="5256"/>
                </a:lnTo>
                <a:lnTo>
                  <a:pt x="886" y="5297"/>
                </a:lnTo>
                <a:lnTo>
                  <a:pt x="765" y="5357"/>
                </a:lnTo>
                <a:lnTo>
                  <a:pt x="665" y="5417"/>
                </a:lnTo>
                <a:lnTo>
                  <a:pt x="564" y="5518"/>
                </a:lnTo>
                <a:lnTo>
                  <a:pt x="483" y="5397"/>
                </a:lnTo>
                <a:lnTo>
                  <a:pt x="463" y="5357"/>
                </a:lnTo>
                <a:lnTo>
                  <a:pt x="423" y="5337"/>
                </a:lnTo>
                <a:lnTo>
                  <a:pt x="322" y="5337"/>
                </a:lnTo>
                <a:lnTo>
                  <a:pt x="242" y="5377"/>
                </a:lnTo>
                <a:lnTo>
                  <a:pt x="181" y="5438"/>
                </a:lnTo>
                <a:lnTo>
                  <a:pt x="101" y="5599"/>
                </a:lnTo>
                <a:lnTo>
                  <a:pt x="40" y="5780"/>
                </a:lnTo>
                <a:lnTo>
                  <a:pt x="20" y="5961"/>
                </a:lnTo>
                <a:lnTo>
                  <a:pt x="0" y="6163"/>
                </a:lnTo>
                <a:lnTo>
                  <a:pt x="20" y="6525"/>
                </a:lnTo>
                <a:lnTo>
                  <a:pt x="40" y="6908"/>
                </a:lnTo>
                <a:lnTo>
                  <a:pt x="81" y="7733"/>
                </a:lnTo>
                <a:lnTo>
                  <a:pt x="121" y="8156"/>
                </a:lnTo>
                <a:lnTo>
                  <a:pt x="181" y="8559"/>
                </a:lnTo>
                <a:lnTo>
                  <a:pt x="202" y="8660"/>
                </a:lnTo>
                <a:lnTo>
                  <a:pt x="262" y="8760"/>
                </a:lnTo>
                <a:lnTo>
                  <a:pt x="322" y="8821"/>
                </a:lnTo>
                <a:lnTo>
                  <a:pt x="403" y="8861"/>
                </a:lnTo>
                <a:lnTo>
                  <a:pt x="504" y="8881"/>
                </a:lnTo>
                <a:lnTo>
                  <a:pt x="604" y="8901"/>
                </a:lnTo>
                <a:lnTo>
                  <a:pt x="685" y="8881"/>
                </a:lnTo>
                <a:lnTo>
                  <a:pt x="785" y="8861"/>
                </a:lnTo>
                <a:lnTo>
                  <a:pt x="886" y="8901"/>
                </a:lnTo>
                <a:lnTo>
                  <a:pt x="1128" y="8962"/>
                </a:lnTo>
                <a:lnTo>
                  <a:pt x="1369" y="8982"/>
                </a:lnTo>
                <a:lnTo>
                  <a:pt x="1611" y="8982"/>
                </a:lnTo>
                <a:lnTo>
                  <a:pt x="1853" y="8962"/>
                </a:lnTo>
                <a:lnTo>
                  <a:pt x="2094" y="8901"/>
                </a:lnTo>
                <a:lnTo>
                  <a:pt x="2336" y="8821"/>
                </a:lnTo>
                <a:lnTo>
                  <a:pt x="2558" y="8720"/>
                </a:lnTo>
                <a:lnTo>
                  <a:pt x="2739" y="8579"/>
                </a:lnTo>
                <a:lnTo>
                  <a:pt x="3021" y="8801"/>
                </a:lnTo>
                <a:lnTo>
                  <a:pt x="4652" y="10049"/>
                </a:lnTo>
                <a:lnTo>
                  <a:pt x="7773" y="12466"/>
                </a:lnTo>
                <a:lnTo>
                  <a:pt x="7975" y="12627"/>
                </a:lnTo>
                <a:lnTo>
                  <a:pt x="6182" y="12627"/>
                </a:lnTo>
                <a:lnTo>
                  <a:pt x="5780" y="12606"/>
                </a:lnTo>
                <a:lnTo>
                  <a:pt x="5337" y="12586"/>
                </a:lnTo>
                <a:lnTo>
                  <a:pt x="5115" y="12606"/>
                </a:lnTo>
                <a:lnTo>
                  <a:pt x="4914" y="12647"/>
                </a:lnTo>
                <a:lnTo>
                  <a:pt x="4712" y="12687"/>
                </a:lnTo>
                <a:lnTo>
                  <a:pt x="4531" y="12788"/>
                </a:lnTo>
                <a:lnTo>
                  <a:pt x="4471" y="12828"/>
                </a:lnTo>
                <a:lnTo>
                  <a:pt x="4450" y="12868"/>
                </a:lnTo>
                <a:lnTo>
                  <a:pt x="4430" y="12929"/>
                </a:lnTo>
                <a:lnTo>
                  <a:pt x="4430" y="12969"/>
                </a:lnTo>
                <a:lnTo>
                  <a:pt x="4430" y="13029"/>
                </a:lnTo>
                <a:lnTo>
                  <a:pt x="4450" y="13070"/>
                </a:lnTo>
                <a:lnTo>
                  <a:pt x="4491" y="13130"/>
                </a:lnTo>
                <a:lnTo>
                  <a:pt x="4531" y="13170"/>
                </a:lnTo>
                <a:lnTo>
                  <a:pt x="4632" y="13231"/>
                </a:lnTo>
                <a:lnTo>
                  <a:pt x="4732" y="13271"/>
                </a:lnTo>
                <a:lnTo>
                  <a:pt x="4954" y="13352"/>
                </a:lnTo>
                <a:lnTo>
                  <a:pt x="5175" y="13372"/>
                </a:lnTo>
                <a:lnTo>
                  <a:pt x="5417" y="13392"/>
                </a:lnTo>
                <a:lnTo>
                  <a:pt x="6505" y="13472"/>
                </a:lnTo>
                <a:lnTo>
                  <a:pt x="7008" y="13533"/>
                </a:lnTo>
                <a:lnTo>
                  <a:pt x="7532" y="13573"/>
                </a:lnTo>
                <a:lnTo>
                  <a:pt x="7773" y="13593"/>
                </a:lnTo>
                <a:lnTo>
                  <a:pt x="8035" y="13593"/>
                </a:lnTo>
                <a:lnTo>
                  <a:pt x="8297" y="13573"/>
                </a:lnTo>
                <a:lnTo>
                  <a:pt x="8538" y="13513"/>
                </a:lnTo>
                <a:lnTo>
                  <a:pt x="8639" y="13493"/>
                </a:lnTo>
                <a:lnTo>
                  <a:pt x="8720" y="13452"/>
                </a:lnTo>
                <a:lnTo>
                  <a:pt x="8881" y="13331"/>
                </a:lnTo>
                <a:lnTo>
                  <a:pt x="10753" y="14801"/>
                </a:lnTo>
                <a:lnTo>
                  <a:pt x="10290" y="15043"/>
                </a:lnTo>
                <a:lnTo>
                  <a:pt x="9827" y="15285"/>
                </a:lnTo>
                <a:lnTo>
                  <a:pt x="9384" y="15547"/>
                </a:lnTo>
                <a:lnTo>
                  <a:pt x="8941" y="15849"/>
                </a:lnTo>
                <a:lnTo>
                  <a:pt x="7793" y="16634"/>
                </a:lnTo>
                <a:lnTo>
                  <a:pt x="6625" y="17439"/>
                </a:lnTo>
                <a:lnTo>
                  <a:pt x="6505" y="17540"/>
                </a:lnTo>
                <a:lnTo>
                  <a:pt x="6424" y="17681"/>
                </a:lnTo>
                <a:lnTo>
                  <a:pt x="6364" y="17822"/>
                </a:lnTo>
                <a:lnTo>
                  <a:pt x="6343" y="17963"/>
                </a:lnTo>
                <a:lnTo>
                  <a:pt x="6343" y="18124"/>
                </a:lnTo>
                <a:lnTo>
                  <a:pt x="6404" y="18265"/>
                </a:lnTo>
                <a:lnTo>
                  <a:pt x="6484" y="18386"/>
                </a:lnTo>
                <a:lnTo>
                  <a:pt x="6625" y="18487"/>
                </a:lnTo>
                <a:lnTo>
                  <a:pt x="6927" y="18688"/>
                </a:lnTo>
                <a:lnTo>
                  <a:pt x="7209" y="18889"/>
                </a:lnTo>
                <a:lnTo>
                  <a:pt x="7471" y="19111"/>
                </a:lnTo>
                <a:lnTo>
                  <a:pt x="7733" y="19353"/>
                </a:lnTo>
                <a:lnTo>
                  <a:pt x="7975" y="19614"/>
                </a:lnTo>
                <a:lnTo>
                  <a:pt x="8196" y="19876"/>
                </a:lnTo>
                <a:lnTo>
                  <a:pt x="8659" y="20400"/>
                </a:lnTo>
                <a:lnTo>
                  <a:pt x="9606" y="21527"/>
                </a:lnTo>
                <a:lnTo>
                  <a:pt x="10069" y="22091"/>
                </a:lnTo>
                <a:lnTo>
                  <a:pt x="10512" y="22675"/>
                </a:lnTo>
                <a:lnTo>
                  <a:pt x="8357" y="24649"/>
                </a:lnTo>
                <a:lnTo>
                  <a:pt x="8055" y="24467"/>
                </a:lnTo>
                <a:lnTo>
                  <a:pt x="7733" y="24306"/>
                </a:lnTo>
                <a:lnTo>
                  <a:pt x="7391" y="24145"/>
                </a:lnTo>
                <a:lnTo>
                  <a:pt x="7048" y="24004"/>
                </a:lnTo>
                <a:lnTo>
                  <a:pt x="6706" y="23904"/>
                </a:lnTo>
                <a:lnTo>
                  <a:pt x="6364" y="23803"/>
                </a:lnTo>
                <a:lnTo>
                  <a:pt x="6021" y="23763"/>
                </a:lnTo>
                <a:lnTo>
                  <a:pt x="5679" y="23763"/>
                </a:lnTo>
                <a:lnTo>
                  <a:pt x="5598" y="23783"/>
                </a:lnTo>
                <a:lnTo>
                  <a:pt x="5518" y="23803"/>
                </a:lnTo>
                <a:lnTo>
                  <a:pt x="5397" y="23883"/>
                </a:lnTo>
                <a:lnTo>
                  <a:pt x="5296" y="23984"/>
                </a:lnTo>
                <a:lnTo>
                  <a:pt x="5236" y="24105"/>
                </a:lnTo>
                <a:lnTo>
                  <a:pt x="5216" y="24246"/>
                </a:lnTo>
                <a:lnTo>
                  <a:pt x="5236" y="24387"/>
                </a:lnTo>
                <a:lnTo>
                  <a:pt x="5276" y="24447"/>
                </a:lnTo>
                <a:lnTo>
                  <a:pt x="5316" y="24508"/>
                </a:lnTo>
                <a:lnTo>
                  <a:pt x="5377" y="24568"/>
                </a:lnTo>
                <a:lnTo>
                  <a:pt x="5437" y="24629"/>
                </a:lnTo>
                <a:lnTo>
                  <a:pt x="5598" y="24709"/>
                </a:lnTo>
                <a:lnTo>
                  <a:pt x="5759" y="24810"/>
                </a:lnTo>
                <a:lnTo>
                  <a:pt x="6102" y="24951"/>
                </a:lnTo>
                <a:lnTo>
                  <a:pt x="6464" y="25092"/>
                </a:lnTo>
                <a:lnTo>
                  <a:pt x="6807" y="25233"/>
                </a:lnTo>
                <a:lnTo>
                  <a:pt x="7109" y="25374"/>
                </a:lnTo>
                <a:lnTo>
                  <a:pt x="7391" y="25535"/>
                </a:lnTo>
                <a:lnTo>
                  <a:pt x="5034" y="27750"/>
                </a:lnTo>
                <a:lnTo>
                  <a:pt x="3746" y="29018"/>
                </a:lnTo>
                <a:lnTo>
                  <a:pt x="3182" y="29562"/>
                </a:lnTo>
                <a:lnTo>
                  <a:pt x="2396" y="29582"/>
                </a:lnTo>
                <a:lnTo>
                  <a:pt x="2094" y="29602"/>
                </a:lnTo>
                <a:lnTo>
                  <a:pt x="1812" y="29643"/>
                </a:lnTo>
                <a:lnTo>
                  <a:pt x="1510" y="29723"/>
                </a:lnTo>
                <a:lnTo>
                  <a:pt x="1369" y="29764"/>
                </a:lnTo>
                <a:lnTo>
                  <a:pt x="1249" y="29844"/>
                </a:lnTo>
                <a:lnTo>
                  <a:pt x="1168" y="29905"/>
                </a:lnTo>
                <a:lnTo>
                  <a:pt x="1108" y="29985"/>
                </a:lnTo>
                <a:lnTo>
                  <a:pt x="1067" y="30066"/>
                </a:lnTo>
                <a:lnTo>
                  <a:pt x="1047" y="30166"/>
                </a:lnTo>
                <a:lnTo>
                  <a:pt x="1067" y="30267"/>
                </a:lnTo>
                <a:lnTo>
                  <a:pt x="1088" y="30368"/>
                </a:lnTo>
                <a:lnTo>
                  <a:pt x="1148" y="30448"/>
                </a:lnTo>
                <a:lnTo>
                  <a:pt x="1229" y="30509"/>
                </a:lnTo>
                <a:lnTo>
                  <a:pt x="1108" y="30650"/>
                </a:lnTo>
                <a:lnTo>
                  <a:pt x="1007" y="30811"/>
                </a:lnTo>
                <a:lnTo>
                  <a:pt x="826" y="31133"/>
                </a:lnTo>
                <a:lnTo>
                  <a:pt x="544" y="31737"/>
                </a:lnTo>
                <a:lnTo>
                  <a:pt x="504" y="31818"/>
                </a:lnTo>
                <a:lnTo>
                  <a:pt x="483" y="31938"/>
                </a:lnTo>
                <a:lnTo>
                  <a:pt x="483" y="32039"/>
                </a:lnTo>
                <a:lnTo>
                  <a:pt x="504" y="32140"/>
                </a:lnTo>
                <a:lnTo>
                  <a:pt x="564" y="32240"/>
                </a:lnTo>
                <a:lnTo>
                  <a:pt x="624" y="32321"/>
                </a:lnTo>
                <a:lnTo>
                  <a:pt x="705" y="32381"/>
                </a:lnTo>
                <a:lnTo>
                  <a:pt x="806" y="32402"/>
                </a:lnTo>
                <a:lnTo>
                  <a:pt x="1309" y="32502"/>
                </a:lnTo>
                <a:lnTo>
                  <a:pt x="1571" y="32563"/>
                </a:lnTo>
                <a:lnTo>
                  <a:pt x="1812" y="32583"/>
                </a:lnTo>
                <a:lnTo>
                  <a:pt x="2074" y="32623"/>
                </a:lnTo>
                <a:lnTo>
                  <a:pt x="2316" y="32684"/>
                </a:lnTo>
                <a:lnTo>
                  <a:pt x="2799" y="32804"/>
                </a:lnTo>
                <a:lnTo>
                  <a:pt x="2940" y="32845"/>
                </a:lnTo>
                <a:lnTo>
                  <a:pt x="3041" y="32824"/>
                </a:lnTo>
                <a:lnTo>
                  <a:pt x="3142" y="32865"/>
                </a:lnTo>
                <a:lnTo>
                  <a:pt x="3343" y="32865"/>
                </a:lnTo>
                <a:lnTo>
                  <a:pt x="3444" y="32845"/>
                </a:lnTo>
                <a:lnTo>
                  <a:pt x="3524" y="32784"/>
                </a:lnTo>
                <a:lnTo>
                  <a:pt x="3605" y="32724"/>
                </a:lnTo>
                <a:lnTo>
                  <a:pt x="3665" y="32643"/>
                </a:lnTo>
                <a:lnTo>
                  <a:pt x="3726" y="32522"/>
                </a:lnTo>
                <a:lnTo>
                  <a:pt x="3806" y="32200"/>
                </a:lnTo>
                <a:lnTo>
                  <a:pt x="3846" y="31838"/>
                </a:lnTo>
                <a:lnTo>
                  <a:pt x="3927" y="31133"/>
                </a:lnTo>
                <a:lnTo>
                  <a:pt x="3947" y="30952"/>
                </a:lnTo>
                <a:lnTo>
                  <a:pt x="3947" y="30730"/>
                </a:lnTo>
                <a:lnTo>
                  <a:pt x="4048" y="30670"/>
                </a:lnTo>
                <a:lnTo>
                  <a:pt x="4128" y="30569"/>
                </a:lnTo>
                <a:lnTo>
                  <a:pt x="4189" y="30489"/>
                </a:lnTo>
                <a:lnTo>
                  <a:pt x="4249" y="30368"/>
                </a:lnTo>
                <a:lnTo>
                  <a:pt x="4269" y="30247"/>
                </a:lnTo>
                <a:lnTo>
                  <a:pt x="4269" y="30146"/>
                </a:lnTo>
                <a:lnTo>
                  <a:pt x="4249" y="30025"/>
                </a:lnTo>
                <a:lnTo>
                  <a:pt x="4209" y="29905"/>
                </a:lnTo>
                <a:lnTo>
                  <a:pt x="5659" y="28575"/>
                </a:lnTo>
                <a:lnTo>
                  <a:pt x="7552" y="26803"/>
                </a:lnTo>
                <a:lnTo>
                  <a:pt x="7552" y="26803"/>
                </a:lnTo>
                <a:lnTo>
                  <a:pt x="7491" y="27166"/>
                </a:lnTo>
                <a:lnTo>
                  <a:pt x="7370" y="27669"/>
                </a:lnTo>
                <a:lnTo>
                  <a:pt x="7270" y="28193"/>
                </a:lnTo>
                <a:lnTo>
                  <a:pt x="7229" y="28455"/>
                </a:lnTo>
                <a:lnTo>
                  <a:pt x="7209" y="28716"/>
                </a:lnTo>
                <a:lnTo>
                  <a:pt x="7229" y="28958"/>
                </a:lnTo>
                <a:lnTo>
                  <a:pt x="7270" y="29220"/>
                </a:lnTo>
                <a:lnTo>
                  <a:pt x="7310" y="29300"/>
                </a:lnTo>
                <a:lnTo>
                  <a:pt x="7350" y="29361"/>
                </a:lnTo>
                <a:lnTo>
                  <a:pt x="7391" y="29421"/>
                </a:lnTo>
                <a:lnTo>
                  <a:pt x="7451" y="29482"/>
                </a:lnTo>
                <a:lnTo>
                  <a:pt x="7572" y="29562"/>
                </a:lnTo>
                <a:lnTo>
                  <a:pt x="7713" y="29582"/>
                </a:lnTo>
                <a:lnTo>
                  <a:pt x="7854" y="29582"/>
                </a:lnTo>
                <a:lnTo>
                  <a:pt x="7995" y="29542"/>
                </a:lnTo>
                <a:lnTo>
                  <a:pt x="8136" y="29462"/>
                </a:lnTo>
                <a:lnTo>
                  <a:pt x="8236" y="29341"/>
                </a:lnTo>
                <a:lnTo>
                  <a:pt x="8357" y="29139"/>
                </a:lnTo>
                <a:lnTo>
                  <a:pt x="8458" y="28918"/>
                </a:lnTo>
                <a:lnTo>
                  <a:pt x="8518" y="28696"/>
                </a:lnTo>
                <a:lnTo>
                  <a:pt x="8579" y="28455"/>
                </a:lnTo>
                <a:lnTo>
                  <a:pt x="8659" y="27971"/>
                </a:lnTo>
                <a:lnTo>
                  <a:pt x="8720" y="27508"/>
                </a:lnTo>
                <a:lnTo>
                  <a:pt x="8881" y="26562"/>
                </a:lnTo>
                <a:lnTo>
                  <a:pt x="9062" y="25615"/>
                </a:lnTo>
                <a:lnTo>
                  <a:pt x="9062" y="25414"/>
                </a:lnTo>
                <a:lnTo>
                  <a:pt x="10975" y="23702"/>
                </a:lnTo>
                <a:lnTo>
                  <a:pt x="10894" y="24065"/>
                </a:lnTo>
                <a:lnTo>
                  <a:pt x="10653" y="25172"/>
                </a:lnTo>
                <a:lnTo>
                  <a:pt x="10411" y="26260"/>
                </a:lnTo>
                <a:lnTo>
                  <a:pt x="10391" y="26401"/>
                </a:lnTo>
                <a:lnTo>
                  <a:pt x="10411" y="26542"/>
                </a:lnTo>
                <a:lnTo>
                  <a:pt x="10472" y="26662"/>
                </a:lnTo>
                <a:lnTo>
                  <a:pt x="10552" y="26763"/>
                </a:lnTo>
                <a:lnTo>
                  <a:pt x="10653" y="26844"/>
                </a:lnTo>
                <a:lnTo>
                  <a:pt x="10774" y="26884"/>
                </a:lnTo>
                <a:lnTo>
                  <a:pt x="10894" y="26924"/>
                </a:lnTo>
                <a:lnTo>
                  <a:pt x="11056" y="26904"/>
                </a:lnTo>
                <a:lnTo>
                  <a:pt x="13371" y="26401"/>
                </a:lnTo>
                <a:lnTo>
                  <a:pt x="14378" y="26199"/>
                </a:lnTo>
                <a:lnTo>
                  <a:pt x="14882" y="26099"/>
                </a:lnTo>
                <a:lnTo>
                  <a:pt x="15385" y="25978"/>
                </a:lnTo>
                <a:lnTo>
                  <a:pt x="15405" y="29462"/>
                </a:lnTo>
                <a:lnTo>
                  <a:pt x="15083" y="29562"/>
                </a:lnTo>
                <a:lnTo>
                  <a:pt x="14781" y="29703"/>
                </a:lnTo>
                <a:lnTo>
                  <a:pt x="14237" y="29965"/>
                </a:lnTo>
                <a:lnTo>
                  <a:pt x="13975" y="30106"/>
                </a:lnTo>
                <a:lnTo>
                  <a:pt x="13714" y="30267"/>
                </a:lnTo>
                <a:lnTo>
                  <a:pt x="13452" y="30448"/>
                </a:lnTo>
                <a:lnTo>
                  <a:pt x="13190" y="30650"/>
                </a:lnTo>
                <a:lnTo>
                  <a:pt x="12948" y="30851"/>
                </a:lnTo>
                <a:lnTo>
                  <a:pt x="12747" y="31093"/>
                </a:lnTo>
                <a:lnTo>
                  <a:pt x="12566" y="31334"/>
                </a:lnTo>
                <a:lnTo>
                  <a:pt x="12505" y="31475"/>
                </a:lnTo>
                <a:lnTo>
                  <a:pt x="12445" y="31596"/>
                </a:lnTo>
                <a:lnTo>
                  <a:pt x="12425" y="31717"/>
                </a:lnTo>
                <a:lnTo>
                  <a:pt x="12445" y="31838"/>
                </a:lnTo>
                <a:lnTo>
                  <a:pt x="12485" y="31938"/>
                </a:lnTo>
                <a:lnTo>
                  <a:pt x="12546" y="32019"/>
                </a:lnTo>
                <a:lnTo>
                  <a:pt x="12646" y="32100"/>
                </a:lnTo>
                <a:lnTo>
                  <a:pt x="12747" y="32140"/>
                </a:lnTo>
                <a:lnTo>
                  <a:pt x="12868" y="32160"/>
                </a:lnTo>
                <a:lnTo>
                  <a:pt x="12989" y="32140"/>
                </a:lnTo>
                <a:lnTo>
                  <a:pt x="13210" y="32059"/>
                </a:lnTo>
                <a:lnTo>
                  <a:pt x="13432" y="31918"/>
                </a:lnTo>
                <a:lnTo>
                  <a:pt x="13855" y="31636"/>
                </a:lnTo>
                <a:lnTo>
                  <a:pt x="14076" y="31495"/>
                </a:lnTo>
                <a:lnTo>
                  <a:pt x="14298" y="31375"/>
                </a:lnTo>
                <a:lnTo>
                  <a:pt x="14761" y="31133"/>
                </a:lnTo>
                <a:lnTo>
                  <a:pt x="15083" y="30972"/>
                </a:lnTo>
                <a:lnTo>
                  <a:pt x="15405" y="30831"/>
                </a:lnTo>
                <a:lnTo>
                  <a:pt x="15446" y="33711"/>
                </a:lnTo>
                <a:lnTo>
                  <a:pt x="15466" y="34355"/>
                </a:lnTo>
                <a:lnTo>
                  <a:pt x="15123" y="34818"/>
                </a:lnTo>
                <a:lnTo>
                  <a:pt x="14942" y="35080"/>
                </a:lnTo>
                <a:lnTo>
                  <a:pt x="14781" y="35322"/>
                </a:lnTo>
                <a:lnTo>
                  <a:pt x="14640" y="35583"/>
                </a:lnTo>
                <a:lnTo>
                  <a:pt x="14539" y="35865"/>
                </a:lnTo>
                <a:lnTo>
                  <a:pt x="14499" y="35986"/>
                </a:lnTo>
                <a:lnTo>
                  <a:pt x="14479" y="36127"/>
                </a:lnTo>
                <a:lnTo>
                  <a:pt x="14479" y="36268"/>
                </a:lnTo>
                <a:lnTo>
                  <a:pt x="14499" y="36409"/>
                </a:lnTo>
                <a:lnTo>
                  <a:pt x="14499" y="36429"/>
                </a:lnTo>
                <a:lnTo>
                  <a:pt x="14519" y="36489"/>
                </a:lnTo>
                <a:lnTo>
                  <a:pt x="14620" y="36812"/>
                </a:lnTo>
                <a:lnTo>
                  <a:pt x="14761" y="37134"/>
                </a:lnTo>
                <a:lnTo>
                  <a:pt x="14922" y="37456"/>
                </a:lnTo>
                <a:lnTo>
                  <a:pt x="15083" y="37758"/>
                </a:lnTo>
                <a:lnTo>
                  <a:pt x="15425" y="38382"/>
                </a:lnTo>
                <a:lnTo>
                  <a:pt x="15768" y="38966"/>
                </a:lnTo>
                <a:lnTo>
                  <a:pt x="15848" y="39067"/>
                </a:lnTo>
                <a:lnTo>
                  <a:pt x="15929" y="39127"/>
                </a:lnTo>
                <a:lnTo>
                  <a:pt x="16029" y="39168"/>
                </a:lnTo>
                <a:lnTo>
                  <a:pt x="16150" y="39188"/>
                </a:lnTo>
                <a:lnTo>
                  <a:pt x="16251" y="39168"/>
                </a:lnTo>
                <a:lnTo>
                  <a:pt x="16372" y="39127"/>
                </a:lnTo>
                <a:lnTo>
                  <a:pt x="16452" y="39067"/>
                </a:lnTo>
                <a:lnTo>
                  <a:pt x="16533" y="38966"/>
                </a:lnTo>
                <a:lnTo>
                  <a:pt x="16875" y="38423"/>
                </a:lnTo>
                <a:lnTo>
                  <a:pt x="17238" y="37879"/>
                </a:lnTo>
                <a:lnTo>
                  <a:pt x="17640" y="37355"/>
                </a:lnTo>
                <a:lnTo>
                  <a:pt x="18084" y="36852"/>
                </a:lnTo>
                <a:lnTo>
                  <a:pt x="18204" y="36832"/>
                </a:lnTo>
                <a:lnTo>
                  <a:pt x="18325" y="36751"/>
                </a:lnTo>
                <a:lnTo>
                  <a:pt x="18426" y="36671"/>
                </a:lnTo>
                <a:lnTo>
                  <a:pt x="18506" y="36570"/>
                </a:lnTo>
                <a:lnTo>
                  <a:pt x="18547" y="36449"/>
                </a:lnTo>
                <a:lnTo>
                  <a:pt x="18567" y="36328"/>
                </a:lnTo>
                <a:lnTo>
                  <a:pt x="18547" y="36187"/>
                </a:lnTo>
                <a:lnTo>
                  <a:pt x="18466" y="36067"/>
                </a:lnTo>
                <a:lnTo>
                  <a:pt x="18365" y="35926"/>
                </a:lnTo>
                <a:lnTo>
                  <a:pt x="18265" y="35805"/>
                </a:lnTo>
                <a:lnTo>
                  <a:pt x="18003" y="35563"/>
                </a:lnTo>
                <a:lnTo>
                  <a:pt x="17479" y="35140"/>
                </a:lnTo>
                <a:lnTo>
                  <a:pt x="16674" y="34476"/>
                </a:lnTo>
                <a:lnTo>
                  <a:pt x="16613" y="30529"/>
                </a:lnTo>
                <a:lnTo>
                  <a:pt x="16613" y="30529"/>
                </a:lnTo>
                <a:lnTo>
                  <a:pt x="16916" y="30831"/>
                </a:lnTo>
                <a:lnTo>
                  <a:pt x="17258" y="31113"/>
                </a:lnTo>
                <a:lnTo>
                  <a:pt x="17600" y="31395"/>
                </a:lnTo>
                <a:lnTo>
                  <a:pt x="17943" y="31636"/>
                </a:lnTo>
                <a:lnTo>
                  <a:pt x="18325" y="31878"/>
                </a:lnTo>
                <a:lnTo>
                  <a:pt x="18708" y="32079"/>
                </a:lnTo>
                <a:lnTo>
                  <a:pt x="19090" y="32261"/>
                </a:lnTo>
                <a:lnTo>
                  <a:pt x="19493" y="32402"/>
                </a:lnTo>
                <a:lnTo>
                  <a:pt x="19594" y="32422"/>
                </a:lnTo>
                <a:lnTo>
                  <a:pt x="19695" y="32422"/>
                </a:lnTo>
                <a:lnTo>
                  <a:pt x="19795" y="32402"/>
                </a:lnTo>
                <a:lnTo>
                  <a:pt x="19876" y="32361"/>
                </a:lnTo>
                <a:lnTo>
                  <a:pt x="19956" y="32301"/>
                </a:lnTo>
                <a:lnTo>
                  <a:pt x="20037" y="32240"/>
                </a:lnTo>
                <a:lnTo>
                  <a:pt x="20077" y="32160"/>
                </a:lnTo>
                <a:lnTo>
                  <a:pt x="20117" y="32079"/>
                </a:lnTo>
                <a:lnTo>
                  <a:pt x="20158" y="31979"/>
                </a:lnTo>
                <a:lnTo>
                  <a:pt x="20178" y="31898"/>
                </a:lnTo>
                <a:lnTo>
                  <a:pt x="20178" y="31797"/>
                </a:lnTo>
                <a:lnTo>
                  <a:pt x="20158" y="31697"/>
                </a:lnTo>
                <a:lnTo>
                  <a:pt x="20117" y="31616"/>
                </a:lnTo>
                <a:lnTo>
                  <a:pt x="20077" y="31536"/>
                </a:lnTo>
                <a:lnTo>
                  <a:pt x="19997" y="31455"/>
                </a:lnTo>
                <a:lnTo>
                  <a:pt x="19916" y="31395"/>
                </a:lnTo>
                <a:lnTo>
                  <a:pt x="19554" y="31193"/>
                </a:lnTo>
                <a:lnTo>
                  <a:pt x="19211" y="31012"/>
                </a:lnTo>
                <a:lnTo>
                  <a:pt x="18849" y="30831"/>
                </a:lnTo>
                <a:lnTo>
                  <a:pt x="18486" y="30629"/>
                </a:lnTo>
                <a:lnTo>
                  <a:pt x="18124" y="30388"/>
                </a:lnTo>
                <a:lnTo>
                  <a:pt x="17781" y="30146"/>
                </a:lnTo>
                <a:lnTo>
                  <a:pt x="17439" y="29864"/>
                </a:lnTo>
                <a:lnTo>
                  <a:pt x="17117" y="29582"/>
                </a:lnTo>
                <a:lnTo>
                  <a:pt x="16996" y="29482"/>
                </a:lnTo>
                <a:lnTo>
                  <a:pt x="16855" y="29441"/>
                </a:lnTo>
                <a:lnTo>
                  <a:pt x="16734" y="29441"/>
                </a:lnTo>
                <a:lnTo>
                  <a:pt x="16593" y="29462"/>
                </a:lnTo>
                <a:lnTo>
                  <a:pt x="16573" y="25676"/>
                </a:lnTo>
                <a:lnTo>
                  <a:pt x="16996" y="25937"/>
                </a:lnTo>
                <a:lnTo>
                  <a:pt x="17419" y="26199"/>
                </a:lnTo>
                <a:lnTo>
                  <a:pt x="17862" y="26421"/>
                </a:lnTo>
                <a:lnTo>
                  <a:pt x="18305" y="26622"/>
                </a:lnTo>
                <a:lnTo>
                  <a:pt x="20923" y="27810"/>
                </a:lnTo>
                <a:lnTo>
                  <a:pt x="21084" y="27871"/>
                </a:lnTo>
                <a:lnTo>
                  <a:pt x="21245" y="27871"/>
                </a:lnTo>
                <a:lnTo>
                  <a:pt x="21406" y="27830"/>
                </a:lnTo>
                <a:lnTo>
                  <a:pt x="21527" y="27770"/>
                </a:lnTo>
                <a:lnTo>
                  <a:pt x="21628" y="27649"/>
                </a:lnTo>
                <a:lnTo>
                  <a:pt x="21688" y="27528"/>
                </a:lnTo>
                <a:lnTo>
                  <a:pt x="21728" y="27367"/>
                </a:lnTo>
                <a:lnTo>
                  <a:pt x="21728" y="27186"/>
                </a:lnTo>
                <a:lnTo>
                  <a:pt x="21265" y="24004"/>
                </a:lnTo>
                <a:lnTo>
                  <a:pt x="21124" y="23058"/>
                </a:lnTo>
                <a:lnTo>
                  <a:pt x="21124" y="23058"/>
                </a:lnTo>
                <a:lnTo>
                  <a:pt x="23843" y="25253"/>
                </a:lnTo>
                <a:lnTo>
                  <a:pt x="23702" y="25756"/>
                </a:lnTo>
                <a:lnTo>
                  <a:pt x="23581" y="26260"/>
                </a:lnTo>
                <a:lnTo>
                  <a:pt x="23460" y="26924"/>
                </a:lnTo>
                <a:lnTo>
                  <a:pt x="23380" y="27609"/>
                </a:lnTo>
                <a:lnTo>
                  <a:pt x="23319" y="27971"/>
                </a:lnTo>
                <a:lnTo>
                  <a:pt x="23299" y="28153"/>
                </a:lnTo>
                <a:lnTo>
                  <a:pt x="23299" y="28334"/>
                </a:lnTo>
                <a:lnTo>
                  <a:pt x="23299" y="28515"/>
                </a:lnTo>
                <a:lnTo>
                  <a:pt x="23339" y="28676"/>
                </a:lnTo>
                <a:lnTo>
                  <a:pt x="23420" y="28837"/>
                </a:lnTo>
                <a:lnTo>
                  <a:pt x="23521" y="28998"/>
                </a:lnTo>
                <a:lnTo>
                  <a:pt x="23601" y="29059"/>
                </a:lnTo>
                <a:lnTo>
                  <a:pt x="23682" y="29099"/>
                </a:lnTo>
                <a:lnTo>
                  <a:pt x="23782" y="29139"/>
                </a:lnTo>
                <a:lnTo>
                  <a:pt x="23863" y="29139"/>
                </a:lnTo>
                <a:lnTo>
                  <a:pt x="23964" y="29119"/>
                </a:lnTo>
                <a:lnTo>
                  <a:pt x="24044" y="29099"/>
                </a:lnTo>
                <a:lnTo>
                  <a:pt x="24125" y="29059"/>
                </a:lnTo>
                <a:lnTo>
                  <a:pt x="24205" y="28998"/>
                </a:lnTo>
                <a:lnTo>
                  <a:pt x="24306" y="28878"/>
                </a:lnTo>
                <a:lnTo>
                  <a:pt x="24387" y="28757"/>
                </a:lnTo>
                <a:lnTo>
                  <a:pt x="24427" y="28636"/>
                </a:lnTo>
                <a:lnTo>
                  <a:pt x="24467" y="28495"/>
                </a:lnTo>
                <a:lnTo>
                  <a:pt x="24487" y="28193"/>
                </a:lnTo>
                <a:lnTo>
                  <a:pt x="24487" y="27911"/>
                </a:lnTo>
                <a:lnTo>
                  <a:pt x="24568" y="27226"/>
                </a:lnTo>
                <a:lnTo>
                  <a:pt x="24668" y="26542"/>
                </a:lnTo>
                <a:lnTo>
                  <a:pt x="24749" y="25998"/>
                </a:lnTo>
                <a:lnTo>
                  <a:pt x="26199" y="27166"/>
                </a:lnTo>
                <a:lnTo>
                  <a:pt x="28636" y="29159"/>
                </a:lnTo>
                <a:lnTo>
                  <a:pt x="29824" y="30146"/>
                </a:lnTo>
                <a:lnTo>
                  <a:pt x="29763" y="30348"/>
                </a:lnTo>
                <a:lnTo>
                  <a:pt x="29743" y="30569"/>
                </a:lnTo>
                <a:lnTo>
                  <a:pt x="29743" y="30770"/>
                </a:lnTo>
                <a:lnTo>
                  <a:pt x="29743" y="30992"/>
                </a:lnTo>
                <a:lnTo>
                  <a:pt x="29803" y="32381"/>
                </a:lnTo>
                <a:lnTo>
                  <a:pt x="29824" y="32563"/>
                </a:lnTo>
                <a:lnTo>
                  <a:pt x="29884" y="32704"/>
                </a:lnTo>
                <a:lnTo>
                  <a:pt x="29985" y="32804"/>
                </a:lnTo>
                <a:lnTo>
                  <a:pt x="30106" y="32905"/>
                </a:lnTo>
                <a:lnTo>
                  <a:pt x="30226" y="32945"/>
                </a:lnTo>
                <a:lnTo>
                  <a:pt x="30387" y="32965"/>
                </a:lnTo>
                <a:lnTo>
                  <a:pt x="30528" y="32945"/>
                </a:lnTo>
                <a:lnTo>
                  <a:pt x="30690" y="32905"/>
                </a:lnTo>
                <a:lnTo>
                  <a:pt x="31012" y="32784"/>
                </a:lnTo>
                <a:lnTo>
                  <a:pt x="31354" y="32684"/>
                </a:lnTo>
                <a:lnTo>
                  <a:pt x="31676" y="32603"/>
                </a:lnTo>
                <a:lnTo>
                  <a:pt x="32019" y="32563"/>
                </a:lnTo>
                <a:lnTo>
                  <a:pt x="32925" y="32563"/>
                </a:lnTo>
                <a:lnTo>
                  <a:pt x="33086" y="32543"/>
                </a:lnTo>
                <a:lnTo>
                  <a:pt x="33267" y="32522"/>
                </a:lnTo>
                <a:lnTo>
                  <a:pt x="33428" y="32442"/>
                </a:lnTo>
                <a:lnTo>
                  <a:pt x="33509" y="32402"/>
                </a:lnTo>
                <a:lnTo>
                  <a:pt x="33569" y="32341"/>
                </a:lnTo>
                <a:lnTo>
                  <a:pt x="33630" y="32261"/>
                </a:lnTo>
                <a:lnTo>
                  <a:pt x="33650" y="32180"/>
                </a:lnTo>
                <a:lnTo>
                  <a:pt x="33670" y="32079"/>
                </a:lnTo>
                <a:lnTo>
                  <a:pt x="33690" y="31999"/>
                </a:lnTo>
                <a:lnTo>
                  <a:pt x="33670" y="31898"/>
                </a:lnTo>
                <a:lnTo>
                  <a:pt x="33650" y="31818"/>
                </a:lnTo>
                <a:lnTo>
                  <a:pt x="33630" y="31536"/>
                </a:lnTo>
                <a:lnTo>
                  <a:pt x="33589" y="31254"/>
                </a:lnTo>
                <a:lnTo>
                  <a:pt x="33549" y="30972"/>
                </a:lnTo>
                <a:lnTo>
                  <a:pt x="33529" y="30690"/>
                </a:lnTo>
                <a:lnTo>
                  <a:pt x="33529" y="30368"/>
                </a:lnTo>
                <a:lnTo>
                  <a:pt x="33549" y="30025"/>
                </a:lnTo>
                <a:lnTo>
                  <a:pt x="33589" y="29703"/>
                </a:lnTo>
                <a:lnTo>
                  <a:pt x="33650" y="29381"/>
                </a:lnTo>
                <a:lnTo>
                  <a:pt x="33650" y="29240"/>
                </a:lnTo>
                <a:lnTo>
                  <a:pt x="33630" y="29099"/>
                </a:lnTo>
                <a:lnTo>
                  <a:pt x="33589" y="28998"/>
                </a:lnTo>
                <a:lnTo>
                  <a:pt x="33509" y="28898"/>
                </a:lnTo>
                <a:lnTo>
                  <a:pt x="33408" y="28817"/>
                </a:lnTo>
                <a:lnTo>
                  <a:pt x="33287" y="28777"/>
                </a:lnTo>
                <a:lnTo>
                  <a:pt x="33166" y="28757"/>
                </a:lnTo>
                <a:lnTo>
                  <a:pt x="33025" y="28757"/>
                </a:lnTo>
                <a:lnTo>
                  <a:pt x="32321" y="28857"/>
                </a:lnTo>
                <a:lnTo>
                  <a:pt x="31616" y="28998"/>
                </a:lnTo>
                <a:lnTo>
                  <a:pt x="31314" y="29059"/>
                </a:lnTo>
                <a:lnTo>
                  <a:pt x="31012" y="29159"/>
                </a:lnTo>
                <a:lnTo>
                  <a:pt x="30931" y="29200"/>
                </a:lnTo>
                <a:lnTo>
                  <a:pt x="30871" y="29260"/>
                </a:lnTo>
                <a:lnTo>
                  <a:pt x="29904" y="28475"/>
                </a:lnTo>
                <a:lnTo>
                  <a:pt x="28958" y="27710"/>
                </a:lnTo>
                <a:lnTo>
                  <a:pt x="25917" y="25233"/>
                </a:lnTo>
                <a:lnTo>
                  <a:pt x="25031" y="24528"/>
                </a:lnTo>
                <a:lnTo>
                  <a:pt x="25192" y="24548"/>
                </a:lnTo>
                <a:lnTo>
                  <a:pt x="25373" y="24548"/>
                </a:lnTo>
                <a:lnTo>
                  <a:pt x="25554" y="24528"/>
                </a:lnTo>
                <a:lnTo>
                  <a:pt x="25736" y="24508"/>
                </a:lnTo>
                <a:lnTo>
                  <a:pt x="26078" y="24447"/>
                </a:lnTo>
                <a:lnTo>
                  <a:pt x="26400" y="24367"/>
                </a:lnTo>
                <a:lnTo>
                  <a:pt x="27347" y="24165"/>
                </a:lnTo>
                <a:lnTo>
                  <a:pt x="27810" y="24065"/>
                </a:lnTo>
                <a:lnTo>
                  <a:pt x="28293" y="23944"/>
                </a:lnTo>
                <a:lnTo>
                  <a:pt x="28414" y="23904"/>
                </a:lnTo>
                <a:lnTo>
                  <a:pt x="28515" y="23823"/>
                </a:lnTo>
                <a:lnTo>
                  <a:pt x="28595" y="23742"/>
                </a:lnTo>
                <a:lnTo>
                  <a:pt x="28656" y="23662"/>
                </a:lnTo>
                <a:lnTo>
                  <a:pt x="28696" y="23541"/>
                </a:lnTo>
                <a:lnTo>
                  <a:pt x="28716" y="23440"/>
                </a:lnTo>
                <a:lnTo>
                  <a:pt x="28716" y="23340"/>
                </a:lnTo>
                <a:lnTo>
                  <a:pt x="28696" y="23219"/>
                </a:lnTo>
                <a:lnTo>
                  <a:pt x="28656" y="23118"/>
                </a:lnTo>
                <a:lnTo>
                  <a:pt x="28595" y="23018"/>
                </a:lnTo>
                <a:lnTo>
                  <a:pt x="28535" y="22937"/>
                </a:lnTo>
                <a:lnTo>
                  <a:pt x="28434" y="22877"/>
                </a:lnTo>
                <a:lnTo>
                  <a:pt x="28333" y="22816"/>
                </a:lnTo>
                <a:lnTo>
                  <a:pt x="28233" y="22776"/>
                </a:lnTo>
                <a:lnTo>
                  <a:pt x="27971" y="22776"/>
                </a:lnTo>
                <a:lnTo>
                  <a:pt x="27508" y="22897"/>
                </a:lnTo>
                <a:lnTo>
                  <a:pt x="27025" y="23018"/>
                </a:lnTo>
                <a:lnTo>
                  <a:pt x="26098" y="23279"/>
                </a:lnTo>
                <a:lnTo>
                  <a:pt x="25716" y="23380"/>
                </a:lnTo>
                <a:lnTo>
                  <a:pt x="25494" y="23461"/>
                </a:lnTo>
                <a:lnTo>
                  <a:pt x="25273" y="23521"/>
                </a:lnTo>
                <a:lnTo>
                  <a:pt x="25071" y="23622"/>
                </a:lnTo>
                <a:lnTo>
                  <a:pt x="24890" y="23742"/>
                </a:lnTo>
                <a:lnTo>
                  <a:pt x="24729" y="23863"/>
                </a:lnTo>
                <a:lnTo>
                  <a:pt x="24668" y="23944"/>
                </a:lnTo>
                <a:lnTo>
                  <a:pt x="24608" y="24024"/>
                </a:lnTo>
                <a:lnTo>
                  <a:pt x="24568" y="24085"/>
                </a:lnTo>
                <a:lnTo>
                  <a:pt x="24568" y="24165"/>
                </a:lnTo>
                <a:lnTo>
                  <a:pt x="21084" y="21386"/>
                </a:lnTo>
                <a:lnTo>
                  <a:pt x="21728" y="21004"/>
                </a:lnTo>
                <a:lnTo>
                  <a:pt x="22373" y="20621"/>
                </a:lnTo>
                <a:lnTo>
                  <a:pt x="23017" y="20198"/>
                </a:lnTo>
                <a:lnTo>
                  <a:pt x="23641" y="19775"/>
                </a:lnTo>
                <a:lnTo>
                  <a:pt x="24266" y="19353"/>
                </a:lnTo>
                <a:lnTo>
                  <a:pt x="24870" y="18910"/>
                </a:lnTo>
                <a:lnTo>
                  <a:pt x="26058" y="17983"/>
                </a:lnTo>
                <a:lnTo>
                  <a:pt x="26138" y="17903"/>
                </a:lnTo>
                <a:lnTo>
                  <a:pt x="26179" y="17822"/>
                </a:lnTo>
                <a:lnTo>
                  <a:pt x="26219" y="17721"/>
                </a:lnTo>
                <a:lnTo>
                  <a:pt x="26219" y="17621"/>
                </a:lnTo>
                <a:lnTo>
                  <a:pt x="26199" y="17540"/>
                </a:lnTo>
                <a:lnTo>
                  <a:pt x="26159" y="17439"/>
                </a:lnTo>
                <a:lnTo>
                  <a:pt x="26118" y="17339"/>
                </a:lnTo>
                <a:lnTo>
                  <a:pt x="26058" y="17278"/>
                </a:lnTo>
                <a:lnTo>
                  <a:pt x="25655" y="16815"/>
                </a:lnTo>
                <a:lnTo>
                  <a:pt x="25232" y="16372"/>
                </a:lnTo>
                <a:lnTo>
                  <a:pt x="24769" y="15969"/>
                </a:lnTo>
                <a:lnTo>
                  <a:pt x="24286" y="15587"/>
                </a:lnTo>
                <a:lnTo>
                  <a:pt x="24044" y="15426"/>
                </a:lnTo>
                <a:lnTo>
                  <a:pt x="23782" y="15265"/>
                </a:lnTo>
                <a:lnTo>
                  <a:pt x="23521" y="15104"/>
                </a:lnTo>
                <a:lnTo>
                  <a:pt x="23219" y="14942"/>
                </a:lnTo>
                <a:lnTo>
                  <a:pt x="22937" y="14822"/>
                </a:lnTo>
                <a:lnTo>
                  <a:pt x="22635" y="14701"/>
                </a:lnTo>
                <a:lnTo>
                  <a:pt x="22353" y="14620"/>
                </a:lnTo>
                <a:lnTo>
                  <a:pt x="22051" y="14540"/>
                </a:lnTo>
                <a:lnTo>
                  <a:pt x="22171" y="14379"/>
                </a:lnTo>
                <a:lnTo>
                  <a:pt x="22252" y="14197"/>
                </a:lnTo>
                <a:lnTo>
                  <a:pt x="24004" y="12808"/>
                </a:lnTo>
                <a:lnTo>
                  <a:pt x="25776" y="11439"/>
                </a:lnTo>
                <a:lnTo>
                  <a:pt x="25897" y="11338"/>
                </a:lnTo>
                <a:lnTo>
                  <a:pt x="26159" y="11519"/>
                </a:lnTo>
                <a:lnTo>
                  <a:pt x="26461" y="11680"/>
                </a:lnTo>
                <a:lnTo>
                  <a:pt x="27025" y="11982"/>
                </a:lnTo>
                <a:lnTo>
                  <a:pt x="27508" y="12264"/>
                </a:lnTo>
                <a:lnTo>
                  <a:pt x="28011" y="12566"/>
                </a:lnTo>
                <a:lnTo>
                  <a:pt x="28515" y="12848"/>
                </a:lnTo>
                <a:lnTo>
                  <a:pt x="28776" y="12969"/>
                </a:lnTo>
                <a:lnTo>
                  <a:pt x="29038" y="13050"/>
                </a:lnTo>
                <a:lnTo>
                  <a:pt x="29139" y="13090"/>
                </a:lnTo>
                <a:lnTo>
                  <a:pt x="29240" y="13090"/>
                </a:lnTo>
                <a:lnTo>
                  <a:pt x="29320" y="13070"/>
                </a:lnTo>
                <a:lnTo>
                  <a:pt x="29421" y="13029"/>
                </a:lnTo>
                <a:lnTo>
                  <a:pt x="29481" y="12969"/>
                </a:lnTo>
                <a:lnTo>
                  <a:pt x="29562" y="12909"/>
                </a:lnTo>
                <a:lnTo>
                  <a:pt x="29602" y="12828"/>
                </a:lnTo>
                <a:lnTo>
                  <a:pt x="29642" y="12747"/>
                </a:lnTo>
                <a:lnTo>
                  <a:pt x="29683" y="12667"/>
                </a:lnTo>
                <a:lnTo>
                  <a:pt x="29703" y="12566"/>
                </a:lnTo>
                <a:lnTo>
                  <a:pt x="29703" y="12486"/>
                </a:lnTo>
                <a:lnTo>
                  <a:pt x="29683" y="12385"/>
                </a:lnTo>
                <a:lnTo>
                  <a:pt x="29642" y="12304"/>
                </a:lnTo>
                <a:lnTo>
                  <a:pt x="29602" y="12224"/>
                </a:lnTo>
                <a:lnTo>
                  <a:pt x="29522" y="12143"/>
                </a:lnTo>
                <a:lnTo>
                  <a:pt x="29441" y="12083"/>
                </a:lnTo>
                <a:lnTo>
                  <a:pt x="27548" y="11096"/>
                </a:lnTo>
                <a:lnTo>
                  <a:pt x="26763" y="10673"/>
                </a:lnTo>
                <a:lnTo>
                  <a:pt x="28817" y="9123"/>
                </a:lnTo>
                <a:lnTo>
                  <a:pt x="30891" y="7572"/>
                </a:lnTo>
                <a:lnTo>
                  <a:pt x="31032" y="7633"/>
                </a:lnTo>
                <a:lnTo>
                  <a:pt x="31173" y="7673"/>
                </a:lnTo>
                <a:lnTo>
                  <a:pt x="31314" y="7713"/>
                </a:lnTo>
                <a:lnTo>
                  <a:pt x="31475" y="7733"/>
                </a:lnTo>
                <a:lnTo>
                  <a:pt x="31616" y="7713"/>
                </a:lnTo>
                <a:lnTo>
                  <a:pt x="31777" y="7693"/>
                </a:lnTo>
                <a:lnTo>
                  <a:pt x="31918" y="7673"/>
                </a:lnTo>
                <a:lnTo>
                  <a:pt x="32059" y="7612"/>
                </a:lnTo>
                <a:lnTo>
                  <a:pt x="32180" y="7552"/>
                </a:lnTo>
                <a:lnTo>
                  <a:pt x="32280" y="7492"/>
                </a:lnTo>
                <a:lnTo>
                  <a:pt x="32502" y="7330"/>
                </a:lnTo>
                <a:lnTo>
                  <a:pt x="32683" y="7129"/>
                </a:lnTo>
                <a:lnTo>
                  <a:pt x="32844" y="6928"/>
                </a:lnTo>
                <a:lnTo>
                  <a:pt x="33025" y="6686"/>
                </a:lnTo>
                <a:lnTo>
                  <a:pt x="33227" y="6444"/>
                </a:lnTo>
                <a:lnTo>
                  <a:pt x="33328" y="6324"/>
                </a:lnTo>
                <a:lnTo>
                  <a:pt x="33448" y="6223"/>
                </a:lnTo>
                <a:lnTo>
                  <a:pt x="33589" y="6163"/>
                </a:lnTo>
                <a:lnTo>
                  <a:pt x="33730" y="6142"/>
                </a:lnTo>
                <a:lnTo>
                  <a:pt x="33811" y="6122"/>
                </a:lnTo>
                <a:lnTo>
                  <a:pt x="33891" y="6082"/>
                </a:lnTo>
                <a:lnTo>
                  <a:pt x="33952" y="6042"/>
                </a:lnTo>
                <a:lnTo>
                  <a:pt x="34012" y="6001"/>
                </a:lnTo>
                <a:lnTo>
                  <a:pt x="34093" y="5881"/>
                </a:lnTo>
                <a:lnTo>
                  <a:pt x="34153" y="5740"/>
                </a:lnTo>
                <a:lnTo>
                  <a:pt x="34153" y="5599"/>
                </a:lnTo>
                <a:lnTo>
                  <a:pt x="34133" y="5518"/>
                </a:lnTo>
                <a:lnTo>
                  <a:pt x="34093" y="5458"/>
                </a:lnTo>
                <a:lnTo>
                  <a:pt x="34052" y="5397"/>
                </a:lnTo>
                <a:lnTo>
                  <a:pt x="34012" y="5357"/>
                </a:lnTo>
                <a:lnTo>
                  <a:pt x="33932" y="5317"/>
                </a:lnTo>
                <a:lnTo>
                  <a:pt x="33851" y="5297"/>
                </a:lnTo>
                <a:lnTo>
                  <a:pt x="31616" y="4894"/>
                </a:lnTo>
                <a:lnTo>
                  <a:pt x="31414" y="4531"/>
                </a:lnTo>
                <a:lnTo>
                  <a:pt x="31334" y="4431"/>
                </a:lnTo>
                <a:lnTo>
                  <a:pt x="31253" y="4370"/>
                </a:lnTo>
                <a:lnTo>
                  <a:pt x="31153" y="4350"/>
                </a:lnTo>
                <a:lnTo>
                  <a:pt x="31052" y="4350"/>
                </a:lnTo>
                <a:lnTo>
                  <a:pt x="30971" y="4390"/>
                </a:lnTo>
                <a:lnTo>
                  <a:pt x="30871" y="4431"/>
                </a:lnTo>
                <a:lnTo>
                  <a:pt x="30810" y="4511"/>
                </a:lnTo>
                <a:lnTo>
                  <a:pt x="30750" y="4612"/>
                </a:lnTo>
                <a:lnTo>
                  <a:pt x="30549" y="5075"/>
                </a:lnTo>
                <a:lnTo>
                  <a:pt x="30347" y="5558"/>
                </a:lnTo>
                <a:lnTo>
                  <a:pt x="30146" y="6062"/>
                </a:lnTo>
                <a:lnTo>
                  <a:pt x="30085" y="6303"/>
                </a:lnTo>
                <a:lnTo>
                  <a:pt x="30025" y="6545"/>
                </a:lnTo>
                <a:lnTo>
                  <a:pt x="30025" y="6666"/>
                </a:lnTo>
                <a:lnTo>
                  <a:pt x="28031" y="8136"/>
                </a:lnTo>
                <a:lnTo>
                  <a:pt x="26078" y="9646"/>
                </a:lnTo>
                <a:lnTo>
                  <a:pt x="26259" y="8358"/>
                </a:lnTo>
                <a:lnTo>
                  <a:pt x="26340" y="7854"/>
                </a:lnTo>
                <a:lnTo>
                  <a:pt x="26400" y="7330"/>
                </a:lnTo>
                <a:lnTo>
                  <a:pt x="26420" y="7069"/>
                </a:lnTo>
                <a:lnTo>
                  <a:pt x="26420" y="6807"/>
                </a:lnTo>
                <a:lnTo>
                  <a:pt x="26380" y="6565"/>
                </a:lnTo>
                <a:lnTo>
                  <a:pt x="26320" y="6303"/>
                </a:lnTo>
                <a:lnTo>
                  <a:pt x="26279" y="6223"/>
                </a:lnTo>
                <a:lnTo>
                  <a:pt x="26219" y="6163"/>
                </a:lnTo>
                <a:lnTo>
                  <a:pt x="26159" y="6122"/>
                </a:lnTo>
                <a:lnTo>
                  <a:pt x="26018" y="6122"/>
                </a:lnTo>
                <a:lnTo>
                  <a:pt x="25937" y="6142"/>
                </a:lnTo>
                <a:lnTo>
                  <a:pt x="25877" y="6183"/>
                </a:lnTo>
                <a:lnTo>
                  <a:pt x="25816" y="6243"/>
                </a:lnTo>
                <a:lnTo>
                  <a:pt x="25675" y="6465"/>
                </a:lnTo>
                <a:lnTo>
                  <a:pt x="25554" y="6686"/>
                </a:lnTo>
                <a:lnTo>
                  <a:pt x="25454" y="6928"/>
                </a:lnTo>
                <a:lnTo>
                  <a:pt x="25393" y="7190"/>
                </a:lnTo>
                <a:lnTo>
                  <a:pt x="25273" y="7713"/>
                </a:lnTo>
                <a:lnTo>
                  <a:pt x="25192" y="8237"/>
                </a:lnTo>
                <a:lnTo>
                  <a:pt x="24970" y="9304"/>
                </a:lnTo>
                <a:lnTo>
                  <a:pt x="24890" y="9848"/>
                </a:lnTo>
                <a:lnTo>
                  <a:pt x="24809" y="10371"/>
                </a:lnTo>
                <a:lnTo>
                  <a:pt x="24809" y="10492"/>
                </a:lnTo>
                <a:lnTo>
                  <a:pt x="24830" y="10613"/>
                </a:lnTo>
                <a:lnTo>
                  <a:pt x="22574" y="12405"/>
                </a:lnTo>
                <a:lnTo>
                  <a:pt x="22614" y="12123"/>
                </a:lnTo>
                <a:lnTo>
                  <a:pt x="22675" y="11398"/>
                </a:lnTo>
                <a:lnTo>
                  <a:pt x="22715" y="10673"/>
                </a:lnTo>
                <a:lnTo>
                  <a:pt x="22695" y="9928"/>
                </a:lnTo>
                <a:lnTo>
                  <a:pt x="22675" y="9203"/>
                </a:lnTo>
                <a:lnTo>
                  <a:pt x="22635" y="9082"/>
                </a:lnTo>
                <a:lnTo>
                  <a:pt x="22594" y="8962"/>
                </a:lnTo>
                <a:lnTo>
                  <a:pt x="22534" y="8861"/>
                </a:lnTo>
                <a:lnTo>
                  <a:pt x="22433" y="8760"/>
                </a:lnTo>
                <a:lnTo>
                  <a:pt x="22333" y="8700"/>
                </a:lnTo>
                <a:lnTo>
                  <a:pt x="22212" y="8639"/>
                </a:lnTo>
                <a:lnTo>
                  <a:pt x="22091" y="8639"/>
                </a:lnTo>
                <a:lnTo>
                  <a:pt x="21950" y="8660"/>
                </a:lnTo>
                <a:lnTo>
                  <a:pt x="20399" y="9223"/>
                </a:lnTo>
                <a:lnTo>
                  <a:pt x="18869" y="9807"/>
                </a:lnTo>
                <a:lnTo>
                  <a:pt x="17238" y="10432"/>
                </a:lnTo>
                <a:lnTo>
                  <a:pt x="16775" y="10593"/>
                </a:lnTo>
                <a:lnTo>
                  <a:pt x="16835" y="7653"/>
                </a:lnTo>
                <a:lnTo>
                  <a:pt x="16916" y="7612"/>
                </a:lnTo>
                <a:lnTo>
                  <a:pt x="17459" y="7310"/>
                </a:lnTo>
                <a:lnTo>
                  <a:pt x="18003" y="7008"/>
                </a:lnTo>
                <a:lnTo>
                  <a:pt x="18285" y="6887"/>
                </a:lnTo>
                <a:lnTo>
                  <a:pt x="18567" y="6767"/>
                </a:lnTo>
                <a:lnTo>
                  <a:pt x="19151" y="6545"/>
                </a:lnTo>
                <a:lnTo>
                  <a:pt x="19735" y="6344"/>
                </a:lnTo>
                <a:lnTo>
                  <a:pt x="20319" y="6122"/>
                </a:lnTo>
                <a:lnTo>
                  <a:pt x="20379" y="6082"/>
                </a:lnTo>
                <a:lnTo>
                  <a:pt x="20440" y="6001"/>
                </a:lnTo>
                <a:lnTo>
                  <a:pt x="20500" y="5941"/>
                </a:lnTo>
                <a:lnTo>
                  <a:pt x="20540" y="5860"/>
                </a:lnTo>
                <a:lnTo>
                  <a:pt x="20560" y="5760"/>
                </a:lnTo>
                <a:lnTo>
                  <a:pt x="20581" y="5679"/>
                </a:lnTo>
                <a:lnTo>
                  <a:pt x="20581" y="5599"/>
                </a:lnTo>
                <a:lnTo>
                  <a:pt x="20560" y="5498"/>
                </a:lnTo>
                <a:lnTo>
                  <a:pt x="20520" y="5397"/>
                </a:lnTo>
                <a:lnTo>
                  <a:pt x="20460" y="5317"/>
                </a:lnTo>
                <a:lnTo>
                  <a:pt x="20379" y="5236"/>
                </a:lnTo>
                <a:lnTo>
                  <a:pt x="20299" y="5176"/>
                </a:lnTo>
                <a:lnTo>
                  <a:pt x="20218" y="5136"/>
                </a:lnTo>
                <a:lnTo>
                  <a:pt x="20097" y="5115"/>
                </a:lnTo>
                <a:lnTo>
                  <a:pt x="19997" y="5115"/>
                </a:lnTo>
                <a:lnTo>
                  <a:pt x="19896" y="5136"/>
                </a:lnTo>
                <a:lnTo>
                  <a:pt x="19594" y="5196"/>
                </a:lnTo>
                <a:lnTo>
                  <a:pt x="19312" y="5276"/>
                </a:lnTo>
                <a:lnTo>
                  <a:pt x="19010" y="5377"/>
                </a:lnTo>
                <a:lnTo>
                  <a:pt x="18708" y="5498"/>
                </a:lnTo>
                <a:lnTo>
                  <a:pt x="18144" y="5780"/>
                </a:lnTo>
                <a:lnTo>
                  <a:pt x="17620" y="6082"/>
                </a:lnTo>
                <a:lnTo>
                  <a:pt x="17238" y="6324"/>
                </a:lnTo>
                <a:lnTo>
                  <a:pt x="16855" y="6585"/>
                </a:lnTo>
                <a:lnTo>
                  <a:pt x="16895" y="4229"/>
                </a:lnTo>
                <a:lnTo>
                  <a:pt x="17419" y="3605"/>
                </a:lnTo>
                <a:lnTo>
                  <a:pt x="17620" y="3404"/>
                </a:lnTo>
                <a:lnTo>
                  <a:pt x="17822" y="3162"/>
                </a:lnTo>
                <a:lnTo>
                  <a:pt x="17902" y="3041"/>
                </a:lnTo>
                <a:lnTo>
                  <a:pt x="17963" y="2900"/>
                </a:lnTo>
                <a:lnTo>
                  <a:pt x="17983" y="2759"/>
                </a:lnTo>
                <a:lnTo>
                  <a:pt x="17983" y="2618"/>
                </a:lnTo>
                <a:lnTo>
                  <a:pt x="17359" y="383"/>
                </a:lnTo>
                <a:lnTo>
                  <a:pt x="17318" y="303"/>
                </a:lnTo>
                <a:lnTo>
                  <a:pt x="17298" y="222"/>
                </a:lnTo>
                <a:lnTo>
                  <a:pt x="17238" y="162"/>
                </a:lnTo>
                <a:lnTo>
                  <a:pt x="17177" y="101"/>
                </a:lnTo>
                <a:lnTo>
                  <a:pt x="17057" y="41"/>
                </a:lnTo>
                <a:lnTo>
                  <a:pt x="16916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3945534" y="1125106"/>
            <a:ext cx="498549" cy="545305"/>
          </a:xfrm>
          <a:custGeom>
            <a:pathLst>
              <a:path extrusionOk="0" h="32825" w="30006">
                <a:moveTo>
                  <a:pt x="15164" y="13271"/>
                </a:moveTo>
                <a:lnTo>
                  <a:pt x="15406" y="13331"/>
                </a:lnTo>
                <a:lnTo>
                  <a:pt x="15627" y="13432"/>
                </a:lnTo>
                <a:lnTo>
                  <a:pt x="15869" y="13533"/>
                </a:lnTo>
                <a:lnTo>
                  <a:pt x="16070" y="13673"/>
                </a:lnTo>
                <a:lnTo>
                  <a:pt x="16272" y="13814"/>
                </a:lnTo>
                <a:lnTo>
                  <a:pt x="16513" y="14016"/>
                </a:lnTo>
                <a:lnTo>
                  <a:pt x="16735" y="14217"/>
                </a:lnTo>
                <a:lnTo>
                  <a:pt x="16956" y="14439"/>
                </a:lnTo>
                <a:lnTo>
                  <a:pt x="17158" y="14680"/>
                </a:lnTo>
                <a:lnTo>
                  <a:pt x="17319" y="14922"/>
                </a:lnTo>
                <a:lnTo>
                  <a:pt x="17480" y="15184"/>
                </a:lnTo>
                <a:lnTo>
                  <a:pt x="17601" y="15466"/>
                </a:lnTo>
                <a:lnTo>
                  <a:pt x="17701" y="15768"/>
                </a:lnTo>
                <a:lnTo>
                  <a:pt x="17762" y="16070"/>
                </a:lnTo>
                <a:lnTo>
                  <a:pt x="17782" y="16392"/>
                </a:lnTo>
                <a:lnTo>
                  <a:pt x="17782" y="16734"/>
                </a:lnTo>
                <a:lnTo>
                  <a:pt x="17762" y="17057"/>
                </a:lnTo>
                <a:lnTo>
                  <a:pt x="17701" y="17399"/>
                </a:lnTo>
                <a:lnTo>
                  <a:pt x="17621" y="17741"/>
                </a:lnTo>
                <a:lnTo>
                  <a:pt x="17500" y="18063"/>
                </a:lnTo>
                <a:lnTo>
                  <a:pt x="17379" y="18386"/>
                </a:lnTo>
                <a:lnTo>
                  <a:pt x="17218" y="18688"/>
                </a:lnTo>
                <a:lnTo>
                  <a:pt x="17037" y="18990"/>
                </a:lnTo>
                <a:lnTo>
                  <a:pt x="16856" y="19272"/>
                </a:lnTo>
                <a:lnTo>
                  <a:pt x="16634" y="19533"/>
                </a:lnTo>
                <a:lnTo>
                  <a:pt x="16393" y="19755"/>
                </a:lnTo>
                <a:lnTo>
                  <a:pt x="16151" y="19977"/>
                </a:lnTo>
                <a:lnTo>
                  <a:pt x="15869" y="20158"/>
                </a:lnTo>
                <a:lnTo>
                  <a:pt x="15587" y="20299"/>
                </a:lnTo>
                <a:lnTo>
                  <a:pt x="15325" y="20420"/>
                </a:lnTo>
                <a:lnTo>
                  <a:pt x="15063" y="20480"/>
                </a:lnTo>
                <a:lnTo>
                  <a:pt x="14782" y="20540"/>
                </a:lnTo>
                <a:lnTo>
                  <a:pt x="14500" y="20560"/>
                </a:lnTo>
                <a:lnTo>
                  <a:pt x="14218" y="20540"/>
                </a:lnTo>
                <a:lnTo>
                  <a:pt x="13936" y="20520"/>
                </a:lnTo>
                <a:lnTo>
                  <a:pt x="13654" y="20460"/>
                </a:lnTo>
                <a:lnTo>
                  <a:pt x="13372" y="20379"/>
                </a:lnTo>
                <a:lnTo>
                  <a:pt x="13110" y="20279"/>
                </a:lnTo>
                <a:lnTo>
                  <a:pt x="12848" y="20158"/>
                </a:lnTo>
                <a:lnTo>
                  <a:pt x="12607" y="20017"/>
                </a:lnTo>
                <a:lnTo>
                  <a:pt x="12365" y="19836"/>
                </a:lnTo>
                <a:lnTo>
                  <a:pt x="12164" y="19654"/>
                </a:lnTo>
                <a:lnTo>
                  <a:pt x="11962" y="19453"/>
                </a:lnTo>
                <a:lnTo>
                  <a:pt x="11801" y="19231"/>
                </a:lnTo>
                <a:lnTo>
                  <a:pt x="11660" y="18990"/>
                </a:lnTo>
                <a:lnTo>
                  <a:pt x="11560" y="18768"/>
                </a:lnTo>
                <a:lnTo>
                  <a:pt x="11459" y="18567"/>
                </a:lnTo>
                <a:lnTo>
                  <a:pt x="11398" y="18345"/>
                </a:lnTo>
                <a:lnTo>
                  <a:pt x="11358" y="18144"/>
                </a:lnTo>
                <a:lnTo>
                  <a:pt x="11318" y="17922"/>
                </a:lnTo>
                <a:lnTo>
                  <a:pt x="11278" y="17701"/>
                </a:lnTo>
                <a:lnTo>
                  <a:pt x="11278" y="17479"/>
                </a:lnTo>
                <a:lnTo>
                  <a:pt x="11278" y="17258"/>
                </a:lnTo>
                <a:lnTo>
                  <a:pt x="11298" y="17036"/>
                </a:lnTo>
                <a:lnTo>
                  <a:pt x="11318" y="16815"/>
                </a:lnTo>
                <a:lnTo>
                  <a:pt x="11358" y="16593"/>
                </a:lnTo>
                <a:lnTo>
                  <a:pt x="11419" y="16372"/>
                </a:lnTo>
                <a:lnTo>
                  <a:pt x="11560" y="15949"/>
                </a:lnTo>
                <a:lnTo>
                  <a:pt x="11741" y="15526"/>
                </a:lnTo>
                <a:lnTo>
                  <a:pt x="11982" y="15144"/>
                </a:lnTo>
                <a:lnTo>
                  <a:pt x="12244" y="14761"/>
                </a:lnTo>
                <a:lnTo>
                  <a:pt x="12546" y="14439"/>
                </a:lnTo>
                <a:lnTo>
                  <a:pt x="12707" y="14278"/>
                </a:lnTo>
                <a:lnTo>
                  <a:pt x="12868" y="14137"/>
                </a:lnTo>
                <a:lnTo>
                  <a:pt x="13050" y="13996"/>
                </a:lnTo>
                <a:lnTo>
                  <a:pt x="13231" y="13875"/>
                </a:lnTo>
                <a:lnTo>
                  <a:pt x="13412" y="13774"/>
                </a:lnTo>
                <a:lnTo>
                  <a:pt x="13614" y="13673"/>
                </a:lnTo>
                <a:lnTo>
                  <a:pt x="13815" y="13573"/>
                </a:lnTo>
                <a:lnTo>
                  <a:pt x="14036" y="13512"/>
                </a:lnTo>
                <a:lnTo>
                  <a:pt x="14238" y="13452"/>
                </a:lnTo>
                <a:lnTo>
                  <a:pt x="14459" y="13392"/>
                </a:lnTo>
                <a:lnTo>
                  <a:pt x="14580" y="13351"/>
                </a:lnTo>
                <a:lnTo>
                  <a:pt x="14681" y="13311"/>
                </a:lnTo>
                <a:lnTo>
                  <a:pt x="14802" y="13271"/>
                </a:lnTo>
                <a:close/>
                <a:moveTo>
                  <a:pt x="13110" y="22131"/>
                </a:moveTo>
                <a:lnTo>
                  <a:pt x="13070" y="24246"/>
                </a:lnTo>
                <a:lnTo>
                  <a:pt x="13070" y="24689"/>
                </a:lnTo>
                <a:lnTo>
                  <a:pt x="12969" y="24447"/>
                </a:lnTo>
                <a:lnTo>
                  <a:pt x="12868" y="24205"/>
                </a:lnTo>
                <a:lnTo>
                  <a:pt x="12607" y="23742"/>
                </a:lnTo>
                <a:lnTo>
                  <a:pt x="12486" y="23521"/>
                </a:lnTo>
                <a:lnTo>
                  <a:pt x="12425" y="23420"/>
                </a:lnTo>
                <a:lnTo>
                  <a:pt x="12345" y="23319"/>
                </a:lnTo>
                <a:lnTo>
                  <a:pt x="13110" y="22131"/>
                </a:lnTo>
                <a:close/>
                <a:moveTo>
                  <a:pt x="14318" y="0"/>
                </a:moveTo>
                <a:lnTo>
                  <a:pt x="14198" y="20"/>
                </a:lnTo>
                <a:lnTo>
                  <a:pt x="14097" y="61"/>
                </a:lnTo>
                <a:lnTo>
                  <a:pt x="13996" y="141"/>
                </a:lnTo>
                <a:lnTo>
                  <a:pt x="13976" y="202"/>
                </a:lnTo>
                <a:lnTo>
                  <a:pt x="13956" y="262"/>
                </a:lnTo>
                <a:lnTo>
                  <a:pt x="13875" y="483"/>
                </a:lnTo>
                <a:lnTo>
                  <a:pt x="13795" y="705"/>
                </a:lnTo>
                <a:lnTo>
                  <a:pt x="13714" y="927"/>
                </a:lnTo>
                <a:lnTo>
                  <a:pt x="13654" y="1148"/>
                </a:lnTo>
                <a:lnTo>
                  <a:pt x="13593" y="1631"/>
                </a:lnTo>
                <a:lnTo>
                  <a:pt x="13553" y="2094"/>
                </a:lnTo>
                <a:lnTo>
                  <a:pt x="13311" y="1933"/>
                </a:lnTo>
                <a:lnTo>
                  <a:pt x="13090" y="1752"/>
                </a:lnTo>
                <a:lnTo>
                  <a:pt x="12848" y="1510"/>
                </a:lnTo>
                <a:lnTo>
                  <a:pt x="12707" y="1370"/>
                </a:lnTo>
                <a:lnTo>
                  <a:pt x="12546" y="1229"/>
                </a:lnTo>
                <a:lnTo>
                  <a:pt x="12365" y="1128"/>
                </a:lnTo>
                <a:lnTo>
                  <a:pt x="12284" y="1088"/>
                </a:lnTo>
                <a:lnTo>
                  <a:pt x="12204" y="1067"/>
                </a:lnTo>
                <a:lnTo>
                  <a:pt x="12123" y="1067"/>
                </a:lnTo>
                <a:lnTo>
                  <a:pt x="12043" y="1088"/>
                </a:lnTo>
                <a:lnTo>
                  <a:pt x="11962" y="1128"/>
                </a:lnTo>
                <a:lnTo>
                  <a:pt x="11882" y="1188"/>
                </a:lnTo>
                <a:lnTo>
                  <a:pt x="11862" y="1208"/>
                </a:lnTo>
                <a:lnTo>
                  <a:pt x="11801" y="1289"/>
                </a:lnTo>
                <a:lnTo>
                  <a:pt x="11761" y="1410"/>
                </a:lnTo>
                <a:lnTo>
                  <a:pt x="11741" y="1510"/>
                </a:lnTo>
                <a:lnTo>
                  <a:pt x="11761" y="1631"/>
                </a:lnTo>
                <a:lnTo>
                  <a:pt x="11862" y="1913"/>
                </a:lnTo>
                <a:lnTo>
                  <a:pt x="12023" y="2195"/>
                </a:lnTo>
                <a:lnTo>
                  <a:pt x="12204" y="2437"/>
                </a:lnTo>
                <a:lnTo>
                  <a:pt x="12425" y="2678"/>
                </a:lnTo>
                <a:lnTo>
                  <a:pt x="12667" y="2880"/>
                </a:lnTo>
                <a:lnTo>
                  <a:pt x="12929" y="3061"/>
                </a:lnTo>
                <a:lnTo>
                  <a:pt x="13211" y="3242"/>
                </a:lnTo>
                <a:lnTo>
                  <a:pt x="13493" y="3383"/>
                </a:lnTo>
                <a:lnTo>
                  <a:pt x="13473" y="4209"/>
                </a:lnTo>
                <a:lnTo>
                  <a:pt x="13412" y="6021"/>
                </a:lnTo>
                <a:lnTo>
                  <a:pt x="13332" y="5961"/>
                </a:lnTo>
                <a:lnTo>
                  <a:pt x="11781" y="4833"/>
                </a:lnTo>
                <a:lnTo>
                  <a:pt x="10230" y="3726"/>
                </a:lnTo>
                <a:lnTo>
                  <a:pt x="9888" y="3484"/>
                </a:lnTo>
                <a:lnTo>
                  <a:pt x="9707" y="3343"/>
                </a:lnTo>
                <a:lnTo>
                  <a:pt x="9506" y="3222"/>
                </a:lnTo>
                <a:lnTo>
                  <a:pt x="9324" y="3121"/>
                </a:lnTo>
                <a:lnTo>
                  <a:pt x="9103" y="3061"/>
                </a:lnTo>
                <a:lnTo>
                  <a:pt x="8901" y="3041"/>
                </a:lnTo>
                <a:lnTo>
                  <a:pt x="8801" y="3041"/>
                </a:lnTo>
                <a:lnTo>
                  <a:pt x="8680" y="3061"/>
                </a:lnTo>
                <a:lnTo>
                  <a:pt x="8579" y="3101"/>
                </a:lnTo>
                <a:lnTo>
                  <a:pt x="8499" y="3182"/>
                </a:lnTo>
                <a:lnTo>
                  <a:pt x="8438" y="3283"/>
                </a:lnTo>
                <a:lnTo>
                  <a:pt x="8418" y="3343"/>
                </a:lnTo>
                <a:lnTo>
                  <a:pt x="8418" y="3403"/>
                </a:lnTo>
                <a:lnTo>
                  <a:pt x="8438" y="3524"/>
                </a:lnTo>
                <a:lnTo>
                  <a:pt x="8458" y="3625"/>
                </a:lnTo>
                <a:lnTo>
                  <a:pt x="8539" y="3806"/>
                </a:lnTo>
                <a:lnTo>
                  <a:pt x="8660" y="3987"/>
                </a:lnTo>
                <a:lnTo>
                  <a:pt x="8821" y="4148"/>
                </a:lnTo>
                <a:lnTo>
                  <a:pt x="8982" y="4289"/>
                </a:lnTo>
                <a:lnTo>
                  <a:pt x="9143" y="4430"/>
                </a:lnTo>
                <a:lnTo>
                  <a:pt x="9506" y="4672"/>
                </a:lnTo>
                <a:lnTo>
                  <a:pt x="11016" y="5840"/>
                </a:lnTo>
                <a:lnTo>
                  <a:pt x="12546" y="6988"/>
                </a:lnTo>
                <a:lnTo>
                  <a:pt x="13352" y="7612"/>
                </a:lnTo>
                <a:lnTo>
                  <a:pt x="13352" y="8216"/>
                </a:lnTo>
                <a:lnTo>
                  <a:pt x="13271" y="12002"/>
                </a:lnTo>
                <a:lnTo>
                  <a:pt x="12929" y="12163"/>
                </a:lnTo>
                <a:lnTo>
                  <a:pt x="12607" y="12365"/>
                </a:lnTo>
                <a:lnTo>
                  <a:pt x="12043" y="11458"/>
                </a:lnTo>
                <a:lnTo>
                  <a:pt x="11781" y="11035"/>
                </a:lnTo>
                <a:lnTo>
                  <a:pt x="11942" y="10854"/>
                </a:lnTo>
                <a:lnTo>
                  <a:pt x="12083" y="10633"/>
                </a:lnTo>
                <a:lnTo>
                  <a:pt x="12204" y="10391"/>
                </a:lnTo>
                <a:lnTo>
                  <a:pt x="12284" y="10149"/>
                </a:lnTo>
                <a:lnTo>
                  <a:pt x="12325" y="9908"/>
                </a:lnTo>
                <a:lnTo>
                  <a:pt x="12345" y="9646"/>
                </a:lnTo>
                <a:lnTo>
                  <a:pt x="12305" y="9404"/>
                </a:lnTo>
                <a:lnTo>
                  <a:pt x="12244" y="9163"/>
                </a:lnTo>
                <a:lnTo>
                  <a:pt x="12204" y="9102"/>
                </a:lnTo>
                <a:lnTo>
                  <a:pt x="12164" y="9042"/>
                </a:lnTo>
                <a:lnTo>
                  <a:pt x="12043" y="8961"/>
                </a:lnTo>
                <a:lnTo>
                  <a:pt x="11922" y="8901"/>
                </a:lnTo>
                <a:lnTo>
                  <a:pt x="11781" y="8901"/>
                </a:lnTo>
                <a:lnTo>
                  <a:pt x="11660" y="8921"/>
                </a:lnTo>
                <a:lnTo>
                  <a:pt x="11600" y="8961"/>
                </a:lnTo>
                <a:lnTo>
                  <a:pt x="11560" y="9002"/>
                </a:lnTo>
                <a:lnTo>
                  <a:pt x="11519" y="9042"/>
                </a:lnTo>
                <a:lnTo>
                  <a:pt x="11499" y="9102"/>
                </a:lnTo>
                <a:lnTo>
                  <a:pt x="11479" y="9183"/>
                </a:lnTo>
                <a:lnTo>
                  <a:pt x="11479" y="9263"/>
                </a:lnTo>
                <a:lnTo>
                  <a:pt x="11499" y="9545"/>
                </a:lnTo>
                <a:lnTo>
                  <a:pt x="11479" y="9827"/>
                </a:lnTo>
                <a:lnTo>
                  <a:pt x="11439" y="9968"/>
                </a:lnTo>
                <a:lnTo>
                  <a:pt x="11398" y="10109"/>
                </a:lnTo>
                <a:lnTo>
                  <a:pt x="11358" y="10230"/>
                </a:lnTo>
                <a:lnTo>
                  <a:pt x="11278" y="10351"/>
                </a:lnTo>
                <a:lnTo>
                  <a:pt x="11117" y="10170"/>
                </a:lnTo>
                <a:lnTo>
                  <a:pt x="10955" y="10029"/>
                </a:lnTo>
                <a:lnTo>
                  <a:pt x="10754" y="9888"/>
                </a:lnTo>
                <a:lnTo>
                  <a:pt x="10553" y="9787"/>
                </a:lnTo>
                <a:lnTo>
                  <a:pt x="10472" y="9767"/>
                </a:lnTo>
                <a:lnTo>
                  <a:pt x="10412" y="9747"/>
                </a:lnTo>
                <a:lnTo>
                  <a:pt x="10331" y="9767"/>
                </a:lnTo>
                <a:lnTo>
                  <a:pt x="10251" y="9787"/>
                </a:lnTo>
                <a:lnTo>
                  <a:pt x="10210" y="9827"/>
                </a:lnTo>
                <a:lnTo>
                  <a:pt x="10150" y="9888"/>
                </a:lnTo>
                <a:lnTo>
                  <a:pt x="10130" y="9948"/>
                </a:lnTo>
                <a:lnTo>
                  <a:pt x="10110" y="10049"/>
                </a:lnTo>
                <a:lnTo>
                  <a:pt x="10110" y="10250"/>
                </a:lnTo>
                <a:lnTo>
                  <a:pt x="10150" y="10452"/>
                </a:lnTo>
                <a:lnTo>
                  <a:pt x="10210" y="10653"/>
                </a:lnTo>
                <a:lnTo>
                  <a:pt x="10271" y="10834"/>
                </a:lnTo>
                <a:lnTo>
                  <a:pt x="10210" y="10854"/>
                </a:lnTo>
                <a:lnTo>
                  <a:pt x="10049" y="10834"/>
                </a:lnTo>
                <a:lnTo>
                  <a:pt x="9868" y="10814"/>
                </a:lnTo>
                <a:lnTo>
                  <a:pt x="9687" y="10794"/>
                </a:lnTo>
                <a:lnTo>
                  <a:pt x="9526" y="10814"/>
                </a:lnTo>
                <a:lnTo>
                  <a:pt x="9465" y="10834"/>
                </a:lnTo>
                <a:lnTo>
                  <a:pt x="9425" y="10895"/>
                </a:lnTo>
                <a:lnTo>
                  <a:pt x="9405" y="10955"/>
                </a:lnTo>
                <a:lnTo>
                  <a:pt x="9425" y="11015"/>
                </a:lnTo>
                <a:lnTo>
                  <a:pt x="9485" y="11176"/>
                </a:lnTo>
                <a:lnTo>
                  <a:pt x="9606" y="11297"/>
                </a:lnTo>
                <a:lnTo>
                  <a:pt x="9727" y="11398"/>
                </a:lnTo>
                <a:lnTo>
                  <a:pt x="9888" y="11479"/>
                </a:lnTo>
                <a:lnTo>
                  <a:pt x="10069" y="11539"/>
                </a:lnTo>
                <a:lnTo>
                  <a:pt x="10251" y="11559"/>
                </a:lnTo>
                <a:lnTo>
                  <a:pt x="10432" y="11559"/>
                </a:lnTo>
                <a:lnTo>
                  <a:pt x="10633" y="11539"/>
                </a:lnTo>
                <a:lnTo>
                  <a:pt x="10875" y="11962"/>
                </a:lnTo>
                <a:lnTo>
                  <a:pt x="11560" y="13170"/>
                </a:lnTo>
                <a:lnTo>
                  <a:pt x="11318" y="13432"/>
                </a:lnTo>
                <a:lnTo>
                  <a:pt x="11076" y="13694"/>
                </a:lnTo>
                <a:lnTo>
                  <a:pt x="10875" y="13976"/>
                </a:lnTo>
                <a:lnTo>
                  <a:pt x="10673" y="14278"/>
                </a:lnTo>
                <a:lnTo>
                  <a:pt x="9022" y="12928"/>
                </a:lnTo>
                <a:lnTo>
                  <a:pt x="7411" y="11539"/>
                </a:lnTo>
                <a:lnTo>
                  <a:pt x="7411" y="11499"/>
                </a:lnTo>
                <a:lnTo>
                  <a:pt x="7472" y="11156"/>
                </a:lnTo>
                <a:lnTo>
                  <a:pt x="7492" y="10814"/>
                </a:lnTo>
                <a:lnTo>
                  <a:pt x="7492" y="10109"/>
                </a:lnTo>
                <a:lnTo>
                  <a:pt x="7492" y="8538"/>
                </a:lnTo>
                <a:lnTo>
                  <a:pt x="7472" y="7109"/>
                </a:lnTo>
                <a:lnTo>
                  <a:pt x="7492" y="6323"/>
                </a:lnTo>
                <a:lnTo>
                  <a:pt x="7472" y="5941"/>
                </a:lnTo>
                <a:lnTo>
                  <a:pt x="7451" y="5739"/>
                </a:lnTo>
                <a:lnTo>
                  <a:pt x="7411" y="5538"/>
                </a:lnTo>
                <a:lnTo>
                  <a:pt x="7391" y="5457"/>
                </a:lnTo>
                <a:lnTo>
                  <a:pt x="7351" y="5377"/>
                </a:lnTo>
                <a:lnTo>
                  <a:pt x="7290" y="5316"/>
                </a:lnTo>
                <a:lnTo>
                  <a:pt x="7230" y="5256"/>
                </a:lnTo>
                <a:lnTo>
                  <a:pt x="7149" y="5216"/>
                </a:lnTo>
                <a:lnTo>
                  <a:pt x="7069" y="5176"/>
                </a:lnTo>
                <a:lnTo>
                  <a:pt x="6988" y="5155"/>
                </a:lnTo>
                <a:lnTo>
                  <a:pt x="6807" y="5155"/>
                </a:lnTo>
                <a:lnTo>
                  <a:pt x="6706" y="5176"/>
                </a:lnTo>
                <a:lnTo>
                  <a:pt x="6626" y="5216"/>
                </a:lnTo>
                <a:lnTo>
                  <a:pt x="6565" y="5256"/>
                </a:lnTo>
                <a:lnTo>
                  <a:pt x="6485" y="5296"/>
                </a:lnTo>
                <a:lnTo>
                  <a:pt x="6445" y="5377"/>
                </a:lnTo>
                <a:lnTo>
                  <a:pt x="6404" y="5457"/>
                </a:lnTo>
                <a:lnTo>
                  <a:pt x="6364" y="5538"/>
                </a:lnTo>
                <a:lnTo>
                  <a:pt x="6324" y="5900"/>
                </a:lnTo>
                <a:lnTo>
                  <a:pt x="6324" y="6243"/>
                </a:lnTo>
                <a:lnTo>
                  <a:pt x="6344" y="6948"/>
                </a:lnTo>
                <a:lnTo>
                  <a:pt x="6364" y="8538"/>
                </a:lnTo>
                <a:lnTo>
                  <a:pt x="6384" y="9948"/>
                </a:lnTo>
                <a:lnTo>
                  <a:pt x="6404" y="10673"/>
                </a:lnTo>
                <a:lnTo>
                  <a:pt x="6404" y="10673"/>
                </a:lnTo>
                <a:lnTo>
                  <a:pt x="5377" y="9767"/>
                </a:lnTo>
                <a:lnTo>
                  <a:pt x="3907" y="8438"/>
                </a:lnTo>
                <a:lnTo>
                  <a:pt x="4109" y="8156"/>
                </a:lnTo>
                <a:lnTo>
                  <a:pt x="4290" y="7854"/>
                </a:lnTo>
                <a:lnTo>
                  <a:pt x="4431" y="7532"/>
                </a:lnTo>
                <a:lnTo>
                  <a:pt x="4552" y="7209"/>
                </a:lnTo>
                <a:lnTo>
                  <a:pt x="4612" y="6867"/>
                </a:lnTo>
                <a:lnTo>
                  <a:pt x="4612" y="6686"/>
                </a:lnTo>
                <a:lnTo>
                  <a:pt x="4612" y="6525"/>
                </a:lnTo>
                <a:lnTo>
                  <a:pt x="4612" y="6364"/>
                </a:lnTo>
                <a:lnTo>
                  <a:pt x="4572" y="6203"/>
                </a:lnTo>
                <a:lnTo>
                  <a:pt x="4532" y="6041"/>
                </a:lnTo>
                <a:lnTo>
                  <a:pt x="4471" y="5880"/>
                </a:lnTo>
                <a:lnTo>
                  <a:pt x="4431" y="5820"/>
                </a:lnTo>
                <a:lnTo>
                  <a:pt x="4391" y="5759"/>
                </a:lnTo>
                <a:lnTo>
                  <a:pt x="4330" y="5719"/>
                </a:lnTo>
                <a:lnTo>
                  <a:pt x="4270" y="5679"/>
                </a:lnTo>
                <a:lnTo>
                  <a:pt x="4149" y="5639"/>
                </a:lnTo>
                <a:lnTo>
                  <a:pt x="3988" y="5639"/>
                </a:lnTo>
                <a:lnTo>
                  <a:pt x="3847" y="5679"/>
                </a:lnTo>
                <a:lnTo>
                  <a:pt x="3726" y="5759"/>
                </a:lnTo>
                <a:lnTo>
                  <a:pt x="3686" y="5800"/>
                </a:lnTo>
                <a:lnTo>
                  <a:pt x="3646" y="5860"/>
                </a:lnTo>
                <a:lnTo>
                  <a:pt x="3605" y="5921"/>
                </a:lnTo>
                <a:lnTo>
                  <a:pt x="3585" y="6001"/>
                </a:lnTo>
                <a:lnTo>
                  <a:pt x="3565" y="6283"/>
                </a:lnTo>
                <a:lnTo>
                  <a:pt x="3545" y="6585"/>
                </a:lnTo>
                <a:lnTo>
                  <a:pt x="3525" y="6867"/>
                </a:lnTo>
                <a:lnTo>
                  <a:pt x="3484" y="7028"/>
                </a:lnTo>
                <a:lnTo>
                  <a:pt x="3444" y="7169"/>
                </a:lnTo>
                <a:lnTo>
                  <a:pt x="3404" y="7330"/>
                </a:lnTo>
                <a:lnTo>
                  <a:pt x="3323" y="7471"/>
                </a:lnTo>
                <a:lnTo>
                  <a:pt x="3243" y="7612"/>
                </a:lnTo>
                <a:lnTo>
                  <a:pt x="3142" y="7753"/>
                </a:lnTo>
                <a:lnTo>
                  <a:pt x="2759" y="7411"/>
                </a:lnTo>
                <a:lnTo>
                  <a:pt x="2357" y="7129"/>
                </a:lnTo>
                <a:lnTo>
                  <a:pt x="2135" y="6988"/>
                </a:lnTo>
                <a:lnTo>
                  <a:pt x="1914" y="6867"/>
                </a:lnTo>
                <a:lnTo>
                  <a:pt x="1692" y="6766"/>
                </a:lnTo>
                <a:lnTo>
                  <a:pt x="1451" y="6686"/>
                </a:lnTo>
                <a:lnTo>
                  <a:pt x="1370" y="6666"/>
                </a:lnTo>
                <a:lnTo>
                  <a:pt x="1289" y="6686"/>
                </a:lnTo>
                <a:lnTo>
                  <a:pt x="1229" y="6706"/>
                </a:lnTo>
                <a:lnTo>
                  <a:pt x="1169" y="6766"/>
                </a:lnTo>
                <a:lnTo>
                  <a:pt x="1128" y="6827"/>
                </a:lnTo>
                <a:lnTo>
                  <a:pt x="1088" y="6887"/>
                </a:lnTo>
                <a:lnTo>
                  <a:pt x="1088" y="6968"/>
                </a:lnTo>
                <a:lnTo>
                  <a:pt x="1088" y="7028"/>
                </a:lnTo>
                <a:lnTo>
                  <a:pt x="1169" y="7230"/>
                </a:lnTo>
                <a:lnTo>
                  <a:pt x="1249" y="7431"/>
                </a:lnTo>
                <a:lnTo>
                  <a:pt x="1350" y="7612"/>
                </a:lnTo>
                <a:lnTo>
                  <a:pt x="1451" y="7793"/>
                </a:lnTo>
                <a:lnTo>
                  <a:pt x="1692" y="8136"/>
                </a:lnTo>
                <a:lnTo>
                  <a:pt x="1974" y="8458"/>
                </a:lnTo>
                <a:lnTo>
                  <a:pt x="1712" y="8498"/>
                </a:lnTo>
                <a:lnTo>
                  <a:pt x="1451" y="8518"/>
                </a:lnTo>
                <a:lnTo>
                  <a:pt x="1229" y="8538"/>
                </a:lnTo>
                <a:lnTo>
                  <a:pt x="1108" y="8559"/>
                </a:lnTo>
                <a:lnTo>
                  <a:pt x="967" y="8579"/>
                </a:lnTo>
                <a:lnTo>
                  <a:pt x="846" y="8619"/>
                </a:lnTo>
                <a:lnTo>
                  <a:pt x="746" y="8659"/>
                </a:lnTo>
                <a:lnTo>
                  <a:pt x="705" y="8700"/>
                </a:lnTo>
                <a:lnTo>
                  <a:pt x="665" y="8760"/>
                </a:lnTo>
                <a:lnTo>
                  <a:pt x="665" y="8800"/>
                </a:lnTo>
                <a:lnTo>
                  <a:pt x="665" y="8881"/>
                </a:lnTo>
                <a:lnTo>
                  <a:pt x="665" y="8961"/>
                </a:lnTo>
                <a:lnTo>
                  <a:pt x="705" y="9042"/>
                </a:lnTo>
                <a:lnTo>
                  <a:pt x="746" y="9122"/>
                </a:lnTo>
                <a:lnTo>
                  <a:pt x="806" y="9183"/>
                </a:lnTo>
                <a:lnTo>
                  <a:pt x="927" y="9284"/>
                </a:lnTo>
                <a:lnTo>
                  <a:pt x="1108" y="9364"/>
                </a:lnTo>
                <a:lnTo>
                  <a:pt x="1289" y="9404"/>
                </a:lnTo>
                <a:lnTo>
                  <a:pt x="1471" y="9445"/>
                </a:lnTo>
                <a:lnTo>
                  <a:pt x="1813" y="9445"/>
                </a:lnTo>
                <a:lnTo>
                  <a:pt x="2055" y="9424"/>
                </a:lnTo>
                <a:lnTo>
                  <a:pt x="2276" y="9384"/>
                </a:lnTo>
                <a:lnTo>
                  <a:pt x="2518" y="9324"/>
                </a:lnTo>
                <a:lnTo>
                  <a:pt x="2739" y="9243"/>
                </a:lnTo>
                <a:lnTo>
                  <a:pt x="3303" y="9787"/>
                </a:lnTo>
                <a:lnTo>
                  <a:pt x="4310" y="10733"/>
                </a:lnTo>
                <a:lnTo>
                  <a:pt x="5317" y="11680"/>
                </a:lnTo>
                <a:lnTo>
                  <a:pt x="4572" y="11881"/>
                </a:lnTo>
                <a:lnTo>
                  <a:pt x="4169" y="11962"/>
                </a:lnTo>
                <a:lnTo>
                  <a:pt x="3766" y="12042"/>
                </a:lnTo>
                <a:lnTo>
                  <a:pt x="2941" y="12163"/>
                </a:lnTo>
                <a:lnTo>
                  <a:pt x="2538" y="12244"/>
                </a:lnTo>
                <a:lnTo>
                  <a:pt x="2155" y="12324"/>
                </a:lnTo>
                <a:lnTo>
                  <a:pt x="1773" y="12425"/>
                </a:lnTo>
                <a:lnTo>
                  <a:pt x="1370" y="12546"/>
                </a:lnTo>
                <a:lnTo>
                  <a:pt x="1008" y="12667"/>
                </a:lnTo>
                <a:lnTo>
                  <a:pt x="806" y="12747"/>
                </a:lnTo>
                <a:lnTo>
                  <a:pt x="605" y="12828"/>
                </a:lnTo>
                <a:lnTo>
                  <a:pt x="424" y="12928"/>
                </a:lnTo>
                <a:lnTo>
                  <a:pt x="262" y="13069"/>
                </a:lnTo>
                <a:lnTo>
                  <a:pt x="121" y="13210"/>
                </a:lnTo>
                <a:lnTo>
                  <a:pt x="21" y="13371"/>
                </a:lnTo>
                <a:lnTo>
                  <a:pt x="1" y="13452"/>
                </a:lnTo>
                <a:lnTo>
                  <a:pt x="1" y="13512"/>
                </a:lnTo>
                <a:lnTo>
                  <a:pt x="1" y="13573"/>
                </a:lnTo>
                <a:lnTo>
                  <a:pt x="21" y="13633"/>
                </a:lnTo>
                <a:lnTo>
                  <a:pt x="41" y="13694"/>
                </a:lnTo>
                <a:lnTo>
                  <a:pt x="81" y="13754"/>
                </a:lnTo>
                <a:lnTo>
                  <a:pt x="142" y="13794"/>
                </a:lnTo>
                <a:lnTo>
                  <a:pt x="202" y="13814"/>
                </a:lnTo>
                <a:lnTo>
                  <a:pt x="383" y="13855"/>
                </a:lnTo>
                <a:lnTo>
                  <a:pt x="565" y="13875"/>
                </a:lnTo>
                <a:lnTo>
                  <a:pt x="766" y="13855"/>
                </a:lnTo>
                <a:lnTo>
                  <a:pt x="947" y="13835"/>
                </a:lnTo>
                <a:lnTo>
                  <a:pt x="1330" y="13734"/>
                </a:lnTo>
                <a:lnTo>
                  <a:pt x="1672" y="13613"/>
                </a:lnTo>
                <a:lnTo>
                  <a:pt x="2055" y="13512"/>
                </a:lnTo>
                <a:lnTo>
                  <a:pt x="2457" y="13432"/>
                </a:lnTo>
                <a:lnTo>
                  <a:pt x="2840" y="13371"/>
                </a:lnTo>
                <a:lnTo>
                  <a:pt x="3243" y="13331"/>
                </a:lnTo>
                <a:lnTo>
                  <a:pt x="3666" y="13271"/>
                </a:lnTo>
                <a:lnTo>
                  <a:pt x="4068" y="13230"/>
                </a:lnTo>
                <a:lnTo>
                  <a:pt x="4471" y="13150"/>
                </a:lnTo>
                <a:lnTo>
                  <a:pt x="4894" y="13049"/>
                </a:lnTo>
                <a:lnTo>
                  <a:pt x="6384" y="12667"/>
                </a:lnTo>
                <a:lnTo>
                  <a:pt x="8176" y="14278"/>
                </a:lnTo>
                <a:lnTo>
                  <a:pt x="9989" y="15868"/>
                </a:lnTo>
                <a:lnTo>
                  <a:pt x="9908" y="16191"/>
                </a:lnTo>
                <a:lnTo>
                  <a:pt x="9868" y="16513"/>
                </a:lnTo>
                <a:lnTo>
                  <a:pt x="9828" y="16835"/>
                </a:lnTo>
                <a:lnTo>
                  <a:pt x="9808" y="17157"/>
                </a:lnTo>
                <a:lnTo>
                  <a:pt x="8640" y="17177"/>
                </a:lnTo>
                <a:lnTo>
                  <a:pt x="8519" y="17198"/>
                </a:lnTo>
                <a:lnTo>
                  <a:pt x="8479" y="16976"/>
                </a:lnTo>
                <a:lnTo>
                  <a:pt x="8418" y="16755"/>
                </a:lnTo>
                <a:lnTo>
                  <a:pt x="8338" y="16533"/>
                </a:lnTo>
                <a:lnTo>
                  <a:pt x="8257" y="16332"/>
                </a:lnTo>
                <a:lnTo>
                  <a:pt x="8136" y="16150"/>
                </a:lnTo>
                <a:lnTo>
                  <a:pt x="7995" y="15989"/>
                </a:lnTo>
                <a:lnTo>
                  <a:pt x="7834" y="15828"/>
                </a:lnTo>
                <a:lnTo>
                  <a:pt x="7673" y="15707"/>
                </a:lnTo>
                <a:lnTo>
                  <a:pt x="7552" y="15667"/>
                </a:lnTo>
                <a:lnTo>
                  <a:pt x="7431" y="15667"/>
                </a:lnTo>
                <a:lnTo>
                  <a:pt x="7311" y="15687"/>
                </a:lnTo>
                <a:lnTo>
                  <a:pt x="7230" y="15748"/>
                </a:lnTo>
                <a:lnTo>
                  <a:pt x="7149" y="15828"/>
                </a:lnTo>
                <a:lnTo>
                  <a:pt x="7089" y="15929"/>
                </a:lnTo>
                <a:lnTo>
                  <a:pt x="7069" y="16050"/>
                </a:lnTo>
                <a:lnTo>
                  <a:pt x="7069" y="16171"/>
                </a:lnTo>
                <a:lnTo>
                  <a:pt x="7149" y="16473"/>
                </a:lnTo>
                <a:lnTo>
                  <a:pt x="7230" y="16755"/>
                </a:lnTo>
                <a:lnTo>
                  <a:pt x="7311" y="17016"/>
                </a:lnTo>
                <a:lnTo>
                  <a:pt x="7371" y="17298"/>
                </a:lnTo>
                <a:lnTo>
                  <a:pt x="7049" y="17359"/>
                </a:lnTo>
                <a:lnTo>
                  <a:pt x="6888" y="17419"/>
                </a:lnTo>
                <a:lnTo>
                  <a:pt x="6747" y="17479"/>
                </a:lnTo>
                <a:lnTo>
                  <a:pt x="6606" y="17540"/>
                </a:lnTo>
                <a:lnTo>
                  <a:pt x="6465" y="17600"/>
                </a:lnTo>
                <a:lnTo>
                  <a:pt x="6364" y="17641"/>
                </a:lnTo>
                <a:lnTo>
                  <a:pt x="6284" y="17721"/>
                </a:lnTo>
                <a:lnTo>
                  <a:pt x="6223" y="17822"/>
                </a:lnTo>
                <a:lnTo>
                  <a:pt x="6203" y="17943"/>
                </a:lnTo>
                <a:lnTo>
                  <a:pt x="6223" y="18043"/>
                </a:lnTo>
                <a:lnTo>
                  <a:pt x="6263" y="18144"/>
                </a:lnTo>
                <a:lnTo>
                  <a:pt x="6344" y="18225"/>
                </a:lnTo>
                <a:lnTo>
                  <a:pt x="6465" y="18285"/>
                </a:lnTo>
                <a:lnTo>
                  <a:pt x="6666" y="18345"/>
                </a:lnTo>
                <a:lnTo>
                  <a:pt x="6868" y="18406"/>
                </a:lnTo>
                <a:lnTo>
                  <a:pt x="7069" y="18466"/>
                </a:lnTo>
                <a:lnTo>
                  <a:pt x="7270" y="18527"/>
                </a:lnTo>
                <a:lnTo>
                  <a:pt x="7170" y="18748"/>
                </a:lnTo>
                <a:lnTo>
                  <a:pt x="7029" y="18970"/>
                </a:lnTo>
                <a:lnTo>
                  <a:pt x="6888" y="19191"/>
                </a:lnTo>
                <a:lnTo>
                  <a:pt x="6727" y="19372"/>
                </a:lnTo>
                <a:lnTo>
                  <a:pt x="6646" y="19473"/>
                </a:lnTo>
                <a:lnTo>
                  <a:pt x="6586" y="19574"/>
                </a:lnTo>
                <a:lnTo>
                  <a:pt x="6545" y="19695"/>
                </a:lnTo>
                <a:lnTo>
                  <a:pt x="6545" y="19795"/>
                </a:lnTo>
                <a:lnTo>
                  <a:pt x="6565" y="19896"/>
                </a:lnTo>
                <a:lnTo>
                  <a:pt x="6606" y="19977"/>
                </a:lnTo>
                <a:lnTo>
                  <a:pt x="6646" y="20077"/>
                </a:lnTo>
                <a:lnTo>
                  <a:pt x="6727" y="20138"/>
                </a:lnTo>
                <a:lnTo>
                  <a:pt x="6787" y="20218"/>
                </a:lnTo>
                <a:lnTo>
                  <a:pt x="6888" y="20258"/>
                </a:lnTo>
                <a:lnTo>
                  <a:pt x="6988" y="20299"/>
                </a:lnTo>
                <a:lnTo>
                  <a:pt x="7089" y="20319"/>
                </a:lnTo>
                <a:lnTo>
                  <a:pt x="7190" y="20319"/>
                </a:lnTo>
                <a:lnTo>
                  <a:pt x="7290" y="20299"/>
                </a:lnTo>
                <a:lnTo>
                  <a:pt x="7411" y="20238"/>
                </a:lnTo>
                <a:lnTo>
                  <a:pt x="7512" y="20178"/>
                </a:lnTo>
                <a:lnTo>
                  <a:pt x="7673" y="20017"/>
                </a:lnTo>
                <a:lnTo>
                  <a:pt x="7834" y="19836"/>
                </a:lnTo>
                <a:lnTo>
                  <a:pt x="7975" y="19654"/>
                </a:lnTo>
                <a:lnTo>
                  <a:pt x="8096" y="19473"/>
                </a:lnTo>
                <a:lnTo>
                  <a:pt x="8197" y="19272"/>
                </a:lnTo>
                <a:lnTo>
                  <a:pt x="8297" y="19050"/>
                </a:lnTo>
                <a:lnTo>
                  <a:pt x="8378" y="18849"/>
                </a:lnTo>
                <a:lnTo>
                  <a:pt x="8438" y="18627"/>
                </a:lnTo>
                <a:lnTo>
                  <a:pt x="8479" y="18627"/>
                </a:lnTo>
                <a:lnTo>
                  <a:pt x="8861" y="18647"/>
                </a:lnTo>
                <a:lnTo>
                  <a:pt x="9224" y="18647"/>
                </a:lnTo>
                <a:lnTo>
                  <a:pt x="9969" y="18627"/>
                </a:lnTo>
                <a:lnTo>
                  <a:pt x="10069" y="18949"/>
                </a:lnTo>
                <a:lnTo>
                  <a:pt x="10190" y="19272"/>
                </a:lnTo>
                <a:lnTo>
                  <a:pt x="10331" y="19594"/>
                </a:lnTo>
                <a:lnTo>
                  <a:pt x="10492" y="19876"/>
                </a:lnTo>
                <a:lnTo>
                  <a:pt x="7995" y="22010"/>
                </a:lnTo>
                <a:lnTo>
                  <a:pt x="7492" y="22433"/>
                </a:lnTo>
                <a:lnTo>
                  <a:pt x="7311" y="22272"/>
                </a:lnTo>
                <a:lnTo>
                  <a:pt x="7109" y="22131"/>
                </a:lnTo>
                <a:lnTo>
                  <a:pt x="6727" y="21849"/>
                </a:lnTo>
                <a:lnTo>
                  <a:pt x="6344" y="21567"/>
                </a:lnTo>
                <a:lnTo>
                  <a:pt x="5921" y="21306"/>
                </a:lnTo>
                <a:lnTo>
                  <a:pt x="5498" y="21064"/>
                </a:lnTo>
                <a:lnTo>
                  <a:pt x="5055" y="20822"/>
                </a:lnTo>
                <a:lnTo>
                  <a:pt x="4652" y="20621"/>
                </a:lnTo>
                <a:lnTo>
                  <a:pt x="4230" y="20440"/>
                </a:lnTo>
                <a:lnTo>
                  <a:pt x="3786" y="20258"/>
                </a:lnTo>
                <a:lnTo>
                  <a:pt x="3323" y="20097"/>
                </a:lnTo>
                <a:lnTo>
                  <a:pt x="2860" y="19997"/>
                </a:lnTo>
                <a:lnTo>
                  <a:pt x="2619" y="19956"/>
                </a:lnTo>
                <a:lnTo>
                  <a:pt x="2397" y="19916"/>
                </a:lnTo>
                <a:lnTo>
                  <a:pt x="1934" y="19916"/>
                </a:lnTo>
                <a:lnTo>
                  <a:pt x="1692" y="19936"/>
                </a:lnTo>
                <a:lnTo>
                  <a:pt x="1471" y="19977"/>
                </a:lnTo>
                <a:lnTo>
                  <a:pt x="1390" y="19997"/>
                </a:lnTo>
                <a:lnTo>
                  <a:pt x="1330" y="20057"/>
                </a:lnTo>
                <a:lnTo>
                  <a:pt x="1289" y="20138"/>
                </a:lnTo>
                <a:lnTo>
                  <a:pt x="1269" y="20198"/>
                </a:lnTo>
                <a:lnTo>
                  <a:pt x="1269" y="20299"/>
                </a:lnTo>
                <a:lnTo>
                  <a:pt x="1289" y="20379"/>
                </a:lnTo>
                <a:lnTo>
                  <a:pt x="1330" y="20440"/>
                </a:lnTo>
                <a:lnTo>
                  <a:pt x="1410" y="20500"/>
                </a:lnTo>
                <a:lnTo>
                  <a:pt x="1592" y="20601"/>
                </a:lnTo>
                <a:lnTo>
                  <a:pt x="1773" y="20701"/>
                </a:lnTo>
                <a:lnTo>
                  <a:pt x="2155" y="20863"/>
                </a:lnTo>
                <a:lnTo>
                  <a:pt x="2921" y="21165"/>
                </a:lnTo>
                <a:lnTo>
                  <a:pt x="3706" y="21487"/>
                </a:lnTo>
                <a:lnTo>
                  <a:pt x="4089" y="21668"/>
                </a:lnTo>
                <a:lnTo>
                  <a:pt x="4471" y="21849"/>
                </a:lnTo>
                <a:lnTo>
                  <a:pt x="4834" y="22071"/>
                </a:lnTo>
                <a:lnTo>
                  <a:pt x="5196" y="22292"/>
                </a:lnTo>
                <a:lnTo>
                  <a:pt x="5901" y="22776"/>
                </a:lnTo>
                <a:lnTo>
                  <a:pt x="6223" y="23017"/>
                </a:lnTo>
                <a:lnTo>
                  <a:pt x="6525" y="23279"/>
                </a:lnTo>
                <a:lnTo>
                  <a:pt x="4954" y="24628"/>
                </a:lnTo>
                <a:lnTo>
                  <a:pt x="4028" y="25414"/>
                </a:lnTo>
                <a:lnTo>
                  <a:pt x="3766" y="25192"/>
                </a:lnTo>
                <a:lnTo>
                  <a:pt x="3484" y="24971"/>
                </a:lnTo>
                <a:lnTo>
                  <a:pt x="3142" y="24749"/>
                </a:lnTo>
                <a:lnTo>
                  <a:pt x="2961" y="24669"/>
                </a:lnTo>
                <a:lnTo>
                  <a:pt x="2780" y="24588"/>
                </a:lnTo>
                <a:lnTo>
                  <a:pt x="2598" y="24528"/>
                </a:lnTo>
                <a:lnTo>
                  <a:pt x="2437" y="24487"/>
                </a:lnTo>
                <a:lnTo>
                  <a:pt x="2256" y="24467"/>
                </a:lnTo>
                <a:lnTo>
                  <a:pt x="2075" y="24487"/>
                </a:lnTo>
                <a:lnTo>
                  <a:pt x="1914" y="24507"/>
                </a:lnTo>
                <a:lnTo>
                  <a:pt x="1773" y="24588"/>
                </a:lnTo>
                <a:lnTo>
                  <a:pt x="1632" y="24669"/>
                </a:lnTo>
                <a:lnTo>
                  <a:pt x="1511" y="24809"/>
                </a:lnTo>
                <a:lnTo>
                  <a:pt x="1471" y="24850"/>
                </a:lnTo>
                <a:lnTo>
                  <a:pt x="1471" y="24890"/>
                </a:lnTo>
                <a:lnTo>
                  <a:pt x="1491" y="24910"/>
                </a:lnTo>
                <a:lnTo>
                  <a:pt x="1571" y="25011"/>
                </a:lnTo>
                <a:lnTo>
                  <a:pt x="1652" y="25112"/>
                </a:lnTo>
                <a:lnTo>
                  <a:pt x="1853" y="25253"/>
                </a:lnTo>
                <a:lnTo>
                  <a:pt x="2075" y="25393"/>
                </a:lnTo>
                <a:lnTo>
                  <a:pt x="2296" y="25514"/>
                </a:lnTo>
                <a:lnTo>
                  <a:pt x="2518" y="25655"/>
                </a:lnTo>
                <a:lnTo>
                  <a:pt x="2739" y="25816"/>
                </a:lnTo>
                <a:lnTo>
                  <a:pt x="2961" y="25998"/>
                </a:lnTo>
                <a:lnTo>
                  <a:pt x="3142" y="26179"/>
                </a:lnTo>
                <a:lnTo>
                  <a:pt x="2860" y="26481"/>
                </a:lnTo>
                <a:lnTo>
                  <a:pt x="2598" y="26763"/>
                </a:lnTo>
                <a:lnTo>
                  <a:pt x="2337" y="27085"/>
                </a:lnTo>
                <a:lnTo>
                  <a:pt x="2115" y="27407"/>
                </a:lnTo>
                <a:lnTo>
                  <a:pt x="2075" y="27488"/>
                </a:lnTo>
                <a:lnTo>
                  <a:pt x="2055" y="27568"/>
                </a:lnTo>
                <a:lnTo>
                  <a:pt x="2035" y="27649"/>
                </a:lnTo>
                <a:lnTo>
                  <a:pt x="2055" y="27709"/>
                </a:lnTo>
                <a:lnTo>
                  <a:pt x="2075" y="27790"/>
                </a:lnTo>
                <a:lnTo>
                  <a:pt x="2095" y="27850"/>
                </a:lnTo>
                <a:lnTo>
                  <a:pt x="2196" y="27951"/>
                </a:lnTo>
                <a:lnTo>
                  <a:pt x="2316" y="28031"/>
                </a:lnTo>
                <a:lnTo>
                  <a:pt x="2457" y="28092"/>
                </a:lnTo>
                <a:lnTo>
                  <a:pt x="2619" y="28092"/>
                </a:lnTo>
                <a:lnTo>
                  <a:pt x="2699" y="28072"/>
                </a:lnTo>
                <a:lnTo>
                  <a:pt x="2759" y="28052"/>
                </a:lnTo>
                <a:lnTo>
                  <a:pt x="3021" y="27931"/>
                </a:lnTo>
                <a:lnTo>
                  <a:pt x="3283" y="27790"/>
                </a:lnTo>
                <a:lnTo>
                  <a:pt x="3545" y="27629"/>
                </a:lnTo>
                <a:lnTo>
                  <a:pt x="3786" y="27468"/>
                </a:lnTo>
                <a:lnTo>
                  <a:pt x="3867" y="27689"/>
                </a:lnTo>
                <a:lnTo>
                  <a:pt x="3968" y="27891"/>
                </a:lnTo>
                <a:lnTo>
                  <a:pt x="4109" y="28092"/>
                </a:lnTo>
                <a:lnTo>
                  <a:pt x="4270" y="28253"/>
                </a:lnTo>
                <a:lnTo>
                  <a:pt x="4310" y="28293"/>
                </a:lnTo>
                <a:lnTo>
                  <a:pt x="4370" y="28313"/>
                </a:lnTo>
                <a:lnTo>
                  <a:pt x="4431" y="28313"/>
                </a:lnTo>
                <a:lnTo>
                  <a:pt x="4491" y="28293"/>
                </a:lnTo>
                <a:lnTo>
                  <a:pt x="4592" y="28213"/>
                </a:lnTo>
                <a:lnTo>
                  <a:pt x="4693" y="28152"/>
                </a:lnTo>
                <a:lnTo>
                  <a:pt x="4753" y="28072"/>
                </a:lnTo>
                <a:lnTo>
                  <a:pt x="4834" y="27971"/>
                </a:lnTo>
                <a:lnTo>
                  <a:pt x="4874" y="27891"/>
                </a:lnTo>
                <a:lnTo>
                  <a:pt x="4914" y="27790"/>
                </a:lnTo>
                <a:lnTo>
                  <a:pt x="4975" y="27588"/>
                </a:lnTo>
                <a:lnTo>
                  <a:pt x="4975" y="27367"/>
                </a:lnTo>
                <a:lnTo>
                  <a:pt x="4954" y="27125"/>
                </a:lnTo>
                <a:lnTo>
                  <a:pt x="4894" y="26904"/>
                </a:lnTo>
                <a:lnTo>
                  <a:pt x="4813" y="26662"/>
                </a:lnTo>
                <a:lnTo>
                  <a:pt x="5337" y="26199"/>
                </a:lnTo>
                <a:lnTo>
                  <a:pt x="5861" y="25756"/>
                </a:lnTo>
                <a:lnTo>
                  <a:pt x="6767" y="25011"/>
                </a:lnTo>
                <a:lnTo>
                  <a:pt x="6646" y="26259"/>
                </a:lnTo>
                <a:lnTo>
                  <a:pt x="6586" y="27045"/>
                </a:lnTo>
                <a:lnTo>
                  <a:pt x="6525" y="27850"/>
                </a:lnTo>
                <a:lnTo>
                  <a:pt x="6485" y="28233"/>
                </a:lnTo>
                <a:lnTo>
                  <a:pt x="6465" y="28434"/>
                </a:lnTo>
                <a:lnTo>
                  <a:pt x="6465" y="28615"/>
                </a:lnTo>
                <a:lnTo>
                  <a:pt x="6485" y="28817"/>
                </a:lnTo>
                <a:lnTo>
                  <a:pt x="6525" y="28998"/>
                </a:lnTo>
                <a:lnTo>
                  <a:pt x="6606" y="29159"/>
                </a:lnTo>
                <a:lnTo>
                  <a:pt x="6666" y="29220"/>
                </a:lnTo>
                <a:lnTo>
                  <a:pt x="6727" y="29300"/>
                </a:lnTo>
                <a:lnTo>
                  <a:pt x="6847" y="29381"/>
                </a:lnTo>
                <a:lnTo>
                  <a:pt x="6988" y="29421"/>
                </a:lnTo>
                <a:lnTo>
                  <a:pt x="7129" y="29421"/>
                </a:lnTo>
                <a:lnTo>
                  <a:pt x="7210" y="29401"/>
                </a:lnTo>
                <a:lnTo>
                  <a:pt x="7270" y="29361"/>
                </a:lnTo>
                <a:lnTo>
                  <a:pt x="7431" y="29260"/>
                </a:lnTo>
                <a:lnTo>
                  <a:pt x="7532" y="29139"/>
                </a:lnTo>
                <a:lnTo>
                  <a:pt x="7592" y="28998"/>
                </a:lnTo>
                <a:lnTo>
                  <a:pt x="7653" y="28837"/>
                </a:lnTo>
                <a:lnTo>
                  <a:pt x="7673" y="28676"/>
                </a:lnTo>
                <a:lnTo>
                  <a:pt x="7693" y="28515"/>
                </a:lnTo>
                <a:lnTo>
                  <a:pt x="7713" y="28172"/>
                </a:lnTo>
                <a:lnTo>
                  <a:pt x="7794" y="27367"/>
                </a:lnTo>
                <a:lnTo>
                  <a:pt x="7834" y="26582"/>
                </a:lnTo>
                <a:lnTo>
                  <a:pt x="7935" y="24971"/>
                </a:lnTo>
                <a:lnTo>
                  <a:pt x="7975" y="24487"/>
                </a:lnTo>
                <a:lnTo>
                  <a:pt x="7995" y="24246"/>
                </a:lnTo>
                <a:lnTo>
                  <a:pt x="7995" y="23984"/>
                </a:lnTo>
                <a:lnTo>
                  <a:pt x="8942" y="23198"/>
                </a:lnTo>
                <a:lnTo>
                  <a:pt x="11479" y="21044"/>
                </a:lnTo>
                <a:lnTo>
                  <a:pt x="11741" y="21265"/>
                </a:lnTo>
                <a:lnTo>
                  <a:pt x="12023" y="21467"/>
                </a:lnTo>
                <a:lnTo>
                  <a:pt x="11197" y="22816"/>
                </a:lnTo>
                <a:lnTo>
                  <a:pt x="11096" y="22997"/>
                </a:lnTo>
                <a:lnTo>
                  <a:pt x="10855" y="22977"/>
                </a:lnTo>
                <a:lnTo>
                  <a:pt x="10633" y="22977"/>
                </a:lnTo>
                <a:lnTo>
                  <a:pt x="10412" y="23017"/>
                </a:lnTo>
                <a:lnTo>
                  <a:pt x="10190" y="23078"/>
                </a:lnTo>
                <a:lnTo>
                  <a:pt x="10009" y="23178"/>
                </a:lnTo>
                <a:lnTo>
                  <a:pt x="9928" y="23239"/>
                </a:lnTo>
                <a:lnTo>
                  <a:pt x="9848" y="23319"/>
                </a:lnTo>
                <a:lnTo>
                  <a:pt x="9787" y="23420"/>
                </a:lnTo>
                <a:lnTo>
                  <a:pt x="9747" y="23521"/>
                </a:lnTo>
                <a:lnTo>
                  <a:pt x="9747" y="23601"/>
                </a:lnTo>
                <a:lnTo>
                  <a:pt x="9787" y="23702"/>
                </a:lnTo>
                <a:lnTo>
                  <a:pt x="9848" y="23782"/>
                </a:lnTo>
                <a:lnTo>
                  <a:pt x="9928" y="23863"/>
                </a:lnTo>
                <a:lnTo>
                  <a:pt x="10069" y="23964"/>
                </a:lnTo>
                <a:lnTo>
                  <a:pt x="10251" y="24044"/>
                </a:lnTo>
                <a:lnTo>
                  <a:pt x="10432" y="24085"/>
                </a:lnTo>
                <a:lnTo>
                  <a:pt x="10271" y="24467"/>
                </a:lnTo>
                <a:lnTo>
                  <a:pt x="10190" y="24669"/>
                </a:lnTo>
                <a:lnTo>
                  <a:pt x="10130" y="24890"/>
                </a:lnTo>
                <a:lnTo>
                  <a:pt x="10130" y="24991"/>
                </a:lnTo>
                <a:lnTo>
                  <a:pt x="10150" y="25112"/>
                </a:lnTo>
                <a:lnTo>
                  <a:pt x="10210" y="25212"/>
                </a:lnTo>
                <a:lnTo>
                  <a:pt x="10291" y="25293"/>
                </a:lnTo>
                <a:lnTo>
                  <a:pt x="10371" y="25353"/>
                </a:lnTo>
                <a:lnTo>
                  <a:pt x="10492" y="25393"/>
                </a:lnTo>
                <a:lnTo>
                  <a:pt x="10593" y="25373"/>
                </a:lnTo>
                <a:lnTo>
                  <a:pt x="10714" y="25313"/>
                </a:lnTo>
                <a:lnTo>
                  <a:pt x="11096" y="25011"/>
                </a:lnTo>
                <a:lnTo>
                  <a:pt x="11257" y="24850"/>
                </a:lnTo>
                <a:lnTo>
                  <a:pt x="11419" y="24669"/>
                </a:lnTo>
                <a:lnTo>
                  <a:pt x="11580" y="24467"/>
                </a:lnTo>
                <a:lnTo>
                  <a:pt x="11700" y="24729"/>
                </a:lnTo>
                <a:lnTo>
                  <a:pt x="11841" y="24971"/>
                </a:lnTo>
                <a:lnTo>
                  <a:pt x="12003" y="25192"/>
                </a:lnTo>
                <a:lnTo>
                  <a:pt x="12083" y="25293"/>
                </a:lnTo>
                <a:lnTo>
                  <a:pt x="12184" y="25373"/>
                </a:lnTo>
                <a:lnTo>
                  <a:pt x="12284" y="25454"/>
                </a:lnTo>
                <a:lnTo>
                  <a:pt x="12405" y="25494"/>
                </a:lnTo>
                <a:lnTo>
                  <a:pt x="12526" y="25514"/>
                </a:lnTo>
                <a:lnTo>
                  <a:pt x="12647" y="25514"/>
                </a:lnTo>
                <a:lnTo>
                  <a:pt x="12768" y="25494"/>
                </a:lnTo>
                <a:lnTo>
                  <a:pt x="12889" y="25434"/>
                </a:lnTo>
                <a:lnTo>
                  <a:pt x="12969" y="25373"/>
                </a:lnTo>
                <a:lnTo>
                  <a:pt x="13050" y="25273"/>
                </a:lnTo>
                <a:lnTo>
                  <a:pt x="13030" y="26622"/>
                </a:lnTo>
                <a:lnTo>
                  <a:pt x="12828" y="26662"/>
                </a:lnTo>
                <a:lnTo>
                  <a:pt x="12647" y="26723"/>
                </a:lnTo>
                <a:lnTo>
                  <a:pt x="12244" y="26904"/>
                </a:lnTo>
                <a:lnTo>
                  <a:pt x="11862" y="27125"/>
                </a:lnTo>
                <a:lnTo>
                  <a:pt x="11479" y="27347"/>
                </a:lnTo>
                <a:lnTo>
                  <a:pt x="10754" y="27850"/>
                </a:lnTo>
                <a:lnTo>
                  <a:pt x="9344" y="28756"/>
                </a:lnTo>
                <a:lnTo>
                  <a:pt x="7955" y="29683"/>
                </a:lnTo>
                <a:lnTo>
                  <a:pt x="7834" y="29783"/>
                </a:lnTo>
                <a:lnTo>
                  <a:pt x="7754" y="29884"/>
                </a:lnTo>
                <a:lnTo>
                  <a:pt x="7693" y="30005"/>
                </a:lnTo>
                <a:lnTo>
                  <a:pt x="7673" y="30126"/>
                </a:lnTo>
                <a:lnTo>
                  <a:pt x="7653" y="30267"/>
                </a:lnTo>
                <a:lnTo>
                  <a:pt x="7673" y="30388"/>
                </a:lnTo>
                <a:lnTo>
                  <a:pt x="7713" y="30508"/>
                </a:lnTo>
                <a:lnTo>
                  <a:pt x="7754" y="30629"/>
                </a:lnTo>
                <a:lnTo>
                  <a:pt x="7834" y="30730"/>
                </a:lnTo>
                <a:lnTo>
                  <a:pt x="7915" y="30810"/>
                </a:lnTo>
                <a:lnTo>
                  <a:pt x="8015" y="30871"/>
                </a:lnTo>
                <a:lnTo>
                  <a:pt x="8136" y="30931"/>
                </a:lnTo>
                <a:lnTo>
                  <a:pt x="8237" y="30951"/>
                </a:lnTo>
                <a:lnTo>
                  <a:pt x="8378" y="30951"/>
                </a:lnTo>
                <a:lnTo>
                  <a:pt x="8499" y="30911"/>
                </a:lnTo>
                <a:lnTo>
                  <a:pt x="8640" y="30831"/>
                </a:lnTo>
                <a:lnTo>
                  <a:pt x="9888" y="29985"/>
                </a:lnTo>
                <a:lnTo>
                  <a:pt x="11137" y="29139"/>
                </a:lnTo>
                <a:lnTo>
                  <a:pt x="12083" y="28454"/>
                </a:lnTo>
                <a:lnTo>
                  <a:pt x="12566" y="28112"/>
                </a:lnTo>
                <a:lnTo>
                  <a:pt x="13009" y="27750"/>
                </a:lnTo>
                <a:lnTo>
                  <a:pt x="13009" y="28253"/>
                </a:lnTo>
                <a:lnTo>
                  <a:pt x="12969" y="29884"/>
                </a:lnTo>
                <a:lnTo>
                  <a:pt x="12768" y="29924"/>
                </a:lnTo>
                <a:lnTo>
                  <a:pt x="12566" y="29985"/>
                </a:lnTo>
                <a:lnTo>
                  <a:pt x="12365" y="30065"/>
                </a:lnTo>
                <a:lnTo>
                  <a:pt x="12184" y="30146"/>
                </a:lnTo>
                <a:lnTo>
                  <a:pt x="12003" y="30247"/>
                </a:lnTo>
                <a:lnTo>
                  <a:pt x="11841" y="30367"/>
                </a:lnTo>
                <a:lnTo>
                  <a:pt x="11680" y="30508"/>
                </a:lnTo>
                <a:lnTo>
                  <a:pt x="11560" y="30690"/>
                </a:lnTo>
                <a:lnTo>
                  <a:pt x="11519" y="30750"/>
                </a:lnTo>
                <a:lnTo>
                  <a:pt x="11479" y="30810"/>
                </a:lnTo>
                <a:lnTo>
                  <a:pt x="11479" y="30871"/>
                </a:lnTo>
                <a:lnTo>
                  <a:pt x="11479" y="30931"/>
                </a:lnTo>
                <a:lnTo>
                  <a:pt x="11499" y="31052"/>
                </a:lnTo>
                <a:lnTo>
                  <a:pt x="11580" y="31153"/>
                </a:lnTo>
                <a:lnTo>
                  <a:pt x="11680" y="31253"/>
                </a:lnTo>
                <a:lnTo>
                  <a:pt x="11801" y="31314"/>
                </a:lnTo>
                <a:lnTo>
                  <a:pt x="11922" y="31334"/>
                </a:lnTo>
                <a:lnTo>
                  <a:pt x="12043" y="31334"/>
                </a:lnTo>
                <a:lnTo>
                  <a:pt x="12506" y="31233"/>
                </a:lnTo>
                <a:lnTo>
                  <a:pt x="12929" y="31133"/>
                </a:lnTo>
                <a:lnTo>
                  <a:pt x="12929" y="31455"/>
                </a:lnTo>
                <a:lnTo>
                  <a:pt x="12949" y="31777"/>
                </a:lnTo>
                <a:lnTo>
                  <a:pt x="13030" y="32079"/>
                </a:lnTo>
                <a:lnTo>
                  <a:pt x="13070" y="32220"/>
                </a:lnTo>
                <a:lnTo>
                  <a:pt x="13130" y="32361"/>
                </a:lnTo>
                <a:lnTo>
                  <a:pt x="13191" y="32482"/>
                </a:lnTo>
                <a:lnTo>
                  <a:pt x="13251" y="32562"/>
                </a:lnTo>
                <a:lnTo>
                  <a:pt x="13311" y="32623"/>
                </a:lnTo>
                <a:lnTo>
                  <a:pt x="13392" y="32683"/>
                </a:lnTo>
                <a:lnTo>
                  <a:pt x="13473" y="32744"/>
                </a:lnTo>
                <a:lnTo>
                  <a:pt x="13553" y="32784"/>
                </a:lnTo>
                <a:lnTo>
                  <a:pt x="13654" y="32804"/>
                </a:lnTo>
                <a:lnTo>
                  <a:pt x="13835" y="32824"/>
                </a:lnTo>
                <a:lnTo>
                  <a:pt x="14016" y="32804"/>
                </a:lnTo>
                <a:lnTo>
                  <a:pt x="14177" y="32744"/>
                </a:lnTo>
                <a:lnTo>
                  <a:pt x="14258" y="32683"/>
                </a:lnTo>
                <a:lnTo>
                  <a:pt x="14338" y="32623"/>
                </a:lnTo>
                <a:lnTo>
                  <a:pt x="14399" y="32562"/>
                </a:lnTo>
                <a:lnTo>
                  <a:pt x="14459" y="32482"/>
                </a:lnTo>
                <a:lnTo>
                  <a:pt x="14540" y="32341"/>
                </a:lnTo>
                <a:lnTo>
                  <a:pt x="14600" y="32200"/>
                </a:lnTo>
                <a:lnTo>
                  <a:pt x="14681" y="31918"/>
                </a:lnTo>
                <a:lnTo>
                  <a:pt x="14721" y="31616"/>
                </a:lnTo>
                <a:lnTo>
                  <a:pt x="14741" y="31334"/>
                </a:lnTo>
                <a:lnTo>
                  <a:pt x="14963" y="31455"/>
                </a:lnTo>
                <a:lnTo>
                  <a:pt x="15184" y="31616"/>
                </a:lnTo>
                <a:lnTo>
                  <a:pt x="15406" y="31797"/>
                </a:lnTo>
                <a:lnTo>
                  <a:pt x="15607" y="31978"/>
                </a:lnTo>
                <a:lnTo>
                  <a:pt x="15829" y="32160"/>
                </a:lnTo>
                <a:lnTo>
                  <a:pt x="15889" y="32200"/>
                </a:lnTo>
                <a:lnTo>
                  <a:pt x="15970" y="32240"/>
                </a:lnTo>
                <a:lnTo>
                  <a:pt x="16211" y="32240"/>
                </a:lnTo>
                <a:lnTo>
                  <a:pt x="16292" y="32200"/>
                </a:lnTo>
                <a:lnTo>
                  <a:pt x="16433" y="32119"/>
                </a:lnTo>
                <a:lnTo>
                  <a:pt x="16554" y="31999"/>
                </a:lnTo>
                <a:lnTo>
                  <a:pt x="16594" y="31938"/>
                </a:lnTo>
                <a:lnTo>
                  <a:pt x="16634" y="31858"/>
                </a:lnTo>
                <a:lnTo>
                  <a:pt x="16654" y="31777"/>
                </a:lnTo>
                <a:lnTo>
                  <a:pt x="16674" y="31696"/>
                </a:lnTo>
                <a:lnTo>
                  <a:pt x="16654" y="31616"/>
                </a:lnTo>
                <a:lnTo>
                  <a:pt x="16634" y="31535"/>
                </a:lnTo>
                <a:lnTo>
                  <a:pt x="16574" y="31394"/>
                </a:lnTo>
                <a:lnTo>
                  <a:pt x="16513" y="31253"/>
                </a:lnTo>
                <a:lnTo>
                  <a:pt x="16332" y="31012"/>
                </a:lnTo>
                <a:lnTo>
                  <a:pt x="16111" y="30790"/>
                </a:lnTo>
                <a:lnTo>
                  <a:pt x="15889" y="30589"/>
                </a:lnTo>
                <a:lnTo>
                  <a:pt x="15607" y="30408"/>
                </a:lnTo>
                <a:lnTo>
                  <a:pt x="15345" y="30247"/>
                </a:lnTo>
                <a:lnTo>
                  <a:pt x="15043" y="30126"/>
                </a:lnTo>
                <a:lnTo>
                  <a:pt x="14741" y="30025"/>
                </a:lnTo>
                <a:lnTo>
                  <a:pt x="14761" y="28414"/>
                </a:lnTo>
                <a:lnTo>
                  <a:pt x="14782" y="27891"/>
                </a:lnTo>
                <a:lnTo>
                  <a:pt x="15063" y="28092"/>
                </a:lnTo>
                <a:lnTo>
                  <a:pt x="15345" y="28273"/>
                </a:lnTo>
                <a:lnTo>
                  <a:pt x="15647" y="28454"/>
                </a:lnTo>
                <a:lnTo>
                  <a:pt x="15970" y="28615"/>
                </a:lnTo>
                <a:lnTo>
                  <a:pt x="16594" y="28918"/>
                </a:lnTo>
                <a:lnTo>
                  <a:pt x="17218" y="29240"/>
                </a:lnTo>
                <a:lnTo>
                  <a:pt x="17923" y="29663"/>
                </a:lnTo>
                <a:lnTo>
                  <a:pt x="18608" y="30085"/>
                </a:lnTo>
                <a:lnTo>
                  <a:pt x="18789" y="30186"/>
                </a:lnTo>
                <a:lnTo>
                  <a:pt x="18950" y="30287"/>
                </a:lnTo>
                <a:lnTo>
                  <a:pt x="19131" y="30367"/>
                </a:lnTo>
                <a:lnTo>
                  <a:pt x="19232" y="30408"/>
                </a:lnTo>
                <a:lnTo>
                  <a:pt x="19333" y="30408"/>
                </a:lnTo>
                <a:lnTo>
                  <a:pt x="19393" y="30428"/>
                </a:lnTo>
                <a:lnTo>
                  <a:pt x="19433" y="30468"/>
                </a:lnTo>
                <a:lnTo>
                  <a:pt x="19554" y="30549"/>
                </a:lnTo>
                <a:lnTo>
                  <a:pt x="19655" y="30649"/>
                </a:lnTo>
                <a:lnTo>
                  <a:pt x="19755" y="30730"/>
                </a:lnTo>
                <a:lnTo>
                  <a:pt x="19917" y="30790"/>
                </a:lnTo>
                <a:lnTo>
                  <a:pt x="20078" y="30810"/>
                </a:lnTo>
                <a:lnTo>
                  <a:pt x="20239" y="30790"/>
                </a:lnTo>
                <a:lnTo>
                  <a:pt x="20380" y="30730"/>
                </a:lnTo>
                <a:lnTo>
                  <a:pt x="20501" y="30629"/>
                </a:lnTo>
                <a:lnTo>
                  <a:pt x="20601" y="30508"/>
                </a:lnTo>
                <a:lnTo>
                  <a:pt x="20662" y="30367"/>
                </a:lnTo>
                <a:lnTo>
                  <a:pt x="20702" y="30186"/>
                </a:lnTo>
                <a:lnTo>
                  <a:pt x="20702" y="30085"/>
                </a:lnTo>
                <a:lnTo>
                  <a:pt x="20682" y="29965"/>
                </a:lnTo>
                <a:lnTo>
                  <a:pt x="20662" y="29864"/>
                </a:lnTo>
                <a:lnTo>
                  <a:pt x="20621" y="29763"/>
                </a:lnTo>
                <a:lnTo>
                  <a:pt x="20521" y="29602"/>
                </a:lnTo>
                <a:lnTo>
                  <a:pt x="20380" y="29441"/>
                </a:lnTo>
                <a:lnTo>
                  <a:pt x="20219" y="29320"/>
                </a:lnTo>
                <a:lnTo>
                  <a:pt x="20037" y="29199"/>
                </a:lnTo>
                <a:lnTo>
                  <a:pt x="19836" y="29119"/>
                </a:lnTo>
                <a:lnTo>
                  <a:pt x="19635" y="29058"/>
                </a:lnTo>
                <a:lnTo>
                  <a:pt x="19071" y="28716"/>
                </a:lnTo>
                <a:lnTo>
                  <a:pt x="18527" y="28394"/>
                </a:lnTo>
                <a:lnTo>
                  <a:pt x="17963" y="28072"/>
                </a:lnTo>
                <a:lnTo>
                  <a:pt x="17379" y="27770"/>
                </a:lnTo>
                <a:lnTo>
                  <a:pt x="16795" y="27488"/>
                </a:lnTo>
                <a:lnTo>
                  <a:pt x="16493" y="27327"/>
                </a:lnTo>
                <a:lnTo>
                  <a:pt x="16191" y="27206"/>
                </a:lnTo>
                <a:lnTo>
                  <a:pt x="15869" y="27085"/>
                </a:lnTo>
                <a:lnTo>
                  <a:pt x="15547" y="26984"/>
                </a:lnTo>
                <a:lnTo>
                  <a:pt x="15225" y="26924"/>
                </a:lnTo>
                <a:lnTo>
                  <a:pt x="14902" y="26884"/>
                </a:lnTo>
                <a:lnTo>
                  <a:pt x="14802" y="26904"/>
                </a:lnTo>
                <a:lnTo>
                  <a:pt x="14822" y="24407"/>
                </a:lnTo>
                <a:lnTo>
                  <a:pt x="14862" y="22232"/>
                </a:lnTo>
                <a:lnTo>
                  <a:pt x="15084" y="22212"/>
                </a:lnTo>
                <a:lnTo>
                  <a:pt x="15305" y="22171"/>
                </a:lnTo>
                <a:lnTo>
                  <a:pt x="15728" y="22091"/>
                </a:lnTo>
                <a:lnTo>
                  <a:pt x="16151" y="23239"/>
                </a:lnTo>
                <a:lnTo>
                  <a:pt x="16574" y="24407"/>
                </a:lnTo>
                <a:lnTo>
                  <a:pt x="16352" y="24608"/>
                </a:lnTo>
                <a:lnTo>
                  <a:pt x="16171" y="24830"/>
                </a:lnTo>
                <a:lnTo>
                  <a:pt x="16111" y="24950"/>
                </a:lnTo>
                <a:lnTo>
                  <a:pt x="16050" y="25071"/>
                </a:lnTo>
                <a:lnTo>
                  <a:pt x="16010" y="25192"/>
                </a:lnTo>
                <a:lnTo>
                  <a:pt x="15970" y="25313"/>
                </a:lnTo>
                <a:lnTo>
                  <a:pt x="15970" y="25393"/>
                </a:lnTo>
                <a:lnTo>
                  <a:pt x="15970" y="25494"/>
                </a:lnTo>
                <a:lnTo>
                  <a:pt x="15990" y="25575"/>
                </a:lnTo>
                <a:lnTo>
                  <a:pt x="16010" y="25655"/>
                </a:lnTo>
                <a:lnTo>
                  <a:pt x="16070" y="25736"/>
                </a:lnTo>
                <a:lnTo>
                  <a:pt x="16131" y="25796"/>
                </a:lnTo>
                <a:lnTo>
                  <a:pt x="16211" y="25857"/>
                </a:lnTo>
                <a:lnTo>
                  <a:pt x="16292" y="25877"/>
                </a:lnTo>
                <a:lnTo>
                  <a:pt x="16372" y="25897"/>
                </a:lnTo>
                <a:lnTo>
                  <a:pt x="16453" y="25897"/>
                </a:lnTo>
                <a:lnTo>
                  <a:pt x="16554" y="25877"/>
                </a:lnTo>
                <a:lnTo>
                  <a:pt x="16634" y="25857"/>
                </a:lnTo>
                <a:lnTo>
                  <a:pt x="16795" y="25716"/>
                </a:lnTo>
                <a:lnTo>
                  <a:pt x="16956" y="25575"/>
                </a:lnTo>
                <a:lnTo>
                  <a:pt x="17077" y="25897"/>
                </a:lnTo>
                <a:lnTo>
                  <a:pt x="17138" y="26038"/>
                </a:lnTo>
                <a:lnTo>
                  <a:pt x="17218" y="26159"/>
                </a:lnTo>
                <a:lnTo>
                  <a:pt x="17319" y="26259"/>
                </a:lnTo>
                <a:lnTo>
                  <a:pt x="17440" y="26320"/>
                </a:lnTo>
                <a:lnTo>
                  <a:pt x="17560" y="26360"/>
                </a:lnTo>
                <a:lnTo>
                  <a:pt x="17681" y="26380"/>
                </a:lnTo>
                <a:lnTo>
                  <a:pt x="17822" y="26380"/>
                </a:lnTo>
                <a:lnTo>
                  <a:pt x="17943" y="26360"/>
                </a:lnTo>
                <a:lnTo>
                  <a:pt x="18064" y="26320"/>
                </a:lnTo>
                <a:lnTo>
                  <a:pt x="18165" y="26259"/>
                </a:lnTo>
                <a:lnTo>
                  <a:pt x="18265" y="26179"/>
                </a:lnTo>
                <a:lnTo>
                  <a:pt x="18346" y="26078"/>
                </a:lnTo>
                <a:lnTo>
                  <a:pt x="18406" y="25957"/>
                </a:lnTo>
                <a:lnTo>
                  <a:pt x="18447" y="25836"/>
                </a:lnTo>
                <a:lnTo>
                  <a:pt x="18447" y="25675"/>
                </a:lnTo>
                <a:lnTo>
                  <a:pt x="18406" y="25534"/>
                </a:lnTo>
                <a:lnTo>
                  <a:pt x="18265" y="24991"/>
                </a:lnTo>
                <a:lnTo>
                  <a:pt x="18527" y="24971"/>
                </a:lnTo>
                <a:lnTo>
                  <a:pt x="18789" y="24991"/>
                </a:lnTo>
                <a:lnTo>
                  <a:pt x="18910" y="24991"/>
                </a:lnTo>
                <a:lnTo>
                  <a:pt x="19010" y="25011"/>
                </a:lnTo>
                <a:lnTo>
                  <a:pt x="19232" y="25091"/>
                </a:lnTo>
                <a:lnTo>
                  <a:pt x="19433" y="25152"/>
                </a:lnTo>
                <a:lnTo>
                  <a:pt x="19655" y="25212"/>
                </a:lnTo>
                <a:lnTo>
                  <a:pt x="19755" y="25232"/>
                </a:lnTo>
                <a:lnTo>
                  <a:pt x="19856" y="25212"/>
                </a:lnTo>
                <a:lnTo>
                  <a:pt x="19977" y="25192"/>
                </a:lnTo>
                <a:lnTo>
                  <a:pt x="20058" y="25152"/>
                </a:lnTo>
                <a:lnTo>
                  <a:pt x="20158" y="25112"/>
                </a:lnTo>
                <a:lnTo>
                  <a:pt x="20239" y="25051"/>
                </a:lnTo>
                <a:lnTo>
                  <a:pt x="20319" y="24971"/>
                </a:lnTo>
                <a:lnTo>
                  <a:pt x="20380" y="24890"/>
                </a:lnTo>
                <a:lnTo>
                  <a:pt x="20420" y="24809"/>
                </a:lnTo>
                <a:lnTo>
                  <a:pt x="20460" y="24709"/>
                </a:lnTo>
                <a:lnTo>
                  <a:pt x="20480" y="24628"/>
                </a:lnTo>
                <a:lnTo>
                  <a:pt x="20480" y="24528"/>
                </a:lnTo>
                <a:lnTo>
                  <a:pt x="20460" y="24427"/>
                </a:lnTo>
                <a:lnTo>
                  <a:pt x="20420" y="24326"/>
                </a:lnTo>
                <a:lnTo>
                  <a:pt x="20360" y="24246"/>
                </a:lnTo>
                <a:lnTo>
                  <a:pt x="20279" y="24145"/>
                </a:lnTo>
                <a:lnTo>
                  <a:pt x="20158" y="24044"/>
                </a:lnTo>
                <a:lnTo>
                  <a:pt x="20017" y="23964"/>
                </a:lnTo>
                <a:lnTo>
                  <a:pt x="19896" y="23883"/>
                </a:lnTo>
                <a:lnTo>
                  <a:pt x="19755" y="23823"/>
                </a:lnTo>
                <a:lnTo>
                  <a:pt x="19453" y="23742"/>
                </a:lnTo>
                <a:lnTo>
                  <a:pt x="19131" y="23682"/>
                </a:lnTo>
                <a:lnTo>
                  <a:pt x="18809" y="23662"/>
                </a:lnTo>
                <a:lnTo>
                  <a:pt x="18487" y="23682"/>
                </a:lnTo>
                <a:lnTo>
                  <a:pt x="18165" y="23702"/>
                </a:lnTo>
                <a:lnTo>
                  <a:pt x="17863" y="23762"/>
                </a:lnTo>
                <a:lnTo>
                  <a:pt x="17480" y="22655"/>
                </a:lnTo>
                <a:lnTo>
                  <a:pt x="17077" y="21567"/>
                </a:lnTo>
                <a:lnTo>
                  <a:pt x="17077" y="21567"/>
                </a:lnTo>
                <a:lnTo>
                  <a:pt x="18265" y="22453"/>
                </a:lnTo>
                <a:lnTo>
                  <a:pt x="19494" y="23319"/>
                </a:lnTo>
                <a:lnTo>
                  <a:pt x="20722" y="24185"/>
                </a:lnTo>
                <a:lnTo>
                  <a:pt x="21950" y="25031"/>
                </a:lnTo>
                <a:lnTo>
                  <a:pt x="21930" y="25434"/>
                </a:lnTo>
                <a:lnTo>
                  <a:pt x="21930" y="25796"/>
                </a:lnTo>
                <a:lnTo>
                  <a:pt x="21950" y="26823"/>
                </a:lnTo>
                <a:lnTo>
                  <a:pt x="21991" y="27830"/>
                </a:lnTo>
                <a:lnTo>
                  <a:pt x="22051" y="28857"/>
                </a:lnTo>
                <a:lnTo>
                  <a:pt x="22132" y="29864"/>
                </a:lnTo>
                <a:lnTo>
                  <a:pt x="22273" y="30972"/>
                </a:lnTo>
                <a:lnTo>
                  <a:pt x="22353" y="31515"/>
                </a:lnTo>
                <a:lnTo>
                  <a:pt x="22393" y="31797"/>
                </a:lnTo>
                <a:lnTo>
                  <a:pt x="22474" y="32059"/>
                </a:lnTo>
                <a:lnTo>
                  <a:pt x="22534" y="32160"/>
                </a:lnTo>
                <a:lnTo>
                  <a:pt x="22595" y="32260"/>
                </a:lnTo>
                <a:lnTo>
                  <a:pt x="22675" y="32341"/>
                </a:lnTo>
                <a:lnTo>
                  <a:pt x="22776" y="32401"/>
                </a:lnTo>
                <a:lnTo>
                  <a:pt x="22857" y="32442"/>
                </a:lnTo>
                <a:lnTo>
                  <a:pt x="22957" y="32482"/>
                </a:lnTo>
                <a:lnTo>
                  <a:pt x="23159" y="32482"/>
                </a:lnTo>
                <a:lnTo>
                  <a:pt x="23259" y="32462"/>
                </a:lnTo>
                <a:lnTo>
                  <a:pt x="23340" y="32421"/>
                </a:lnTo>
                <a:lnTo>
                  <a:pt x="23441" y="32381"/>
                </a:lnTo>
                <a:lnTo>
                  <a:pt x="23501" y="32301"/>
                </a:lnTo>
                <a:lnTo>
                  <a:pt x="23582" y="32220"/>
                </a:lnTo>
                <a:lnTo>
                  <a:pt x="23622" y="32140"/>
                </a:lnTo>
                <a:lnTo>
                  <a:pt x="23662" y="32019"/>
                </a:lnTo>
                <a:lnTo>
                  <a:pt x="23682" y="31898"/>
                </a:lnTo>
                <a:lnTo>
                  <a:pt x="23682" y="31656"/>
                </a:lnTo>
                <a:lnTo>
                  <a:pt x="23662" y="31415"/>
                </a:lnTo>
                <a:lnTo>
                  <a:pt x="23582" y="30931"/>
                </a:lnTo>
                <a:lnTo>
                  <a:pt x="23441" y="29864"/>
                </a:lnTo>
                <a:lnTo>
                  <a:pt x="23340" y="28857"/>
                </a:lnTo>
                <a:lnTo>
                  <a:pt x="23219" y="27830"/>
                </a:lnTo>
                <a:lnTo>
                  <a:pt x="23139" y="26823"/>
                </a:lnTo>
                <a:lnTo>
                  <a:pt x="23078" y="25796"/>
                </a:lnTo>
                <a:lnTo>
                  <a:pt x="23199" y="25877"/>
                </a:lnTo>
                <a:lnTo>
                  <a:pt x="24427" y="26682"/>
                </a:lnTo>
                <a:lnTo>
                  <a:pt x="25656" y="27468"/>
                </a:lnTo>
                <a:lnTo>
                  <a:pt x="25615" y="27568"/>
                </a:lnTo>
                <a:lnTo>
                  <a:pt x="25474" y="27971"/>
                </a:lnTo>
                <a:lnTo>
                  <a:pt x="25414" y="28193"/>
                </a:lnTo>
                <a:lnTo>
                  <a:pt x="25374" y="28434"/>
                </a:lnTo>
                <a:lnTo>
                  <a:pt x="25334" y="28656"/>
                </a:lnTo>
                <a:lnTo>
                  <a:pt x="25313" y="28877"/>
                </a:lnTo>
                <a:lnTo>
                  <a:pt x="25313" y="29099"/>
                </a:lnTo>
                <a:lnTo>
                  <a:pt x="25374" y="29300"/>
                </a:lnTo>
                <a:lnTo>
                  <a:pt x="25434" y="29441"/>
                </a:lnTo>
                <a:lnTo>
                  <a:pt x="25535" y="29562"/>
                </a:lnTo>
                <a:lnTo>
                  <a:pt x="25656" y="29642"/>
                </a:lnTo>
                <a:lnTo>
                  <a:pt x="25797" y="29723"/>
                </a:lnTo>
                <a:lnTo>
                  <a:pt x="25938" y="29743"/>
                </a:lnTo>
                <a:lnTo>
                  <a:pt x="26099" y="29723"/>
                </a:lnTo>
                <a:lnTo>
                  <a:pt x="26159" y="29703"/>
                </a:lnTo>
                <a:lnTo>
                  <a:pt x="26220" y="29683"/>
                </a:lnTo>
                <a:lnTo>
                  <a:pt x="26300" y="29622"/>
                </a:lnTo>
                <a:lnTo>
                  <a:pt x="26340" y="29562"/>
                </a:lnTo>
                <a:lnTo>
                  <a:pt x="26441" y="29441"/>
                </a:lnTo>
                <a:lnTo>
                  <a:pt x="26522" y="29300"/>
                </a:lnTo>
                <a:lnTo>
                  <a:pt x="26562" y="29159"/>
                </a:lnTo>
                <a:lnTo>
                  <a:pt x="26622" y="29018"/>
                </a:lnTo>
                <a:lnTo>
                  <a:pt x="26703" y="28736"/>
                </a:lnTo>
                <a:lnTo>
                  <a:pt x="26763" y="28434"/>
                </a:lnTo>
                <a:lnTo>
                  <a:pt x="26824" y="28213"/>
                </a:lnTo>
                <a:lnTo>
                  <a:pt x="27750" y="28797"/>
                </a:lnTo>
                <a:lnTo>
                  <a:pt x="27951" y="28877"/>
                </a:lnTo>
                <a:lnTo>
                  <a:pt x="28133" y="28938"/>
                </a:lnTo>
                <a:lnTo>
                  <a:pt x="28334" y="28938"/>
                </a:lnTo>
                <a:lnTo>
                  <a:pt x="28495" y="28897"/>
                </a:lnTo>
                <a:lnTo>
                  <a:pt x="28656" y="28817"/>
                </a:lnTo>
                <a:lnTo>
                  <a:pt x="28797" y="28716"/>
                </a:lnTo>
                <a:lnTo>
                  <a:pt x="28938" y="28595"/>
                </a:lnTo>
                <a:lnTo>
                  <a:pt x="29039" y="28434"/>
                </a:lnTo>
                <a:lnTo>
                  <a:pt x="29119" y="28273"/>
                </a:lnTo>
                <a:lnTo>
                  <a:pt x="29160" y="28112"/>
                </a:lnTo>
                <a:lnTo>
                  <a:pt x="29180" y="27931"/>
                </a:lnTo>
                <a:lnTo>
                  <a:pt x="29180" y="27750"/>
                </a:lnTo>
                <a:lnTo>
                  <a:pt x="29119" y="27568"/>
                </a:lnTo>
                <a:lnTo>
                  <a:pt x="29039" y="27407"/>
                </a:lnTo>
                <a:lnTo>
                  <a:pt x="28898" y="27246"/>
                </a:lnTo>
                <a:lnTo>
                  <a:pt x="28717" y="27125"/>
                </a:lnTo>
                <a:lnTo>
                  <a:pt x="27972" y="26642"/>
                </a:lnTo>
                <a:lnTo>
                  <a:pt x="28193" y="26561"/>
                </a:lnTo>
                <a:lnTo>
                  <a:pt x="28415" y="26481"/>
                </a:lnTo>
                <a:lnTo>
                  <a:pt x="28898" y="26340"/>
                </a:lnTo>
                <a:lnTo>
                  <a:pt x="28999" y="26300"/>
                </a:lnTo>
                <a:lnTo>
                  <a:pt x="29079" y="26219"/>
                </a:lnTo>
                <a:lnTo>
                  <a:pt x="29160" y="26139"/>
                </a:lnTo>
                <a:lnTo>
                  <a:pt x="29200" y="26038"/>
                </a:lnTo>
                <a:lnTo>
                  <a:pt x="29220" y="25917"/>
                </a:lnTo>
                <a:lnTo>
                  <a:pt x="29220" y="25816"/>
                </a:lnTo>
                <a:lnTo>
                  <a:pt x="29180" y="25716"/>
                </a:lnTo>
                <a:lnTo>
                  <a:pt x="29099" y="25615"/>
                </a:lnTo>
                <a:lnTo>
                  <a:pt x="28958" y="25534"/>
                </a:lnTo>
                <a:lnTo>
                  <a:pt x="28817" y="25454"/>
                </a:lnTo>
                <a:lnTo>
                  <a:pt x="28656" y="25393"/>
                </a:lnTo>
                <a:lnTo>
                  <a:pt x="28515" y="25353"/>
                </a:lnTo>
                <a:lnTo>
                  <a:pt x="28354" y="25333"/>
                </a:lnTo>
                <a:lnTo>
                  <a:pt x="28213" y="25313"/>
                </a:lnTo>
                <a:lnTo>
                  <a:pt x="28052" y="25333"/>
                </a:lnTo>
                <a:lnTo>
                  <a:pt x="27911" y="25353"/>
                </a:lnTo>
                <a:lnTo>
                  <a:pt x="27609" y="25414"/>
                </a:lnTo>
                <a:lnTo>
                  <a:pt x="27307" y="25534"/>
                </a:lnTo>
                <a:lnTo>
                  <a:pt x="27025" y="25696"/>
                </a:lnTo>
                <a:lnTo>
                  <a:pt x="26763" y="25877"/>
                </a:lnTo>
                <a:lnTo>
                  <a:pt x="25414" y="25031"/>
                </a:lnTo>
                <a:lnTo>
                  <a:pt x="24085" y="24165"/>
                </a:lnTo>
                <a:lnTo>
                  <a:pt x="24447" y="24044"/>
                </a:lnTo>
                <a:lnTo>
                  <a:pt x="24750" y="23923"/>
                </a:lnTo>
                <a:lnTo>
                  <a:pt x="25213" y="23742"/>
                </a:lnTo>
                <a:lnTo>
                  <a:pt x="25676" y="23541"/>
                </a:lnTo>
                <a:lnTo>
                  <a:pt x="26562" y="23078"/>
                </a:lnTo>
                <a:lnTo>
                  <a:pt x="26985" y="22836"/>
                </a:lnTo>
                <a:lnTo>
                  <a:pt x="27408" y="22574"/>
                </a:lnTo>
                <a:lnTo>
                  <a:pt x="27831" y="22312"/>
                </a:lnTo>
                <a:lnTo>
                  <a:pt x="28253" y="22031"/>
                </a:lnTo>
                <a:lnTo>
                  <a:pt x="28656" y="21749"/>
                </a:lnTo>
                <a:lnTo>
                  <a:pt x="29039" y="21447"/>
                </a:lnTo>
                <a:lnTo>
                  <a:pt x="29824" y="20822"/>
                </a:lnTo>
                <a:lnTo>
                  <a:pt x="29905" y="20722"/>
                </a:lnTo>
                <a:lnTo>
                  <a:pt x="29965" y="20621"/>
                </a:lnTo>
                <a:lnTo>
                  <a:pt x="30005" y="20500"/>
                </a:lnTo>
                <a:lnTo>
                  <a:pt x="30005" y="20359"/>
                </a:lnTo>
                <a:lnTo>
                  <a:pt x="30005" y="20238"/>
                </a:lnTo>
                <a:lnTo>
                  <a:pt x="29965" y="20117"/>
                </a:lnTo>
                <a:lnTo>
                  <a:pt x="29905" y="19997"/>
                </a:lnTo>
                <a:lnTo>
                  <a:pt x="29824" y="19916"/>
                </a:lnTo>
                <a:lnTo>
                  <a:pt x="29723" y="19815"/>
                </a:lnTo>
                <a:lnTo>
                  <a:pt x="29603" y="19775"/>
                </a:lnTo>
                <a:lnTo>
                  <a:pt x="29482" y="19735"/>
                </a:lnTo>
                <a:lnTo>
                  <a:pt x="29260" y="19735"/>
                </a:lnTo>
                <a:lnTo>
                  <a:pt x="29139" y="19775"/>
                </a:lnTo>
                <a:lnTo>
                  <a:pt x="29019" y="19836"/>
                </a:lnTo>
                <a:lnTo>
                  <a:pt x="28918" y="19916"/>
                </a:lnTo>
                <a:lnTo>
                  <a:pt x="28173" y="20500"/>
                </a:lnTo>
                <a:lnTo>
                  <a:pt x="27388" y="21044"/>
                </a:lnTo>
                <a:lnTo>
                  <a:pt x="26602" y="21547"/>
                </a:lnTo>
                <a:lnTo>
                  <a:pt x="25777" y="22031"/>
                </a:lnTo>
                <a:lnTo>
                  <a:pt x="25374" y="22252"/>
                </a:lnTo>
                <a:lnTo>
                  <a:pt x="24971" y="22474"/>
                </a:lnTo>
                <a:lnTo>
                  <a:pt x="24166" y="22896"/>
                </a:lnTo>
                <a:lnTo>
                  <a:pt x="23944" y="22997"/>
                </a:lnTo>
                <a:lnTo>
                  <a:pt x="23662" y="23158"/>
                </a:lnTo>
                <a:lnTo>
                  <a:pt x="23521" y="23239"/>
                </a:lnTo>
                <a:lnTo>
                  <a:pt x="23400" y="23339"/>
                </a:lnTo>
                <a:lnTo>
                  <a:pt x="23279" y="23440"/>
                </a:lnTo>
                <a:lnTo>
                  <a:pt x="23199" y="23561"/>
                </a:lnTo>
                <a:lnTo>
                  <a:pt x="21950" y="22715"/>
                </a:lnTo>
                <a:lnTo>
                  <a:pt x="20722" y="21869"/>
                </a:lnTo>
                <a:lnTo>
                  <a:pt x="19514" y="21004"/>
                </a:lnTo>
                <a:lnTo>
                  <a:pt x="18306" y="20138"/>
                </a:lnTo>
                <a:lnTo>
                  <a:pt x="18547" y="19755"/>
                </a:lnTo>
                <a:lnTo>
                  <a:pt x="18749" y="19332"/>
                </a:lnTo>
                <a:lnTo>
                  <a:pt x="18930" y="18909"/>
                </a:lnTo>
                <a:lnTo>
                  <a:pt x="19071" y="18466"/>
                </a:lnTo>
                <a:lnTo>
                  <a:pt x="22333" y="18426"/>
                </a:lnTo>
                <a:lnTo>
                  <a:pt x="22353" y="18748"/>
                </a:lnTo>
                <a:lnTo>
                  <a:pt x="22414" y="19090"/>
                </a:lnTo>
                <a:lnTo>
                  <a:pt x="22514" y="19413"/>
                </a:lnTo>
                <a:lnTo>
                  <a:pt x="22635" y="19735"/>
                </a:lnTo>
                <a:lnTo>
                  <a:pt x="22716" y="19876"/>
                </a:lnTo>
                <a:lnTo>
                  <a:pt x="22796" y="20017"/>
                </a:lnTo>
                <a:lnTo>
                  <a:pt x="22897" y="20158"/>
                </a:lnTo>
                <a:lnTo>
                  <a:pt x="22998" y="20279"/>
                </a:lnTo>
                <a:lnTo>
                  <a:pt x="23118" y="20379"/>
                </a:lnTo>
                <a:lnTo>
                  <a:pt x="23239" y="20480"/>
                </a:lnTo>
                <a:lnTo>
                  <a:pt x="23380" y="20560"/>
                </a:lnTo>
                <a:lnTo>
                  <a:pt x="23521" y="20621"/>
                </a:lnTo>
                <a:lnTo>
                  <a:pt x="23602" y="20641"/>
                </a:lnTo>
                <a:lnTo>
                  <a:pt x="23662" y="20641"/>
                </a:lnTo>
                <a:lnTo>
                  <a:pt x="23803" y="20621"/>
                </a:lnTo>
                <a:lnTo>
                  <a:pt x="23924" y="20581"/>
                </a:lnTo>
                <a:lnTo>
                  <a:pt x="24045" y="20480"/>
                </a:lnTo>
                <a:lnTo>
                  <a:pt x="24125" y="20379"/>
                </a:lnTo>
                <a:lnTo>
                  <a:pt x="24186" y="20238"/>
                </a:lnTo>
                <a:lnTo>
                  <a:pt x="24206" y="20117"/>
                </a:lnTo>
                <a:lnTo>
                  <a:pt x="24206" y="20037"/>
                </a:lnTo>
                <a:lnTo>
                  <a:pt x="24186" y="19977"/>
                </a:lnTo>
                <a:lnTo>
                  <a:pt x="24125" y="19836"/>
                </a:lnTo>
                <a:lnTo>
                  <a:pt x="24045" y="19715"/>
                </a:lnTo>
                <a:lnTo>
                  <a:pt x="23904" y="19493"/>
                </a:lnTo>
                <a:lnTo>
                  <a:pt x="23743" y="19272"/>
                </a:lnTo>
                <a:lnTo>
                  <a:pt x="23582" y="19030"/>
                </a:lnTo>
                <a:lnTo>
                  <a:pt x="23521" y="18869"/>
                </a:lnTo>
                <a:lnTo>
                  <a:pt x="23461" y="18728"/>
                </a:lnTo>
                <a:lnTo>
                  <a:pt x="23420" y="18567"/>
                </a:lnTo>
                <a:lnTo>
                  <a:pt x="23380" y="18406"/>
                </a:lnTo>
                <a:lnTo>
                  <a:pt x="24045" y="18386"/>
                </a:lnTo>
                <a:lnTo>
                  <a:pt x="24206" y="18366"/>
                </a:lnTo>
                <a:lnTo>
                  <a:pt x="24347" y="18325"/>
                </a:lnTo>
                <a:lnTo>
                  <a:pt x="24488" y="18245"/>
                </a:lnTo>
                <a:lnTo>
                  <a:pt x="24588" y="18144"/>
                </a:lnTo>
                <a:lnTo>
                  <a:pt x="24669" y="18023"/>
                </a:lnTo>
                <a:lnTo>
                  <a:pt x="24709" y="17902"/>
                </a:lnTo>
                <a:lnTo>
                  <a:pt x="24750" y="17761"/>
                </a:lnTo>
                <a:lnTo>
                  <a:pt x="24770" y="17620"/>
                </a:lnTo>
                <a:lnTo>
                  <a:pt x="24750" y="17500"/>
                </a:lnTo>
                <a:lnTo>
                  <a:pt x="24709" y="17359"/>
                </a:lnTo>
                <a:lnTo>
                  <a:pt x="24669" y="17238"/>
                </a:lnTo>
                <a:lnTo>
                  <a:pt x="24588" y="17117"/>
                </a:lnTo>
                <a:lnTo>
                  <a:pt x="24488" y="17036"/>
                </a:lnTo>
                <a:lnTo>
                  <a:pt x="24347" y="16956"/>
                </a:lnTo>
                <a:lnTo>
                  <a:pt x="24206" y="16916"/>
                </a:lnTo>
                <a:lnTo>
                  <a:pt x="24045" y="16895"/>
                </a:lnTo>
                <a:lnTo>
                  <a:pt x="23662" y="16916"/>
                </a:lnTo>
                <a:lnTo>
                  <a:pt x="23662" y="16916"/>
                </a:lnTo>
                <a:lnTo>
                  <a:pt x="23803" y="16694"/>
                </a:lnTo>
                <a:lnTo>
                  <a:pt x="23944" y="16513"/>
                </a:lnTo>
                <a:lnTo>
                  <a:pt x="24085" y="16311"/>
                </a:lnTo>
                <a:lnTo>
                  <a:pt x="24125" y="16191"/>
                </a:lnTo>
                <a:lnTo>
                  <a:pt x="24166" y="16090"/>
                </a:lnTo>
                <a:lnTo>
                  <a:pt x="24186" y="16030"/>
                </a:lnTo>
                <a:lnTo>
                  <a:pt x="24186" y="15989"/>
                </a:lnTo>
                <a:lnTo>
                  <a:pt x="24145" y="15889"/>
                </a:lnTo>
                <a:lnTo>
                  <a:pt x="24065" y="15828"/>
                </a:lnTo>
                <a:lnTo>
                  <a:pt x="24004" y="15808"/>
                </a:lnTo>
                <a:lnTo>
                  <a:pt x="23863" y="15808"/>
                </a:lnTo>
                <a:lnTo>
                  <a:pt x="23743" y="15828"/>
                </a:lnTo>
                <a:lnTo>
                  <a:pt x="23561" y="15889"/>
                </a:lnTo>
                <a:lnTo>
                  <a:pt x="23360" y="16009"/>
                </a:lnTo>
                <a:lnTo>
                  <a:pt x="23199" y="16150"/>
                </a:lnTo>
                <a:lnTo>
                  <a:pt x="23038" y="16311"/>
                </a:lnTo>
                <a:lnTo>
                  <a:pt x="22897" y="16513"/>
                </a:lnTo>
                <a:lnTo>
                  <a:pt x="22776" y="16714"/>
                </a:lnTo>
                <a:lnTo>
                  <a:pt x="22655" y="16916"/>
                </a:lnTo>
                <a:lnTo>
                  <a:pt x="19312" y="16976"/>
                </a:lnTo>
                <a:lnTo>
                  <a:pt x="19312" y="16694"/>
                </a:lnTo>
                <a:lnTo>
                  <a:pt x="19312" y="16412"/>
                </a:lnTo>
                <a:lnTo>
                  <a:pt x="19272" y="16110"/>
                </a:lnTo>
                <a:lnTo>
                  <a:pt x="19252" y="15828"/>
                </a:lnTo>
                <a:lnTo>
                  <a:pt x="19192" y="15546"/>
                </a:lnTo>
                <a:lnTo>
                  <a:pt x="19131" y="15284"/>
                </a:lnTo>
                <a:lnTo>
                  <a:pt x="19051" y="15003"/>
                </a:lnTo>
                <a:lnTo>
                  <a:pt x="18950" y="14741"/>
                </a:lnTo>
                <a:lnTo>
                  <a:pt x="21225" y="12828"/>
                </a:lnTo>
                <a:lnTo>
                  <a:pt x="22474" y="11781"/>
                </a:lnTo>
                <a:lnTo>
                  <a:pt x="22675" y="11861"/>
                </a:lnTo>
                <a:lnTo>
                  <a:pt x="22897" y="11942"/>
                </a:lnTo>
                <a:lnTo>
                  <a:pt x="23320" y="12042"/>
                </a:lnTo>
                <a:lnTo>
                  <a:pt x="25313" y="12586"/>
                </a:lnTo>
                <a:lnTo>
                  <a:pt x="27247" y="13090"/>
                </a:lnTo>
                <a:lnTo>
                  <a:pt x="29180" y="13593"/>
                </a:lnTo>
                <a:lnTo>
                  <a:pt x="29321" y="13613"/>
                </a:lnTo>
                <a:lnTo>
                  <a:pt x="29462" y="13613"/>
                </a:lnTo>
                <a:lnTo>
                  <a:pt x="29562" y="13573"/>
                </a:lnTo>
                <a:lnTo>
                  <a:pt x="29663" y="13512"/>
                </a:lnTo>
                <a:lnTo>
                  <a:pt x="29764" y="13452"/>
                </a:lnTo>
                <a:lnTo>
                  <a:pt x="29824" y="13351"/>
                </a:lnTo>
                <a:lnTo>
                  <a:pt x="29885" y="13251"/>
                </a:lnTo>
                <a:lnTo>
                  <a:pt x="29925" y="13150"/>
                </a:lnTo>
                <a:lnTo>
                  <a:pt x="29945" y="13029"/>
                </a:lnTo>
                <a:lnTo>
                  <a:pt x="29945" y="12928"/>
                </a:lnTo>
                <a:lnTo>
                  <a:pt x="29925" y="12808"/>
                </a:lnTo>
                <a:lnTo>
                  <a:pt x="29885" y="12707"/>
                </a:lnTo>
                <a:lnTo>
                  <a:pt x="29824" y="12606"/>
                </a:lnTo>
                <a:lnTo>
                  <a:pt x="29744" y="12526"/>
                </a:lnTo>
                <a:lnTo>
                  <a:pt x="29643" y="12445"/>
                </a:lnTo>
                <a:lnTo>
                  <a:pt x="29522" y="12405"/>
                </a:lnTo>
                <a:lnTo>
                  <a:pt x="27589" y="11901"/>
                </a:lnTo>
                <a:lnTo>
                  <a:pt x="25656" y="11418"/>
                </a:lnTo>
                <a:lnTo>
                  <a:pt x="23783" y="10955"/>
                </a:lnTo>
                <a:lnTo>
                  <a:pt x="23521" y="10874"/>
                </a:lnTo>
                <a:lnTo>
                  <a:pt x="24286" y="10230"/>
                </a:lnTo>
                <a:lnTo>
                  <a:pt x="25676" y="9082"/>
                </a:lnTo>
                <a:lnTo>
                  <a:pt x="26058" y="9304"/>
                </a:lnTo>
                <a:lnTo>
                  <a:pt x="26441" y="9505"/>
                </a:lnTo>
                <a:lnTo>
                  <a:pt x="26864" y="9686"/>
                </a:lnTo>
                <a:lnTo>
                  <a:pt x="27267" y="9807"/>
                </a:lnTo>
                <a:lnTo>
                  <a:pt x="27508" y="9888"/>
                </a:lnTo>
                <a:lnTo>
                  <a:pt x="27790" y="9948"/>
                </a:lnTo>
                <a:lnTo>
                  <a:pt x="27931" y="9968"/>
                </a:lnTo>
                <a:lnTo>
                  <a:pt x="28052" y="9948"/>
                </a:lnTo>
                <a:lnTo>
                  <a:pt x="28173" y="9928"/>
                </a:lnTo>
                <a:lnTo>
                  <a:pt x="28294" y="9888"/>
                </a:lnTo>
                <a:lnTo>
                  <a:pt x="28415" y="9807"/>
                </a:lnTo>
                <a:lnTo>
                  <a:pt x="28515" y="9706"/>
                </a:lnTo>
                <a:lnTo>
                  <a:pt x="28596" y="9606"/>
                </a:lnTo>
                <a:lnTo>
                  <a:pt x="28676" y="9485"/>
                </a:lnTo>
                <a:lnTo>
                  <a:pt x="28717" y="9364"/>
                </a:lnTo>
                <a:lnTo>
                  <a:pt x="28757" y="9223"/>
                </a:lnTo>
                <a:lnTo>
                  <a:pt x="28777" y="9102"/>
                </a:lnTo>
                <a:lnTo>
                  <a:pt x="28777" y="8961"/>
                </a:lnTo>
                <a:lnTo>
                  <a:pt x="28737" y="8901"/>
                </a:lnTo>
                <a:lnTo>
                  <a:pt x="28696" y="8841"/>
                </a:lnTo>
                <a:lnTo>
                  <a:pt x="28636" y="8800"/>
                </a:lnTo>
                <a:lnTo>
                  <a:pt x="28576" y="8780"/>
                </a:lnTo>
                <a:lnTo>
                  <a:pt x="28435" y="8740"/>
                </a:lnTo>
                <a:lnTo>
                  <a:pt x="28274" y="8760"/>
                </a:lnTo>
                <a:lnTo>
                  <a:pt x="28153" y="8800"/>
                </a:lnTo>
                <a:lnTo>
                  <a:pt x="28012" y="8881"/>
                </a:lnTo>
                <a:lnTo>
                  <a:pt x="27649" y="8740"/>
                </a:lnTo>
                <a:lnTo>
                  <a:pt x="27287" y="8599"/>
                </a:lnTo>
                <a:lnTo>
                  <a:pt x="26924" y="8478"/>
                </a:lnTo>
                <a:lnTo>
                  <a:pt x="26562" y="8317"/>
                </a:lnTo>
                <a:lnTo>
                  <a:pt x="27347" y="7632"/>
                </a:lnTo>
                <a:lnTo>
                  <a:pt x="27448" y="7511"/>
                </a:lnTo>
                <a:lnTo>
                  <a:pt x="27528" y="7370"/>
                </a:lnTo>
                <a:lnTo>
                  <a:pt x="27569" y="7230"/>
                </a:lnTo>
                <a:lnTo>
                  <a:pt x="27589" y="7068"/>
                </a:lnTo>
                <a:lnTo>
                  <a:pt x="27569" y="6907"/>
                </a:lnTo>
                <a:lnTo>
                  <a:pt x="27508" y="6766"/>
                </a:lnTo>
                <a:lnTo>
                  <a:pt x="27448" y="6625"/>
                </a:lnTo>
                <a:lnTo>
                  <a:pt x="27347" y="6505"/>
                </a:lnTo>
                <a:lnTo>
                  <a:pt x="27226" y="6404"/>
                </a:lnTo>
                <a:lnTo>
                  <a:pt x="27085" y="6323"/>
                </a:lnTo>
                <a:lnTo>
                  <a:pt x="26924" y="6283"/>
                </a:lnTo>
                <a:lnTo>
                  <a:pt x="26783" y="6283"/>
                </a:lnTo>
                <a:lnTo>
                  <a:pt x="26642" y="6303"/>
                </a:lnTo>
                <a:lnTo>
                  <a:pt x="26481" y="6343"/>
                </a:lnTo>
                <a:lnTo>
                  <a:pt x="26340" y="6424"/>
                </a:lnTo>
                <a:lnTo>
                  <a:pt x="26220" y="6505"/>
                </a:lnTo>
                <a:lnTo>
                  <a:pt x="25495" y="7089"/>
                </a:lnTo>
                <a:lnTo>
                  <a:pt x="25434" y="6807"/>
                </a:lnTo>
                <a:lnTo>
                  <a:pt x="25394" y="6525"/>
                </a:lnTo>
                <a:lnTo>
                  <a:pt x="25394" y="6223"/>
                </a:lnTo>
                <a:lnTo>
                  <a:pt x="25394" y="5941"/>
                </a:lnTo>
                <a:lnTo>
                  <a:pt x="25394" y="5880"/>
                </a:lnTo>
                <a:lnTo>
                  <a:pt x="25374" y="5820"/>
                </a:lnTo>
                <a:lnTo>
                  <a:pt x="25334" y="5780"/>
                </a:lnTo>
                <a:lnTo>
                  <a:pt x="25293" y="5759"/>
                </a:lnTo>
                <a:lnTo>
                  <a:pt x="25193" y="5739"/>
                </a:lnTo>
                <a:lnTo>
                  <a:pt x="25132" y="5739"/>
                </a:lnTo>
                <a:lnTo>
                  <a:pt x="25072" y="5759"/>
                </a:lnTo>
                <a:lnTo>
                  <a:pt x="24931" y="5840"/>
                </a:lnTo>
                <a:lnTo>
                  <a:pt x="24810" y="5921"/>
                </a:lnTo>
                <a:lnTo>
                  <a:pt x="24709" y="6021"/>
                </a:lnTo>
                <a:lnTo>
                  <a:pt x="24609" y="6142"/>
                </a:lnTo>
                <a:lnTo>
                  <a:pt x="24548" y="6243"/>
                </a:lnTo>
                <a:lnTo>
                  <a:pt x="24488" y="6384"/>
                </a:lnTo>
                <a:lnTo>
                  <a:pt x="24447" y="6505"/>
                </a:lnTo>
                <a:lnTo>
                  <a:pt x="24427" y="6646"/>
                </a:lnTo>
                <a:lnTo>
                  <a:pt x="24407" y="6786"/>
                </a:lnTo>
                <a:lnTo>
                  <a:pt x="24407" y="6927"/>
                </a:lnTo>
                <a:lnTo>
                  <a:pt x="24447" y="7209"/>
                </a:lnTo>
                <a:lnTo>
                  <a:pt x="24528" y="7511"/>
                </a:lnTo>
                <a:lnTo>
                  <a:pt x="24649" y="7814"/>
                </a:lnTo>
                <a:lnTo>
                  <a:pt x="23279" y="9002"/>
                </a:lnTo>
                <a:lnTo>
                  <a:pt x="22877" y="9324"/>
                </a:lnTo>
                <a:lnTo>
                  <a:pt x="22977" y="7491"/>
                </a:lnTo>
                <a:lnTo>
                  <a:pt x="22998" y="6766"/>
                </a:lnTo>
                <a:lnTo>
                  <a:pt x="23018" y="6062"/>
                </a:lnTo>
                <a:lnTo>
                  <a:pt x="23018" y="5679"/>
                </a:lnTo>
                <a:lnTo>
                  <a:pt x="23018" y="5276"/>
                </a:lnTo>
                <a:lnTo>
                  <a:pt x="22998" y="4894"/>
                </a:lnTo>
                <a:lnTo>
                  <a:pt x="22957" y="4692"/>
                </a:lnTo>
                <a:lnTo>
                  <a:pt x="22917" y="4511"/>
                </a:lnTo>
                <a:lnTo>
                  <a:pt x="22897" y="4410"/>
                </a:lnTo>
                <a:lnTo>
                  <a:pt x="22836" y="4330"/>
                </a:lnTo>
                <a:lnTo>
                  <a:pt x="22796" y="4269"/>
                </a:lnTo>
                <a:lnTo>
                  <a:pt x="22736" y="4209"/>
                </a:lnTo>
                <a:lnTo>
                  <a:pt x="22655" y="4189"/>
                </a:lnTo>
                <a:lnTo>
                  <a:pt x="22595" y="4148"/>
                </a:lnTo>
                <a:lnTo>
                  <a:pt x="22434" y="4128"/>
                </a:lnTo>
                <a:lnTo>
                  <a:pt x="22293" y="4169"/>
                </a:lnTo>
                <a:lnTo>
                  <a:pt x="22132" y="4229"/>
                </a:lnTo>
                <a:lnTo>
                  <a:pt x="22071" y="4289"/>
                </a:lnTo>
                <a:lnTo>
                  <a:pt x="22011" y="4350"/>
                </a:lnTo>
                <a:lnTo>
                  <a:pt x="21971" y="4430"/>
                </a:lnTo>
                <a:lnTo>
                  <a:pt x="21930" y="4511"/>
                </a:lnTo>
                <a:lnTo>
                  <a:pt x="21870" y="4672"/>
                </a:lnTo>
                <a:lnTo>
                  <a:pt x="21830" y="4833"/>
                </a:lnTo>
                <a:lnTo>
                  <a:pt x="21769" y="5196"/>
                </a:lnTo>
                <a:lnTo>
                  <a:pt x="21749" y="5558"/>
                </a:lnTo>
                <a:lnTo>
                  <a:pt x="21729" y="5900"/>
                </a:lnTo>
                <a:lnTo>
                  <a:pt x="21669" y="6686"/>
                </a:lnTo>
                <a:lnTo>
                  <a:pt x="21608" y="7491"/>
                </a:lnTo>
                <a:lnTo>
                  <a:pt x="21467" y="10492"/>
                </a:lnTo>
                <a:lnTo>
                  <a:pt x="21467" y="10532"/>
                </a:lnTo>
                <a:lnTo>
                  <a:pt x="20219" y="11599"/>
                </a:lnTo>
                <a:lnTo>
                  <a:pt x="18165" y="13351"/>
                </a:lnTo>
                <a:lnTo>
                  <a:pt x="17903" y="13069"/>
                </a:lnTo>
                <a:lnTo>
                  <a:pt x="18567" y="11579"/>
                </a:lnTo>
                <a:lnTo>
                  <a:pt x="18849" y="10874"/>
                </a:lnTo>
                <a:lnTo>
                  <a:pt x="19171" y="10874"/>
                </a:lnTo>
                <a:lnTo>
                  <a:pt x="19494" y="10834"/>
                </a:lnTo>
                <a:lnTo>
                  <a:pt x="19635" y="10794"/>
                </a:lnTo>
                <a:lnTo>
                  <a:pt x="19776" y="10754"/>
                </a:lnTo>
                <a:lnTo>
                  <a:pt x="19937" y="10693"/>
                </a:lnTo>
                <a:lnTo>
                  <a:pt x="20058" y="10613"/>
                </a:lnTo>
                <a:lnTo>
                  <a:pt x="20178" y="10532"/>
                </a:lnTo>
                <a:lnTo>
                  <a:pt x="20279" y="10411"/>
                </a:lnTo>
                <a:lnTo>
                  <a:pt x="20360" y="10290"/>
                </a:lnTo>
                <a:lnTo>
                  <a:pt x="20420" y="10149"/>
                </a:lnTo>
                <a:lnTo>
                  <a:pt x="20440" y="10008"/>
                </a:lnTo>
                <a:lnTo>
                  <a:pt x="20420" y="9868"/>
                </a:lnTo>
                <a:lnTo>
                  <a:pt x="20380" y="9787"/>
                </a:lnTo>
                <a:lnTo>
                  <a:pt x="20339" y="9727"/>
                </a:lnTo>
                <a:lnTo>
                  <a:pt x="20299" y="9686"/>
                </a:lnTo>
                <a:lnTo>
                  <a:pt x="20219" y="9626"/>
                </a:lnTo>
                <a:lnTo>
                  <a:pt x="20098" y="9586"/>
                </a:lnTo>
                <a:lnTo>
                  <a:pt x="19977" y="9565"/>
                </a:lnTo>
                <a:lnTo>
                  <a:pt x="19856" y="9565"/>
                </a:lnTo>
                <a:lnTo>
                  <a:pt x="19715" y="9586"/>
                </a:lnTo>
                <a:lnTo>
                  <a:pt x="19474" y="9666"/>
                </a:lnTo>
                <a:lnTo>
                  <a:pt x="19212" y="9747"/>
                </a:lnTo>
                <a:lnTo>
                  <a:pt x="19192" y="9545"/>
                </a:lnTo>
                <a:lnTo>
                  <a:pt x="19131" y="9344"/>
                </a:lnTo>
                <a:lnTo>
                  <a:pt x="19091" y="9284"/>
                </a:lnTo>
                <a:lnTo>
                  <a:pt x="19031" y="9223"/>
                </a:lnTo>
                <a:lnTo>
                  <a:pt x="18950" y="9163"/>
                </a:lnTo>
                <a:lnTo>
                  <a:pt x="18869" y="9122"/>
                </a:lnTo>
                <a:lnTo>
                  <a:pt x="18789" y="9102"/>
                </a:lnTo>
                <a:lnTo>
                  <a:pt x="18688" y="9082"/>
                </a:lnTo>
                <a:lnTo>
                  <a:pt x="18608" y="9082"/>
                </a:lnTo>
                <a:lnTo>
                  <a:pt x="18527" y="9102"/>
                </a:lnTo>
                <a:lnTo>
                  <a:pt x="18406" y="9163"/>
                </a:lnTo>
                <a:lnTo>
                  <a:pt x="18306" y="9223"/>
                </a:lnTo>
                <a:lnTo>
                  <a:pt x="18205" y="9304"/>
                </a:lnTo>
                <a:lnTo>
                  <a:pt x="18144" y="9364"/>
                </a:lnTo>
                <a:lnTo>
                  <a:pt x="18064" y="9223"/>
                </a:lnTo>
                <a:lnTo>
                  <a:pt x="17983" y="9062"/>
                </a:lnTo>
                <a:lnTo>
                  <a:pt x="17923" y="8901"/>
                </a:lnTo>
                <a:lnTo>
                  <a:pt x="17863" y="8820"/>
                </a:lnTo>
                <a:lnTo>
                  <a:pt x="17802" y="8740"/>
                </a:lnTo>
                <a:lnTo>
                  <a:pt x="17742" y="8679"/>
                </a:lnTo>
                <a:lnTo>
                  <a:pt x="17641" y="8659"/>
                </a:lnTo>
                <a:lnTo>
                  <a:pt x="17560" y="8659"/>
                </a:lnTo>
                <a:lnTo>
                  <a:pt x="17460" y="8700"/>
                </a:lnTo>
                <a:lnTo>
                  <a:pt x="17339" y="8780"/>
                </a:lnTo>
                <a:lnTo>
                  <a:pt x="17218" y="8881"/>
                </a:lnTo>
                <a:lnTo>
                  <a:pt x="17138" y="8981"/>
                </a:lnTo>
                <a:lnTo>
                  <a:pt x="17097" y="9082"/>
                </a:lnTo>
                <a:lnTo>
                  <a:pt x="17057" y="9183"/>
                </a:lnTo>
                <a:lnTo>
                  <a:pt x="17037" y="9304"/>
                </a:lnTo>
                <a:lnTo>
                  <a:pt x="17057" y="9404"/>
                </a:lnTo>
                <a:lnTo>
                  <a:pt x="17077" y="9525"/>
                </a:lnTo>
                <a:lnTo>
                  <a:pt x="17117" y="9646"/>
                </a:lnTo>
                <a:lnTo>
                  <a:pt x="17158" y="9767"/>
                </a:lnTo>
                <a:lnTo>
                  <a:pt x="17299" y="9988"/>
                </a:lnTo>
                <a:lnTo>
                  <a:pt x="17480" y="10190"/>
                </a:lnTo>
                <a:lnTo>
                  <a:pt x="17661" y="10371"/>
                </a:lnTo>
                <a:lnTo>
                  <a:pt x="17440" y="10935"/>
                </a:lnTo>
                <a:lnTo>
                  <a:pt x="16836" y="12284"/>
                </a:lnTo>
                <a:lnTo>
                  <a:pt x="16695" y="12224"/>
                </a:lnTo>
                <a:lnTo>
                  <a:pt x="16513" y="12143"/>
                </a:lnTo>
                <a:lnTo>
                  <a:pt x="16393" y="12022"/>
                </a:lnTo>
                <a:lnTo>
                  <a:pt x="16252" y="11922"/>
                </a:lnTo>
                <a:lnTo>
                  <a:pt x="16090" y="11841"/>
                </a:lnTo>
                <a:lnTo>
                  <a:pt x="15929" y="11760"/>
                </a:lnTo>
                <a:lnTo>
                  <a:pt x="15768" y="11680"/>
                </a:lnTo>
                <a:lnTo>
                  <a:pt x="15607" y="11640"/>
                </a:lnTo>
                <a:lnTo>
                  <a:pt x="15426" y="11599"/>
                </a:lnTo>
                <a:lnTo>
                  <a:pt x="15245" y="11579"/>
                </a:lnTo>
                <a:lnTo>
                  <a:pt x="15003" y="11579"/>
                </a:lnTo>
                <a:lnTo>
                  <a:pt x="15043" y="8377"/>
                </a:lnTo>
                <a:lnTo>
                  <a:pt x="15043" y="7189"/>
                </a:lnTo>
                <a:lnTo>
                  <a:pt x="15245" y="7149"/>
                </a:lnTo>
                <a:lnTo>
                  <a:pt x="15466" y="7048"/>
                </a:lnTo>
                <a:lnTo>
                  <a:pt x="15688" y="6948"/>
                </a:lnTo>
                <a:lnTo>
                  <a:pt x="16111" y="6726"/>
                </a:lnTo>
                <a:lnTo>
                  <a:pt x="17057" y="6162"/>
                </a:lnTo>
                <a:lnTo>
                  <a:pt x="17520" y="5860"/>
                </a:lnTo>
                <a:lnTo>
                  <a:pt x="17963" y="5558"/>
                </a:lnTo>
                <a:lnTo>
                  <a:pt x="18849" y="4914"/>
                </a:lnTo>
                <a:lnTo>
                  <a:pt x="19695" y="4229"/>
                </a:lnTo>
                <a:lnTo>
                  <a:pt x="20118" y="3927"/>
                </a:lnTo>
                <a:lnTo>
                  <a:pt x="20339" y="3746"/>
                </a:lnTo>
                <a:lnTo>
                  <a:pt x="20541" y="3565"/>
                </a:lnTo>
                <a:lnTo>
                  <a:pt x="20742" y="3383"/>
                </a:lnTo>
                <a:lnTo>
                  <a:pt x="20923" y="3182"/>
                </a:lnTo>
                <a:lnTo>
                  <a:pt x="21064" y="2960"/>
                </a:lnTo>
                <a:lnTo>
                  <a:pt x="21105" y="2840"/>
                </a:lnTo>
                <a:lnTo>
                  <a:pt x="21145" y="2719"/>
                </a:lnTo>
                <a:lnTo>
                  <a:pt x="21165" y="2618"/>
                </a:lnTo>
                <a:lnTo>
                  <a:pt x="21145" y="2517"/>
                </a:lnTo>
                <a:lnTo>
                  <a:pt x="21105" y="2417"/>
                </a:lnTo>
                <a:lnTo>
                  <a:pt x="21044" y="2336"/>
                </a:lnTo>
                <a:lnTo>
                  <a:pt x="20964" y="2296"/>
                </a:lnTo>
                <a:lnTo>
                  <a:pt x="20863" y="2256"/>
                </a:lnTo>
                <a:lnTo>
                  <a:pt x="20762" y="2235"/>
                </a:lnTo>
                <a:lnTo>
                  <a:pt x="20662" y="2235"/>
                </a:lnTo>
                <a:lnTo>
                  <a:pt x="20541" y="2256"/>
                </a:lnTo>
                <a:lnTo>
                  <a:pt x="20420" y="2296"/>
                </a:lnTo>
                <a:lnTo>
                  <a:pt x="20319" y="2356"/>
                </a:lnTo>
                <a:lnTo>
                  <a:pt x="20219" y="2417"/>
                </a:lnTo>
                <a:lnTo>
                  <a:pt x="20017" y="2558"/>
                </a:lnTo>
                <a:lnTo>
                  <a:pt x="19836" y="2719"/>
                </a:lnTo>
                <a:lnTo>
                  <a:pt x="19071" y="3383"/>
                </a:lnTo>
                <a:lnTo>
                  <a:pt x="18265" y="4028"/>
                </a:lnTo>
                <a:lnTo>
                  <a:pt x="17440" y="4652"/>
                </a:lnTo>
                <a:lnTo>
                  <a:pt x="16614" y="5256"/>
                </a:lnTo>
                <a:lnTo>
                  <a:pt x="15788" y="5860"/>
                </a:lnTo>
                <a:lnTo>
                  <a:pt x="15406" y="6122"/>
                </a:lnTo>
                <a:lnTo>
                  <a:pt x="15043" y="6424"/>
                </a:lnTo>
                <a:lnTo>
                  <a:pt x="15043" y="4370"/>
                </a:lnTo>
                <a:lnTo>
                  <a:pt x="15043" y="3746"/>
                </a:lnTo>
                <a:lnTo>
                  <a:pt x="15486" y="3726"/>
                </a:lnTo>
                <a:lnTo>
                  <a:pt x="15909" y="3685"/>
                </a:lnTo>
                <a:lnTo>
                  <a:pt x="16111" y="3625"/>
                </a:lnTo>
                <a:lnTo>
                  <a:pt x="16332" y="3585"/>
                </a:lnTo>
                <a:lnTo>
                  <a:pt x="16533" y="3504"/>
                </a:lnTo>
                <a:lnTo>
                  <a:pt x="16735" y="3424"/>
                </a:lnTo>
                <a:lnTo>
                  <a:pt x="16956" y="3323"/>
                </a:lnTo>
                <a:lnTo>
                  <a:pt x="17178" y="3202"/>
                </a:lnTo>
                <a:lnTo>
                  <a:pt x="17420" y="3081"/>
                </a:lnTo>
                <a:lnTo>
                  <a:pt x="17621" y="2920"/>
                </a:lnTo>
                <a:lnTo>
                  <a:pt x="17802" y="2739"/>
                </a:lnTo>
                <a:lnTo>
                  <a:pt x="17963" y="2558"/>
                </a:lnTo>
                <a:lnTo>
                  <a:pt x="18024" y="2457"/>
                </a:lnTo>
                <a:lnTo>
                  <a:pt x="18084" y="2336"/>
                </a:lnTo>
                <a:lnTo>
                  <a:pt x="18124" y="2215"/>
                </a:lnTo>
                <a:lnTo>
                  <a:pt x="18144" y="2094"/>
                </a:lnTo>
                <a:lnTo>
                  <a:pt x="18144" y="2014"/>
                </a:lnTo>
                <a:lnTo>
                  <a:pt x="18124" y="1933"/>
                </a:lnTo>
                <a:lnTo>
                  <a:pt x="18084" y="1853"/>
                </a:lnTo>
                <a:lnTo>
                  <a:pt x="18024" y="1792"/>
                </a:lnTo>
                <a:lnTo>
                  <a:pt x="17943" y="1732"/>
                </a:lnTo>
                <a:lnTo>
                  <a:pt x="17863" y="1692"/>
                </a:lnTo>
                <a:lnTo>
                  <a:pt x="17782" y="1651"/>
                </a:lnTo>
                <a:lnTo>
                  <a:pt x="17701" y="1651"/>
                </a:lnTo>
                <a:lnTo>
                  <a:pt x="17581" y="1672"/>
                </a:lnTo>
                <a:lnTo>
                  <a:pt x="17480" y="1692"/>
                </a:lnTo>
                <a:lnTo>
                  <a:pt x="17299" y="1772"/>
                </a:lnTo>
                <a:lnTo>
                  <a:pt x="17117" y="1893"/>
                </a:lnTo>
                <a:lnTo>
                  <a:pt x="16936" y="2014"/>
                </a:lnTo>
                <a:lnTo>
                  <a:pt x="16755" y="2135"/>
                </a:lnTo>
                <a:lnTo>
                  <a:pt x="16554" y="2215"/>
                </a:lnTo>
                <a:lnTo>
                  <a:pt x="16352" y="2316"/>
                </a:lnTo>
                <a:lnTo>
                  <a:pt x="16151" y="2376"/>
                </a:lnTo>
                <a:lnTo>
                  <a:pt x="15869" y="2457"/>
                </a:lnTo>
                <a:lnTo>
                  <a:pt x="15587" y="2517"/>
                </a:lnTo>
                <a:lnTo>
                  <a:pt x="15325" y="2537"/>
                </a:lnTo>
                <a:lnTo>
                  <a:pt x="15043" y="2537"/>
                </a:lnTo>
                <a:lnTo>
                  <a:pt x="15023" y="2457"/>
                </a:lnTo>
                <a:lnTo>
                  <a:pt x="15003" y="1974"/>
                </a:lnTo>
                <a:lnTo>
                  <a:pt x="14983" y="1490"/>
                </a:lnTo>
                <a:lnTo>
                  <a:pt x="14922" y="1007"/>
                </a:lnTo>
                <a:lnTo>
                  <a:pt x="14882" y="846"/>
                </a:lnTo>
                <a:lnTo>
                  <a:pt x="14822" y="705"/>
                </a:lnTo>
                <a:lnTo>
                  <a:pt x="14761" y="564"/>
                </a:lnTo>
                <a:lnTo>
                  <a:pt x="14701" y="423"/>
                </a:lnTo>
                <a:lnTo>
                  <a:pt x="14681" y="262"/>
                </a:lnTo>
                <a:lnTo>
                  <a:pt x="14661" y="202"/>
                </a:lnTo>
                <a:lnTo>
                  <a:pt x="14620" y="141"/>
                </a:lnTo>
                <a:lnTo>
                  <a:pt x="14540" y="61"/>
                </a:lnTo>
                <a:lnTo>
                  <a:pt x="14439" y="20"/>
                </a:lnTo>
                <a:lnTo>
                  <a:pt x="14318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4798315" y="1096664"/>
            <a:ext cx="337932" cy="602169"/>
          </a:xfrm>
          <a:custGeom>
            <a:pathLst>
              <a:path extrusionOk="0" h="36248" w="20339">
                <a:moveTo>
                  <a:pt x="11478" y="1450"/>
                </a:moveTo>
                <a:lnTo>
                  <a:pt x="11539" y="1571"/>
                </a:lnTo>
                <a:lnTo>
                  <a:pt x="11780" y="2195"/>
                </a:lnTo>
                <a:lnTo>
                  <a:pt x="12022" y="2840"/>
                </a:lnTo>
                <a:lnTo>
                  <a:pt x="12123" y="3142"/>
                </a:lnTo>
                <a:lnTo>
                  <a:pt x="12223" y="3464"/>
                </a:lnTo>
                <a:lnTo>
                  <a:pt x="12304" y="3786"/>
                </a:lnTo>
                <a:lnTo>
                  <a:pt x="12344" y="4109"/>
                </a:lnTo>
                <a:lnTo>
                  <a:pt x="12364" y="4411"/>
                </a:lnTo>
                <a:lnTo>
                  <a:pt x="12364" y="4713"/>
                </a:lnTo>
                <a:lnTo>
                  <a:pt x="12304" y="5337"/>
                </a:lnTo>
                <a:lnTo>
                  <a:pt x="12284" y="5619"/>
                </a:lnTo>
                <a:lnTo>
                  <a:pt x="12223" y="5881"/>
                </a:lnTo>
                <a:lnTo>
                  <a:pt x="12163" y="6142"/>
                </a:lnTo>
                <a:lnTo>
                  <a:pt x="12062" y="6384"/>
                </a:lnTo>
                <a:lnTo>
                  <a:pt x="11941" y="6646"/>
                </a:lnTo>
                <a:lnTo>
                  <a:pt x="11821" y="6867"/>
                </a:lnTo>
                <a:lnTo>
                  <a:pt x="11660" y="7089"/>
                </a:lnTo>
                <a:lnTo>
                  <a:pt x="11478" y="7310"/>
                </a:lnTo>
                <a:lnTo>
                  <a:pt x="11337" y="7451"/>
                </a:lnTo>
                <a:lnTo>
                  <a:pt x="11196" y="7572"/>
                </a:lnTo>
                <a:lnTo>
                  <a:pt x="11035" y="7693"/>
                </a:lnTo>
                <a:lnTo>
                  <a:pt x="10874" y="7794"/>
                </a:lnTo>
                <a:lnTo>
                  <a:pt x="10955" y="6968"/>
                </a:lnTo>
                <a:lnTo>
                  <a:pt x="10975" y="6545"/>
                </a:lnTo>
                <a:lnTo>
                  <a:pt x="10975" y="6142"/>
                </a:lnTo>
                <a:lnTo>
                  <a:pt x="10955" y="6001"/>
                </a:lnTo>
                <a:lnTo>
                  <a:pt x="10914" y="5881"/>
                </a:lnTo>
                <a:lnTo>
                  <a:pt x="10854" y="5780"/>
                </a:lnTo>
                <a:lnTo>
                  <a:pt x="10774" y="5699"/>
                </a:lnTo>
                <a:lnTo>
                  <a:pt x="10693" y="5619"/>
                </a:lnTo>
                <a:lnTo>
                  <a:pt x="10592" y="5558"/>
                </a:lnTo>
                <a:lnTo>
                  <a:pt x="10471" y="5518"/>
                </a:lnTo>
                <a:lnTo>
                  <a:pt x="10351" y="5478"/>
                </a:lnTo>
                <a:lnTo>
                  <a:pt x="10109" y="5478"/>
                </a:lnTo>
                <a:lnTo>
                  <a:pt x="10008" y="5518"/>
                </a:lnTo>
                <a:lnTo>
                  <a:pt x="9887" y="5558"/>
                </a:lnTo>
                <a:lnTo>
                  <a:pt x="9807" y="5619"/>
                </a:lnTo>
                <a:lnTo>
                  <a:pt x="9726" y="5720"/>
                </a:lnTo>
                <a:lnTo>
                  <a:pt x="9666" y="5820"/>
                </a:lnTo>
                <a:lnTo>
                  <a:pt x="9646" y="5961"/>
                </a:lnTo>
                <a:lnTo>
                  <a:pt x="9565" y="6505"/>
                </a:lnTo>
                <a:lnTo>
                  <a:pt x="9525" y="7069"/>
                </a:lnTo>
                <a:lnTo>
                  <a:pt x="9485" y="8176"/>
                </a:lnTo>
                <a:lnTo>
                  <a:pt x="9142" y="7774"/>
                </a:lnTo>
                <a:lnTo>
                  <a:pt x="8981" y="7572"/>
                </a:lnTo>
                <a:lnTo>
                  <a:pt x="8840" y="7351"/>
                </a:lnTo>
                <a:lnTo>
                  <a:pt x="8720" y="7089"/>
                </a:lnTo>
                <a:lnTo>
                  <a:pt x="8619" y="6807"/>
                </a:lnTo>
                <a:lnTo>
                  <a:pt x="8558" y="6525"/>
                </a:lnTo>
                <a:lnTo>
                  <a:pt x="8518" y="6223"/>
                </a:lnTo>
                <a:lnTo>
                  <a:pt x="8518" y="5921"/>
                </a:lnTo>
                <a:lnTo>
                  <a:pt x="8518" y="5639"/>
                </a:lnTo>
                <a:lnTo>
                  <a:pt x="8558" y="5337"/>
                </a:lnTo>
                <a:lnTo>
                  <a:pt x="8599" y="5055"/>
                </a:lnTo>
                <a:lnTo>
                  <a:pt x="8679" y="4753"/>
                </a:lnTo>
                <a:lnTo>
                  <a:pt x="8780" y="4471"/>
                </a:lnTo>
                <a:lnTo>
                  <a:pt x="8881" y="4209"/>
                </a:lnTo>
                <a:lnTo>
                  <a:pt x="9022" y="3947"/>
                </a:lnTo>
                <a:lnTo>
                  <a:pt x="9163" y="3686"/>
                </a:lnTo>
                <a:lnTo>
                  <a:pt x="9324" y="3444"/>
                </a:lnTo>
                <a:lnTo>
                  <a:pt x="9485" y="3202"/>
                </a:lnTo>
                <a:lnTo>
                  <a:pt x="9686" y="2981"/>
                </a:lnTo>
                <a:lnTo>
                  <a:pt x="9867" y="2759"/>
                </a:lnTo>
                <a:lnTo>
                  <a:pt x="10089" y="2558"/>
                </a:lnTo>
                <a:lnTo>
                  <a:pt x="10532" y="2155"/>
                </a:lnTo>
                <a:lnTo>
                  <a:pt x="10995" y="1773"/>
                </a:lnTo>
                <a:lnTo>
                  <a:pt x="11478" y="1450"/>
                </a:lnTo>
                <a:close/>
                <a:moveTo>
                  <a:pt x="11317" y="11439"/>
                </a:moveTo>
                <a:lnTo>
                  <a:pt x="12203" y="11499"/>
                </a:lnTo>
                <a:lnTo>
                  <a:pt x="13109" y="11600"/>
                </a:lnTo>
                <a:lnTo>
                  <a:pt x="13996" y="11741"/>
                </a:lnTo>
                <a:lnTo>
                  <a:pt x="14861" y="11902"/>
                </a:lnTo>
                <a:lnTo>
                  <a:pt x="15747" y="12123"/>
                </a:lnTo>
                <a:lnTo>
                  <a:pt x="16613" y="12365"/>
                </a:lnTo>
                <a:lnTo>
                  <a:pt x="17459" y="12647"/>
                </a:lnTo>
                <a:lnTo>
                  <a:pt x="16996" y="12888"/>
                </a:lnTo>
                <a:lnTo>
                  <a:pt x="16533" y="13090"/>
                </a:lnTo>
                <a:lnTo>
                  <a:pt x="16070" y="13291"/>
                </a:lnTo>
                <a:lnTo>
                  <a:pt x="15607" y="13472"/>
                </a:lnTo>
                <a:lnTo>
                  <a:pt x="15123" y="13634"/>
                </a:lnTo>
                <a:lnTo>
                  <a:pt x="14640" y="13795"/>
                </a:lnTo>
                <a:lnTo>
                  <a:pt x="14157" y="13936"/>
                </a:lnTo>
                <a:lnTo>
                  <a:pt x="13673" y="14056"/>
                </a:lnTo>
                <a:lnTo>
                  <a:pt x="13170" y="14177"/>
                </a:lnTo>
                <a:lnTo>
                  <a:pt x="12687" y="14278"/>
                </a:lnTo>
                <a:lnTo>
                  <a:pt x="12183" y="14358"/>
                </a:lnTo>
                <a:lnTo>
                  <a:pt x="11680" y="14439"/>
                </a:lnTo>
                <a:lnTo>
                  <a:pt x="11176" y="14479"/>
                </a:lnTo>
                <a:lnTo>
                  <a:pt x="10673" y="14540"/>
                </a:lnTo>
                <a:lnTo>
                  <a:pt x="10169" y="14560"/>
                </a:lnTo>
                <a:lnTo>
                  <a:pt x="9646" y="14580"/>
                </a:lnTo>
                <a:lnTo>
                  <a:pt x="9122" y="14580"/>
                </a:lnTo>
                <a:lnTo>
                  <a:pt x="8579" y="14560"/>
                </a:lnTo>
                <a:lnTo>
                  <a:pt x="8035" y="14520"/>
                </a:lnTo>
                <a:lnTo>
                  <a:pt x="7511" y="14479"/>
                </a:lnTo>
                <a:lnTo>
                  <a:pt x="6968" y="14419"/>
                </a:lnTo>
                <a:lnTo>
                  <a:pt x="6444" y="14338"/>
                </a:lnTo>
                <a:lnTo>
                  <a:pt x="5920" y="14238"/>
                </a:lnTo>
                <a:lnTo>
                  <a:pt x="5397" y="14137"/>
                </a:lnTo>
                <a:lnTo>
                  <a:pt x="4873" y="14016"/>
                </a:lnTo>
                <a:lnTo>
                  <a:pt x="4370" y="13895"/>
                </a:lnTo>
                <a:lnTo>
                  <a:pt x="3866" y="13734"/>
                </a:lnTo>
                <a:lnTo>
                  <a:pt x="3363" y="13573"/>
                </a:lnTo>
                <a:lnTo>
                  <a:pt x="2860" y="13432"/>
                </a:lnTo>
                <a:lnTo>
                  <a:pt x="2356" y="13291"/>
                </a:lnTo>
                <a:lnTo>
                  <a:pt x="2034" y="13191"/>
                </a:lnTo>
                <a:lnTo>
                  <a:pt x="2316" y="13090"/>
                </a:lnTo>
                <a:lnTo>
                  <a:pt x="2578" y="12989"/>
                </a:lnTo>
                <a:lnTo>
                  <a:pt x="3121" y="12788"/>
                </a:lnTo>
                <a:lnTo>
                  <a:pt x="3625" y="12586"/>
                </a:lnTo>
                <a:lnTo>
                  <a:pt x="4148" y="12425"/>
                </a:lnTo>
                <a:lnTo>
                  <a:pt x="4652" y="12264"/>
                </a:lnTo>
                <a:lnTo>
                  <a:pt x="5175" y="12103"/>
                </a:lnTo>
                <a:lnTo>
                  <a:pt x="5699" y="11982"/>
                </a:lnTo>
                <a:lnTo>
                  <a:pt x="6222" y="11861"/>
                </a:lnTo>
                <a:lnTo>
                  <a:pt x="6746" y="11761"/>
                </a:lnTo>
                <a:lnTo>
                  <a:pt x="7290" y="11680"/>
                </a:lnTo>
                <a:lnTo>
                  <a:pt x="7813" y="11600"/>
                </a:lnTo>
                <a:lnTo>
                  <a:pt x="8337" y="11539"/>
                </a:lnTo>
                <a:lnTo>
                  <a:pt x="8881" y="11499"/>
                </a:lnTo>
                <a:lnTo>
                  <a:pt x="9424" y="11459"/>
                </a:lnTo>
                <a:lnTo>
                  <a:pt x="9344" y="11559"/>
                </a:lnTo>
                <a:lnTo>
                  <a:pt x="9283" y="11660"/>
                </a:lnTo>
                <a:lnTo>
                  <a:pt x="9243" y="11781"/>
                </a:lnTo>
                <a:lnTo>
                  <a:pt x="9203" y="11902"/>
                </a:lnTo>
                <a:lnTo>
                  <a:pt x="9163" y="12304"/>
                </a:lnTo>
                <a:lnTo>
                  <a:pt x="8860" y="12284"/>
                </a:lnTo>
                <a:lnTo>
                  <a:pt x="8538" y="12264"/>
                </a:lnTo>
                <a:lnTo>
                  <a:pt x="8216" y="12284"/>
                </a:lnTo>
                <a:lnTo>
                  <a:pt x="7914" y="12325"/>
                </a:lnTo>
                <a:lnTo>
                  <a:pt x="7854" y="12345"/>
                </a:lnTo>
                <a:lnTo>
                  <a:pt x="7793" y="12385"/>
                </a:lnTo>
                <a:lnTo>
                  <a:pt x="7693" y="12486"/>
                </a:lnTo>
                <a:lnTo>
                  <a:pt x="7612" y="12586"/>
                </a:lnTo>
                <a:lnTo>
                  <a:pt x="7592" y="12727"/>
                </a:lnTo>
                <a:lnTo>
                  <a:pt x="7592" y="12868"/>
                </a:lnTo>
                <a:lnTo>
                  <a:pt x="7632" y="12989"/>
                </a:lnTo>
                <a:lnTo>
                  <a:pt x="7693" y="13110"/>
                </a:lnTo>
                <a:lnTo>
                  <a:pt x="7813" y="13191"/>
                </a:lnTo>
                <a:lnTo>
                  <a:pt x="8035" y="13311"/>
                </a:lnTo>
                <a:lnTo>
                  <a:pt x="8276" y="13392"/>
                </a:lnTo>
                <a:lnTo>
                  <a:pt x="8538" y="13452"/>
                </a:lnTo>
                <a:lnTo>
                  <a:pt x="8800" y="13493"/>
                </a:lnTo>
                <a:lnTo>
                  <a:pt x="9344" y="13553"/>
                </a:lnTo>
                <a:lnTo>
                  <a:pt x="9847" y="13573"/>
                </a:lnTo>
                <a:lnTo>
                  <a:pt x="10391" y="13593"/>
                </a:lnTo>
                <a:lnTo>
                  <a:pt x="10914" y="13593"/>
                </a:lnTo>
                <a:lnTo>
                  <a:pt x="11438" y="13553"/>
                </a:lnTo>
                <a:lnTo>
                  <a:pt x="11962" y="13493"/>
                </a:lnTo>
                <a:lnTo>
                  <a:pt x="12082" y="13472"/>
                </a:lnTo>
                <a:lnTo>
                  <a:pt x="12203" y="13432"/>
                </a:lnTo>
                <a:lnTo>
                  <a:pt x="12324" y="13372"/>
                </a:lnTo>
                <a:lnTo>
                  <a:pt x="12425" y="13311"/>
                </a:lnTo>
                <a:lnTo>
                  <a:pt x="12485" y="13211"/>
                </a:lnTo>
                <a:lnTo>
                  <a:pt x="12546" y="13110"/>
                </a:lnTo>
                <a:lnTo>
                  <a:pt x="12586" y="12989"/>
                </a:lnTo>
                <a:lnTo>
                  <a:pt x="12606" y="12868"/>
                </a:lnTo>
                <a:lnTo>
                  <a:pt x="12586" y="12747"/>
                </a:lnTo>
                <a:lnTo>
                  <a:pt x="12546" y="12627"/>
                </a:lnTo>
                <a:lnTo>
                  <a:pt x="12485" y="12506"/>
                </a:lnTo>
                <a:lnTo>
                  <a:pt x="12425" y="12405"/>
                </a:lnTo>
                <a:lnTo>
                  <a:pt x="12324" y="12325"/>
                </a:lnTo>
                <a:lnTo>
                  <a:pt x="12203" y="12264"/>
                </a:lnTo>
                <a:lnTo>
                  <a:pt x="12082" y="12224"/>
                </a:lnTo>
                <a:lnTo>
                  <a:pt x="11962" y="12224"/>
                </a:lnTo>
                <a:lnTo>
                  <a:pt x="11478" y="12264"/>
                </a:lnTo>
                <a:lnTo>
                  <a:pt x="10995" y="12304"/>
                </a:lnTo>
                <a:lnTo>
                  <a:pt x="10512" y="12325"/>
                </a:lnTo>
                <a:lnTo>
                  <a:pt x="10028" y="12345"/>
                </a:lnTo>
                <a:lnTo>
                  <a:pt x="10028" y="12224"/>
                </a:lnTo>
                <a:lnTo>
                  <a:pt x="10069" y="12184"/>
                </a:lnTo>
                <a:lnTo>
                  <a:pt x="10129" y="12164"/>
                </a:lnTo>
                <a:lnTo>
                  <a:pt x="10169" y="12103"/>
                </a:lnTo>
                <a:lnTo>
                  <a:pt x="10210" y="12043"/>
                </a:lnTo>
                <a:lnTo>
                  <a:pt x="10331" y="11741"/>
                </a:lnTo>
                <a:lnTo>
                  <a:pt x="10411" y="11439"/>
                </a:lnTo>
                <a:close/>
                <a:moveTo>
                  <a:pt x="18385" y="21870"/>
                </a:moveTo>
                <a:lnTo>
                  <a:pt x="18406" y="22172"/>
                </a:lnTo>
                <a:lnTo>
                  <a:pt x="17681" y="23461"/>
                </a:lnTo>
                <a:lnTo>
                  <a:pt x="16694" y="24045"/>
                </a:lnTo>
                <a:lnTo>
                  <a:pt x="16493" y="23863"/>
                </a:lnTo>
                <a:lnTo>
                  <a:pt x="16291" y="23642"/>
                </a:lnTo>
                <a:lnTo>
                  <a:pt x="16130" y="23420"/>
                </a:lnTo>
                <a:lnTo>
                  <a:pt x="15989" y="23179"/>
                </a:lnTo>
                <a:lnTo>
                  <a:pt x="16372" y="23038"/>
                </a:lnTo>
                <a:lnTo>
                  <a:pt x="16774" y="22856"/>
                </a:lnTo>
                <a:lnTo>
                  <a:pt x="17177" y="22655"/>
                </a:lnTo>
                <a:lnTo>
                  <a:pt x="17580" y="22434"/>
                </a:lnTo>
                <a:lnTo>
                  <a:pt x="18003" y="22172"/>
                </a:lnTo>
                <a:lnTo>
                  <a:pt x="18184" y="22031"/>
                </a:lnTo>
                <a:lnTo>
                  <a:pt x="18385" y="21870"/>
                </a:lnTo>
                <a:close/>
                <a:moveTo>
                  <a:pt x="17862" y="14117"/>
                </a:moveTo>
                <a:lnTo>
                  <a:pt x="17902" y="14560"/>
                </a:lnTo>
                <a:lnTo>
                  <a:pt x="17942" y="15023"/>
                </a:lnTo>
                <a:lnTo>
                  <a:pt x="17942" y="15204"/>
                </a:lnTo>
                <a:lnTo>
                  <a:pt x="17842" y="15265"/>
                </a:lnTo>
                <a:lnTo>
                  <a:pt x="17399" y="15627"/>
                </a:lnTo>
                <a:lnTo>
                  <a:pt x="17157" y="15808"/>
                </a:lnTo>
                <a:lnTo>
                  <a:pt x="16936" y="15949"/>
                </a:lnTo>
                <a:lnTo>
                  <a:pt x="16694" y="16090"/>
                </a:lnTo>
                <a:lnTo>
                  <a:pt x="16452" y="16231"/>
                </a:lnTo>
                <a:lnTo>
                  <a:pt x="16190" y="16332"/>
                </a:lnTo>
                <a:lnTo>
                  <a:pt x="15909" y="16433"/>
                </a:lnTo>
                <a:lnTo>
                  <a:pt x="15627" y="16513"/>
                </a:lnTo>
                <a:lnTo>
                  <a:pt x="15345" y="16574"/>
                </a:lnTo>
                <a:lnTo>
                  <a:pt x="15063" y="16634"/>
                </a:lnTo>
                <a:lnTo>
                  <a:pt x="14781" y="16654"/>
                </a:lnTo>
                <a:lnTo>
                  <a:pt x="14519" y="16674"/>
                </a:lnTo>
                <a:lnTo>
                  <a:pt x="14257" y="16674"/>
                </a:lnTo>
                <a:lnTo>
                  <a:pt x="13975" y="16694"/>
                </a:lnTo>
                <a:lnTo>
                  <a:pt x="13855" y="16735"/>
                </a:lnTo>
                <a:lnTo>
                  <a:pt x="13714" y="16775"/>
                </a:lnTo>
                <a:lnTo>
                  <a:pt x="13673" y="16795"/>
                </a:lnTo>
                <a:lnTo>
                  <a:pt x="13613" y="16835"/>
                </a:lnTo>
                <a:lnTo>
                  <a:pt x="13573" y="16896"/>
                </a:lnTo>
                <a:lnTo>
                  <a:pt x="13552" y="16936"/>
                </a:lnTo>
                <a:lnTo>
                  <a:pt x="13532" y="16996"/>
                </a:lnTo>
                <a:lnTo>
                  <a:pt x="13552" y="17057"/>
                </a:lnTo>
                <a:lnTo>
                  <a:pt x="13573" y="17117"/>
                </a:lnTo>
                <a:lnTo>
                  <a:pt x="13613" y="17158"/>
                </a:lnTo>
                <a:lnTo>
                  <a:pt x="13734" y="17258"/>
                </a:lnTo>
                <a:lnTo>
                  <a:pt x="13875" y="17339"/>
                </a:lnTo>
                <a:lnTo>
                  <a:pt x="14036" y="17379"/>
                </a:lnTo>
                <a:lnTo>
                  <a:pt x="14177" y="17440"/>
                </a:lnTo>
                <a:lnTo>
                  <a:pt x="14338" y="17460"/>
                </a:lnTo>
                <a:lnTo>
                  <a:pt x="14499" y="17480"/>
                </a:lnTo>
                <a:lnTo>
                  <a:pt x="14841" y="17500"/>
                </a:lnTo>
                <a:lnTo>
                  <a:pt x="15184" y="17480"/>
                </a:lnTo>
                <a:lnTo>
                  <a:pt x="15526" y="17419"/>
                </a:lnTo>
                <a:lnTo>
                  <a:pt x="15848" y="17359"/>
                </a:lnTo>
                <a:lnTo>
                  <a:pt x="16130" y="17278"/>
                </a:lnTo>
                <a:lnTo>
                  <a:pt x="16372" y="17198"/>
                </a:lnTo>
                <a:lnTo>
                  <a:pt x="16634" y="17117"/>
                </a:lnTo>
                <a:lnTo>
                  <a:pt x="16875" y="17017"/>
                </a:lnTo>
                <a:lnTo>
                  <a:pt x="17117" y="16896"/>
                </a:lnTo>
                <a:lnTo>
                  <a:pt x="17358" y="16755"/>
                </a:lnTo>
                <a:lnTo>
                  <a:pt x="17600" y="16614"/>
                </a:lnTo>
                <a:lnTo>
                  <a:pt x="17822" y="16473"/>
                </a:lnTo>
                <a:lnTo>
                  <a:pt x="18023" y="16292"/>
                </a:lnTo>
                <a:lnTo>
                  <a:pt x="18063" y="16956"/>
                </a:lnTo>
                <a:lnTo>
                  <a:pt x="17640" y="17299"/>
                </a:lnTo>
                <a:lnTo>
                  <a:pt x="17197" y="17601"/>
                </a:lnTo>
                <a:lnTo>
                  <a:pt x="16734" y="17903"/>
                </a:lnTo>
                <a:lnTo>
                  <a:pt x="16271" y="18164"/>
                </a:lnTo>
                <a:lnTo>
                  <a:pt x="16009" y="18326"/>
                </a:lnTo>
                <a:lnTo>
                  <a:pt x="15727" y="18446"/>
                </a:lnTo>
                <a:lnTo>
                  <a:pt x="15466" y="18587"/>
                </a:lnTo>
                <a:lnTo>
                  <a:pt x="15184" y="18728"/>
                </a:lnTo>
                <a:lnTo>
                  <a:pt x="14962" y="18889"/>
                </a:lnTo>
                <a:lnTo>
                  <a:pt x="14720" y="19071"/>
                </a:lnTo>
                <a:lnTo>
                  <a:pt x="14479" y="19252"/>
                </a:lnTo>
                <a:lnTo>
                  <a:pt x="14358" y="19332"/>
                </a:lnTo>
                <a:lnTo>
                  <a:pt x="14217" y="19393"/>
                </a:lnTo>
                <a:lnTo>
                  <a:pt x="14197" y="19413"/>
                </a:lnTo>
                <a:lnTo>
                  <a:pt x="14177" y="19473"/>
                </a:lnTo>
                <a:lnTo>
                  <a:pt x="14197" y="19514"/>
                </a:lnTo>
                <a:lnTo>
                  <a:pt x="14237" y="19534"/>
                </a:lnTo>
                <a:lnTo>
                  <a:pt x="14539" y="19534"/>
                </a:lnTo>
                <a:lnTo>
                  <a:pt x="14821" y="19574"/>
                </a:lnTo>
                <a:lnTo>
                  <a:pt x="15103" y="19594"/>
                </a:lnTo>
                <a:lnTo>
                  <a:pt x="15264" y="19594"/>
                </a:lnTo>
                <a:lnTo>
                  <a:pt x="15405" y="19574"/>
                </a:lnTo>
                <a:lnTo>
                  <a:pt x="15747" y="19514"/>
                </a:lnTo>
                <a:lnTo>
                  <a:pt x="16070" y="19413"/>
                </a:lnTo>
                <a:lnTo>
                  <a:pt x="16372" y="19292"/>
                </a:lnTo>
                <a:lnTo>
                  <a:pt x="16694" y="19171"/>
                </a:lnTo>
                <a:lnTo>
                  <a:pt x="17077" y="18990"/>
                </a:lnTo>
                <a:lnTo>
                  <a:pt x="17459" y="18789"/>
                </a:lnTo>
                <a:lnTo>
                  <a:pt x="17822" y="18567"/>
                </a:lnTo>
                <a:lnTo>
                  <a:pt x="18164" y="18326"/>
                </a:lnTo>
                <a:lnTo>
                  <a:pt x="18184" y="18789"/>
                </a:lnTo>
                <a:lnTo>
                  <a:pt x="18023" y="18930"/>
                </a:lnTo>
                <a:lnTo>
                  <a:pt x="17882" y="19091"/>
                </a:lnTo>
                <a:lnTo>
                  <a:pt x="17560" y="19413"/>
                </a:lnTo>
                <a:lnTo>
                  <a:pt x="17318" y="19614"/>
                </a:lnTo>
                <a:lnTo>
                  <a:pt x="17056" y="19796"/>
                </a:lnTo>
                <a:lnTo>
                  <a:pt x="16795" y="19957"/>
                </a:lnTo>
                <a:lnTo>
                  <a:pt x="16533" y="20118"/>
                </a:lnTo>
                <a:lnTo>
                  <a:pt x="16251" y="20279"/>
                </a:lnTo>
                <a:lnTo>
                  <a:pt x="15969" y="20420"/>
                </a:lnTo>
                <a:lnTo>
                  <a:pt x="15667" y="20541"/>
                </a:lnTo>
                <a:lnTo>
                  <a:pt x="15385" y="20661"/>
                </a:lnTo>
                <a:lnTo>
                  <a:pt x="15103" y="20742"/>
                </a:lnTo>
                <a:lnTo>
                  <a:pt x="14841" y="20843"/>
                </a:lnTo>
                <a:lnTo>
                  <a:pt x="14700" y="20903"/>
                </a:lnTo>
                <a:lnTo>
                  <a:pt x="14579" y="20984"/>
                </a:lnTo>
                <a:lnTo>
                  <a:pt x="14479" y="21064"/>
                </a:lnTo>
                <a:lnTo>
                  <a:pt x="14378" y="21165"/>
                </a:lnTo>
                <a:lnTo>
                  <a:pt x="14358" y="21225"/>
                </a:lnTo>
                <a:lnTo>
                  <a:pt x="14358" y="21286"/>
                </a:lnTo>
                <a:lnTo>
                  <a:pt x="14398" y="21326"/>
                </a:lnTo>
                <a:lnTo>
                  <a:pt x="14439" y="21366"/>
                </a:lnTo>
                <a:lnTo>
                  <a:pt x="14559" y="21447"/>
                </a:lnTo>
                <a:lnTo>
                  <a:pt x="14700" y="21487"/>
                </a:lnTo>
                <a:lnTo>
                  <a:pt x="14841" y="21507"/>
                </a:lnTo>
                <a:lnTo>
                  <a:pt x="15002" y="21507"/>
                </a:lnTo>
                <a:lnTo>
                  <a:pt x="15304" y="21467"/>
                </a:lnTo>
                <a:lnTo>
                  <a:pt x="15586" y="21407"/>
                </a:lnTo>
                <a:lnTo>
                  <a:pt x="15929" y="21286"/>
                </a:lnTo>
                <a:lnTo>
                  <a:pt x="16291" y="21165"/>
                </a:lnTo>
                <a:lnTo>
                  <a:pt x="16613" y="21024"/>
                </a:lnTo>
                <a:lnTo>
                  <a:pt x="16956" y="20863"/>
                </a:lnTo>
                <a:lnTo>
                  <a:pt x="17238" y="20682"/>
                </a:lnTo>
                <a:lnTo>
                  <a:pt x="17540" y="20500"/>
                </a:lnTo>
                <a:lnTo>
                  <a:pt x="17801" y="20299"/>
                </a:lnTo>
                <a:lnTo>
                  <a:pt x="18083" y="20098"/>
                </a:lnTo>
                <a:lnTo>
                  <a:pt x="18265" y="19937"/>
                </a:lnTo>
                <a:lnTo>
                  <a:pt x="18305" y="20702"/>
                </a:lnTo>
                <a:lnTo>
                  <a:pt x="18285" y="20722"/>
                </a:lnTo>
                <a:lnTo>
                  <a:pt x="18063" y="20843"/>
                </a:lnTo>
                <a:lnTo>
                  <a:pt x="17862" y="21024"/>
                </a:lnTo>
                <a:lnTo>
                  <a:pt x="17439" y="21346"/>
                </a:lnTo>
                <a:lnTo>
                  <a:pt x="17197" y="21527"/>
                </a:lnTo>
                <a:lnTo>
                  <a:pt x="16936" y="21689"/>
                </a:lnTo>
                <a:lnTo>
                  <a:pt x="16412" y="21991"/>
                </a:lnTo>
                <a:lnTo>
                  <a:pt x="15687" y="22373"/>
                </a:lnTo>
                <a:lnTo>
                  <a:pt x="15667" y="22212"/>
                </a:lnTo>
                <a:lnTo>
                  <a:pt x="15647" y="22111"/>
                </a:lnTo>
                <a:lnTo>
                  <a:pt x="15627" y="22031"/>
                </a:lnTo>
                <a:lnTo>
                  <a:pt x="15566" y="21930"/>
                </a:lnTo>
                <a:lnTo>
                  <a:pt x="15526" y="21850"/>
                </a:lnTo>
                <a:lnTo>
                  <a:pt x="15385" y="21709"/>
                </a:lnTo>
                <a:lnTo>
                  <a:pt x="15325" y="21648"/>
                </a:lnTo>
                <a:lnTo>
                  <a:pt x="15224" y="21608"/>
                </a:lnTo>
                <a:lnTo>
                  <a:pt x="15143" y="21568"/>
                </a:lnTo>
                <a:lnTo>
                  <a:pt x="15063" y="21548"/>
                </a:lnTo>
                <a:lnTo>
                  <a:pt x="14962" y="21527"/>
                </a:lnTo>
                <a:lnTo>
                  <a:pt x="14861" y="21548"/>
                </a:lnTo>
                <a:lnTo>
                  <a:pt x="14781" y="21568"/>
                </a:lnTo>
                <a:lnTo>
                  <a:pt x="14680" y="21608"/>
                </a:lnTo>
                <a:lnTo>
                  <a:pt x="14600" y="21668"/>
                </a:lnTo>
                <a:lnTo>
                  <a:pt x="14499" y="21749"/>
                </a:lnTo>
                <a:lnTo>
                  <a:pt x="11358" y="24951"/>
                </a:lnTo>
                <a:lnTo>
                  <a:pt x="11076" y="24548"/>
                </a:lnTo>
                <a:lnTo>
                  <a:pt x="10794" y="24145"/>
                </a:lnTo>
                <a:lnTo>
                  <a:pt x="10532" y="23743"/>
                </a:lnTo>
                <a:lnTo>
                  <a:pt x="10270" y="23320"/>
                </a:lnTo>
                <a:lnTo>
                  <a:pt x="10028" y="22897"/>
                </a:lnTo>
                <a:lnTo>
                  <a:pt x="9807" y="22474"/>
                </a:lnTo>
                <a:lnTo>
                  <a:pt x="9585" y="22031"/>
                </a:lnTo>
                <a:lnTo>
                  <a:pt x="9384" y="21588"/>
                </a:lnTo>
                <a:lnTo>
                  <a:pt x="9304" y="21467"/>
                </a:lnTo>
                <a:lnTo>
                  <a:pt x="9203" y="21386"/>
                </a:lnTo>
                <a:lnTo>
                  <a:pt x="9102" y="21326"/>
                </a:lnTo>
                <a:lnTo>
                  <a:pt x="8961" y="21266"/>
                </a:lnTo>
                <a:lnTo>
                  <a:pt x="8840" y="21245"/>
                </a:lnTo>
                <a:lnTo>
                  <a:pt x="8699" y="21266"/>
                </a:lnTo>
                <a:lnTo>
                  <a:pt x="8579" y="21286"/>
                </a:lnTo>
                <a:lnTo>
                  <a:pt x="8458" y="21346"/>
                </a:lnTo>
                <a:lnTo>
                  <a:pt x="8095" y="21588"/>
                </a:lnTo>
                <a:lnTo>
                  <a:pt x="7773" y="21850"/>
                </a:lnTo>
                <a:lnTo>
                  <a:pt x="7451" y="22111"/>
                </a:lnTo>
                <a:lnTo>
                  <a:pt x="7169" y="22413"/>
                </a:lnTo>
                <a:lnTo>
                  <a:pt x="6887" y="22716"/>
                </a:lnTo>
                <a:lnTo>
                  <a:pt x="6625" y="23038"/>
                </a:lnTo>
                <a:lnTo>
                  <a:pt x="6384" y="23380"/>
                </a:lnTo>
                <a:lnTo>
                  <a:pt x="6162" y="23743"/>
                </a:lnTo>
                <a:lnTo>
                  <a:pt x="5779" y="23259"/>
                </a:lnTo>
                <a:lnTo>
                  <a:pt x="5457" y="22776"/>
                </a:lnTo>
                <a:lnTo>
                  <a:pt x="5135" y="22252"/>
                </a:lnTo>
                <a:lnTo>
                  <a:pt x="4873" y="21709"/>
                </a:lnTo>
                <a:lnTo>
                  <a:pt x="4793" y="21588"/>
                </a:lnTo>
                <a:lnTo>
                  <a:pt x="4672" y="21487"/>
                </a:lnTo>
                <a:lnTo>
                  <a:pt x="4551" y="21427"/>
                </a:lnTo>
                <a:lnTo>
                  <a:pt x="4390" y="21386"/>
                </a:lnTo>
                <a:lnTo>
                  <a:pt x="4249" y="21386"/>
                </a:lnTo>
                <a:lnTo>
                  <a:pt x="4088" y="21427"/>
                </a:lnTo>
                <a:lnTo>
                  <a:pt x="3967" y="21487"/>
                </a:lnTo>
                <a:lnTo>
                  <a:pt x="3846" y="21568"/>
                </a:lnTo>
                <a:lnTo>
                  <a:pt x="2457" y="23038"/>
                </a:lnTo>
                <a:lnTo>
                  <a:pt x="1953" y="23561"/>
                </a:lnTo>
                <a:lnTo>
                  <a:pt x="1712" y="23823"/>
                </a:lnTo>
                <a:lnTo>
                  <a:pt x="1490" y="24085"/>
                </a:lnTo>
                <a:lnTo>
                  <a:pt x="1490" y="23602"/>
                </a:lnTo>
                <a:lnTo>
                  <a:pt x="1510" y="23118"/>
                </a:lnTo>
                <a:lnTo>
                  <a:pt x="1571" y="21850"/>
                </a:lnTo>
                <a:lnTo>
                  <a:pt x="1591" y="20581"/>
                </a:lnTo>
                <a:lnTo>
                  <a:pt x="1631" y="19312"/>
                </a:lnTo>
                <a:lnTo>
                  <a:pt x="1631" y="18044"/>
                </a:lnTo>
                <a:lnTo>
                  <a:pt x="1631" y="16775"/>
                </a:lnTo>
                <a:lnTo>
                  <a:pt x="1631" y="16131"/>
                </a:lnTo>
                <a:lnTo>
                  <a:pt x="1611" y="15486"/>
                </a:lnTo>
                <a:lnTo>
                  <a:pt x="1571" y="14822"/>
                </a:lnTo>
                <a:lnTo>
                  <a:pt x="1530" y="14479"/>
                </a:lnTo>
                <a:lnTo>
                  <a:pt x="1490" y="14157"/>
                </a:lnTo>
                <a:lnTo>
                  <a:pt x="1651" y="14258"/>
                </a:lnTo>
                <a:lnTo>
                  <a:pt x="2175" y="14540"/>
                </a:lnTo>
                <a:lnTo>
                  <a:pt x="2698" y="14802"/>
                </a:lnTo>
                <a:lnTo>
                  <a:pt x="2960" y="14922"/>
                </a:lnTo>
                <a:lnTo>
                  <a:pt x="3222" y="15023"/>
                </a:lnTo>
                <a:lnTo>
                  <a:pt x="3766" y="15204"/>
                </a:lnTo>
                <a:lnTo>
                  <a:pt x="4330" y="15365"/>
                </a:lnTo>
                <a:lnTo>
                  <a:pt x="4873" y="15506"/>
                </a:lnTo>
                <a:lnTo>
                  <a:pt x="5437" y="15647"/>
                </a:lnTo>
                <a:lnTo>
                  <a:pt x="6021" y="15768"/>
                </a:lnTo>
                <a:lnTo>
                  <a:pt x="6605" y="15869"/>
                </a:lnTo>
                <a:lnTo>
                  <a:pt x="7189" y="15929"/>
                </a:lnTo>
                <a:lnTo>
                  <a:pt x="7773" y="15990"/>
                </a:lnTo>
                <a:lnTo>
                  <a:pt x="8357" y="16030"/>
                </a:lnTo>
                <a:lnTo>
                  <a:pt x="8941" y="16050"/>
                </a:lnTo>
                <a:lnTo>
                  <a:pt x="9525" y="16070"/>
                </a:lnTo>
                <a:lnTo>
                  <a:pt x="10069" y="16050"/>
                </a:lnTo>
                <a:lnTo>
                  <a:pt x="10592" y="16030"/>
                </a:lnTo>
                <a:lnTo>
                  <a:pt x="11136" y="15990"/>
                </a:lnTo>
                <a:lnTo>
                  <a:pt x="11680" y="15929"/>
                </a:lnTo>
                <a:lnTo>
                  <a:pt x="12203" y="15869"/>
                </a:lnTo>
                <a:lnTo>
                  <a:pt x="12747" y="15788"/>
                </a:lnTo>
                <a:lnTo>
                  <a:pt x="13271" y="15688"/>
                </a:lnTo>
                <a:lnTo>
                  <a:pt x="13794" y="15567"/>
                </a:lnTo>
                <a:lnTo>
                  <a:pt x="14338" y="15446"/>
                </a:lnTo>
                <a:lnTo>
                  <a:pt x="14841" y="15285"/>
                </a:lnTo>
                <a:lnTo>
                  <a:pt x="15365" y="15124"/>
                </a:lnTo>
                <a:lnTo>
                  <a:pt x="15868" y="14963"/>
                </a:lnTo>
                <a:lnTo>
                  <a:pt x="16392" y="14761"/>
                </a:lnTo>
                <a:lnTo>
                  <a:pt x="16875" y="14560"/>
                </a:lnTo>
                <a:lnTo>
                  <a:pt x="17379" y="14358"/>
                </a:lnTo>
                <a:lnTo>
                  <a:pt x="17862" y="14117"/>
                </a:lnTo>
                <a:close/>
                <a:moveTo>
                  <a:pt x="18506" y="24770"/>
                </a:moveTo>
                <a:lnTo>
                  <a:pt x="18526" y="25011"/>
                </a:lnTo>
                <a:lnTo>
                  <a:pt x="18305" y="25132"/>
                </a:lnTo>
                <a:lnTo>
                  <a:pt x="18506" y="24770"/>
                </a:lnTo>
                <a:close/>
                <a:moveTo>
                  <a:pt x="8538" y="22957"/>
                </a:moveTo>
                <a:lnTo>
                  <a:pt x="8780" y="23420"/>
                </a:lnTo>
                <a:lnTo>
                  <a:pt x="9042" y="23883"/>
                </a:lnTo>
                <a:lnTo>
                  <a:pt x="9304" y="24327"/>
                </a:lnTo>
                <a:lnTo>
                  <a:pt x="9585" y="24770"/>
                </a:lnTo>
                <a:lnTo>
                  <a:pt x="9867" y="25192"/>
                </a:lnTo>
                <a:lnTo>
                  <a:pt x="10169" y="25635"/>
                </a:lnTo>
                <a:lnTo>
                  <a:pt x="10492" y="26038"/>
                </a:lnTo>
                <a:lnTo>
                  <a:pt x="10814" y="26461"/>
                </a:lnTo>
                <a:lnTo>
                  <a:pt x="10914" y="26542"/>
                </a:lnTo>
                <a:lnTo>
                  <a:pt x="11035" y="26602"/>
                </a:lnTo>
                <a:lnTo>
                  <a:pt x="11156" y="26642"/>
                </a:lnTo>
                <a:lnTo>
                  <a:pt x="11297" y="26662"/>
                </a:lnTo>
                <a:lnTo>
                  <a:pt x="11438" y="26642"/>
                </a:lnTo>
                <a:lnTo>
                  <a:pt x="11559" y="26602"/>
                </a:lnTo>
                <a:lnTo>
                  <a:pt x="11680" y="26542"/>
                </a:lnTo>
                <a:lnTo>
                  <a:pt x="11780" y="26461"/>
                </a:lnTo>
                <a:lnTo>
                  <a:pt x="14660" y="23521"/>
                </a:lnTo>
                <a:lnTo>
                  <a:pt x="14821" y="23843"/>
                </a:lnTo>
                <a:lnTo>
                  <a:pt x="15002" y="24145"/>
                </a:lnTo>
                <a:lnTo>
                  <a:pt x="15204" y="24427"/>
                </a:lnTo>
                <a:lnTo>
                  <a:pt x="15425" y="24689"/>
                </a:lnTo>
                <a:lnTo>
                  <a:pt x="14801" y="24971"/>
                </a:lnTo>
                <a:lnTo>
                  <a:pt x="14177" y="25273"/>
                </a:lnTo>
                <a:lnTo>
                  <a:pt x="14136" y="25313"/>
                </a:lnTo>
                <a:lnTo>
                  <a:pt x="14116" y="25354"/>
                </a:lnTo>
                <a:lnTo>
                  <a:pt x="14096" y="25394"/>
                </a:lnTo>
                <a:lnTo>
                  <a:pt x="14116" y="25434"/>
                </a:lnTo>
                <a:lnTo>
                  <a:pt x="14136" y="25474"/>
                </a:lnTo>
                <a:lnTo>
                  <a:pt x="14157" y="25515"/>
                </a:lnTo>
                <a:lnTo>
                  <a:pt x="14197" y="25535"/>
                </a:lnTo>
                <a:lnTo>
                  <a:pt x="14257" y="25555"/>
                </a:lnTo>
                <a:lnTo>
                  <a:pt x="14680" y="25515"/>
                </a:lnTo>
                <a:lnTo>
                  <a:pt x="15123" y="25434"/>
                </a:lnTo>
                <a:lnTo>
                  <a:pt x="15526" y="25313"/>
                </a:lnTo>
                <a:lnTo>
                  <a:pt x="15949" y="25192"/>
                </a:lnTo>
                <a:lnTo>
                  <a:pt x="16231" y="25394"/>
                </a:lnTo>
                <a:lnTo>
                  <a:pt x="16533" y="25575"/>
                </a:lnTo>
                <a:lnTo>
                  <a:pt x="16855" y="25736"/>
                </a:lnTo>
                <a:lnTo>
                  <a:pt x="17197" y="25877"/>
                </a:lnTo>
                <a:lnTo>
                  <a:pt x="16734" y="26159"/>
                </a:lnTo>
                <a:lnTo>
                  <a:pt x="16271" y="26401"/>
                </a:lnTo>
                <a:lnTo>
                  <a:pt x="16029" y="26542"/>
                </a:lnTo>
                <a:lnTo>
                  <a:pt x="15808" y="26683"/>
                </a:lnTo>
                <a:lnTo>
                  <a:pt x="15586" y="26844"/>
                </a:lnTo>
                <a:lnTo>
                  <a:pt x="15405" y="27005"/>
                </a:lnTo>
                <a:lnTo>
                  <a:pt x="15365" y="27065"/>
                </a:lnTo>
                <a:lnTo>
                  <a:pt x="15365" y="27126"/>
                </a:lnTo>
                <a:lnTo>
                  <a:pt x="15405" y="27186"/>
                </a:lnTo>
                <a:lnTo>
                  <a:pt x="15445" y="27226"/>
                </a:lnTo>
                <a:lnTo>
                  <a:pt x="15586" y="27267"/>
                </a:lnTo>
                <a:lnTo>
                  <a:pt x="15727" y="27307"/>
                </a:lnTo>
                <a:lnTo>
                  <a:pt x="15888" y="27327"/>
                </a:lnTo>
                <a:lnTo>
                  <a:pt x="16029" y="27347"/>
                </a:lnTo>
                <a:lnTo>
                  <a:pt x="16331" y="27327"/>
                </a:lnTo>
                <a:lnTo>
                  <a:pt x="16634" y="27267"/>
                </a:lnTo>
                <a:lnTo>
                  <a:pt x="16915" y="27186"/>
                </a:lnTo>
                <a:lnTo>
                  <a:pt x="17217" y="27085"/>
                </a:lnTo>
                <a:lnTo>
                  <a:pt x="17479" y="26965"/>
                </a:lnTo>
                <a:lnTo>
                  <a:pt x="17741" y="26824"/>
                </a:lnTo>
                <a:lnTo>
                  <a:pt x="17963" y="26703"/>
                </a:lnTo>
                <a:lnTo>
                  <a:pt x="18164" y="26562"/>
                </a:lnTo>
                <a:lnTo>
                  <a:pt x="18365" y="26421"/>
                </a:lnTo>
                <a:lnTo>
                  <a:pt x="18567" y="26260"/>
                </a:lnTo>
                <a:lnTo>
                  <a:pt x="18587" y="26965"/>
                </a:lnTo>
                <a:lnTo>
                  <a:pt x="18587" y="27327"/>
                </a:lnTo>
                <a:lnTo>
                  <a:pt x="18406" y="27367"/>
                </a:lnTo>
                <a:lnTo>
                  <a:pt x="18245" y="27448"/>
                </a:lnTo>
                <a:lnTo>
                  <a:pt x="17902" y="27589"/>
                </a:lnTo>
                <a:lnTo>
                  <a:pt x="17278" y="27911"/>
                </a:lnTo>
                <a:lnTo>
                  <a:pt x="17036" y="28012"/>
                </a:lnTo>
                <a:lnTo>
                  <a:pt x="16774" y="28092"/>
                </a:lnTo>
                <a:lnTo>
                  <a:pt x="16231" y="28253"/>
                </a:lnTo>
                <a:lnTo>
                  <a:pt x="15949" y="28334"/>
                </a:lnTo>
                <a:lnTo>
                  <a:pt x="15707" y="28455"/>
                </a:lnTo>
                <a:lnTo>
                  <a:pt x="15607" y="28535"/>
                </a:lnTo>
                <a:lnTo>
                  <a:pt x="15486" y="28616"/>
                </a:lnTo>
                <a:lnTo>
                  <a:pt x="15405" y="28696"/>
                </a:lnTo>
                <a:lnTo>
                  <a:pt x="15325" y="28797"/>
                </a:lnTo>
                <a:lnTo>
                  <a:pt x="15284" y="28898"/>
                </a:lnTo>
                <a:lnTo>
                  <a:pt x="15284" y="28998"/>
                </a:lnTo>
                <a:lnTo>
                  <a:pt x="15304" y="29099"/>
                </a:lnTo>
                <a:lnTo>
                  <a:pt x="15365" y="29180"/>
                </a:lnTo>
                <a:lnTo>
                  <a:pt x="15486" y="29260"/>
                </a:lnTo>
                <a:lnTo>
                  <a:pt x="15607" y="29321"/>
                </a:lnTo>
                <a:lnTo>
                  <a:pt x="15747" y="29381"/>
                </a:lnTo>
                <a:lnTo>
                  <a:pt x="15868" y="29401"/>
                </a:lnTo>
                <a:lnTo>
                  <a:pt x="16029" y="29421"/>
                </a:lnTo>
                <a:lnTo>
                  <a:pt x="16170" y="29421"/>
                </a:lnTo>
                <a:lnTo>
                  <a:pt x="16472" y="29401"/>
                </a:lnTo>
                <a:lnTo>
                  <a:pt x="16774" y="29341"/>
                </a:lnTo>
                <a:lnTo>
                  <a:pt x="17077" y="29260"/>
                </a:lnTo>
                <a:lnTo>
                  <a:pt x="17620" y="29079"/>
                </a:lnTo>
                <a:lnTo>
                  <a:pt x="18104" y="28898"/>
                </a:lnTo>
                <a:lnTo>
                  <a:pt x="18365" y="28777"/>
                </a:lnTo>
                <a:lnTo>
                  <a:pt x="18607" y="28636"/>
                </a:lnTo>
                <a:lnTo>
                  <a:pt x="18627" y="29260"/>
                </a:lnTo>
                <a:lnTo>
                  <a:pt x="18506" y="29300"/>
                </a:lnTo>
                <a:lnTo>
                  <a:pt x="18385" y="29361"/>
                </a:lnTo>
                <a:lnTo>
                  <a:pt x="18265" y="29462"/>
                </a:lnTo>
                <a:lnTo>
                  <a:pt x="18144" y="29562"/>
                </a:lnTo>
                <a:lnTo>
                  <a:pt x="17761" y="29925"/>
                </a:lnTo>
                <a:lnTo>
                  <a:pt x="17540" y="30086"/>
                </a:lnTo>
                <a:lnTo>
                  <a:pt x="17318" y="30227"/>
                </a:lnTo>
                <a:lnTo>
                  <a:pt x="16875" y="30529"/>
                </a:lnTo>
                <a:lnTo>
                  <a:pt x="16352" y="30851"/>
                </a:lnTo>
                <a:lnTo>
                  <a:pt x="16090" y="31012"/>
                </a:lnTo>
                <a:lnTo>
                  <a:pt x="15808" y="31153"/>
                </a:lnTo>
                <a:lnTo>
                  <a:pt x="15768" y="31173"/>
                </a:lnTo>
                <a:lnTo>
                  <a:pt x="15768" y="31214"/>
                </a:lnTo>
                <a:lnTo>
                  <a:pt x="15788" y="31254"/>
                </a:lnTo>
                <a:lnTo>
                  <a:pt x="15828" y="31254"/>
                </a:lnTo>
                <a:lnTo>
                  <a:pt x="16311" y="31234"/>
                </a:lnTo>
                <a:lnTo>
                  <a:pt x="16533" y="31214"/>
                </a:lnTo>
                <a:lnTo>
                  <a:pt x="16774" y="31173"/>
                </a:lnTo>
                <a:lnTo>
                  <a:pt x="16996" y="31133"/>
                </a:lnTo>
                <a:lnTo>
                  <a:pt x="17217" y="31052"/>
                </a:lnTo>
                <a:lnTo>
                  <a:pt x="17439" y="30972"/>
                </a:lnTo>
                <a:lnTo>
                  <a:pt x="17661" y="30851"/>
                </a:lnTo>
                <a:lnTo>
                  <a:pt x="18083" y="30589"/>
                </a:lnTo>
                <a:lnTo>
                  <a:pt x="18345" y="30408"/>
                </a:lnTo>
                <a:lnTo>
                  <a:pt x="18607" y="30186"/>
                </a:lnTo>
                <a:lnTo>
                  <a:pt x="18587" y="30871"/>
                </a:lnTo>
                <a:lnTo>
                  <a:pt x="18144" y="31274"/>
                </a:lnTo>
                <a:lnTo>
                  <a:pt x="17661" y="31636"/>
                </a:lnTo>
                <a:lnTo>
                  <a:pt x="17157" y="31979"/>
                </a:lnTo>
                <a:lnTo>
                  <a:pt x="16654" y="32321"/>
                </a:lnTo>
                <a:lnTo>
                  <a:pt x="16150" y="32623"/>
                </a:lnTo>
                <a:lnTo>
                  <a:pt x="15607" y="32905"/>
                </a:lnTo>
                <a:lnTo>
                  <a:pt x="15063" y="33167"/>
                </a:lnTo>
                <a:lnTo>
                  <a:pt x="14519" y="33408"/>
                </a:lnTo>
                <a:lnTo>
                  <a:pt x="13955" y="33630"/>
                </a:lnTo>
                <a:lnTo>
                  <a:pt x="13391" y="33811"/>
                </a:lnTo>
                <a:lnTo>
                  <a:pt x="12807" y="33972"/>
                </a:lnTo>
                <a:lnTo>
                  <a:pt x="12223" y="34133"/>
                </a:lnTo>
                <a:lnTo>
                  <a:pt x="11639" y="34254"/>
                </a:lnTo>
                <a:lnTo>
                  <a:pt x="11035" y="34335"/>
                </a:lnTo>
                <a:lnTo>
                  <a:pt x="10431" y="34415"/>
                </a:lnTo>
                <a:lnTo>
                  <a:pt x="9827" y="34456"/>
                </a:lnTo>
                <a:lnTo>
                  <a:pt x="9183" y="34476"/>
                </a:lnTo>
                <a:lnTo>
                  <a:pt x="8538" y="34476"/>
                </a:lnTo>
                <a:lnTo>
                  <a:pt x="7894" y="34435"/>
                </a:lnTo>
                <a:lnTo>
                  <a:pt x="7249" y="34355"/>
                </a:lnTo>
                <a:lnTo>
                  <a:pt x="6605" y="34254"/>
                </a:lnTo>
                <a:lnTo>
                  <a:pt x="5961" y="34133"/>
                </a:lnTo>
                <a:lnTo>
                  <a:pt x="5336" y="33972"/>
                </a:lnTo>
                <a:lnTo>
                  <a:pt x="4712" y="33791"/>
                </a:lnTo>
                <a:lnTo>
                  <a:pt x="4430" y="33690"/>
                </a:lnTo>
                <a:lnTo>
                  <a:pt x="4168" y="33590"/>
                </a:lnTo>
                <a:lnTo>
                  <a:pt x="3725" y="33368"/>
                </a:lnTo>
                <a:lnTo>
                  <a:pt x="3303" y="33106"/>
                </a:lnTo>
                <a:lnTo>
                  <a:pt x="2799" y="32845"/>
                </a:lnTo>
                <a:lnTo>
                  <a:pt x="2598" y="32744"/>
                </a:lnTo>
                <a:lnTo>
                  <a:pt x="2437" y="32623"/>
                </a:lnTo>
                <a:lnTo>
                  <a:pt x="2135" y="32381"/>
                </a:lnTo>
                <a:lnTo>
                  <a:pt x="1994" y="32261"/>
                </a:lnTo>
                <a:lnTo>
                  <a:pt x="1833" y="32160"/>
                </a:lnTo>
                <a:lnTo>
                  <a:pt x="1651" y="32059"/>
                </a:lnTo>
                <a:lnTo>
                  <a:pt x="1450" y="31959"/>
                </a:lnTo>
                <a:lnTo>
                  <a:pt x="1611" y="30730"/>
                </a:lnTo>
                <a:lnTo>
                  <a:pt x="1631" y="30428"/>
                </a:lnTo>
                <a:lnTo>
                  <a:pt x="1631" y="30106"/>
                </a:lnTo>
                <a:lnTo>
                  <a:pt x="1571" y="29462"/>
                </a:lnTo>
                <a:lnTo>
                  <a:pt x="1530" y="28837"/>
                </a:lnTo>
                <a:lnTo>
                  <a:pt x="1530" y="28515"/>
                </a:lnTo>
                <a:lnTo>
                  <a:pt x="1530" y="28213"/>
                </a:lnTo>
                <a:lnTo>
                  <a:pt x="1571" y="27528"/>
                </a:lnTo>
                <a:lnTo>
                  <a:pt x="1591" y="26844"/>
                </a:lnTo>
                <a:lnTo>
                  <a:pt x="1571" y="26139"/>
                </a:lnTo>
                <a:lnTo>
                  <a:pt x="1530" y="25454"/>
                </a:lnTo>
                <a:lnTo>
                  <a:pt x="1651" y="25434"/>
                </a:lnTo>
                <a:lnTo>
                  <a:pt x="1752" y="25394"/>
                </a:lnTo>
                <a:lnTo>
                  <a:pt x="1953" y="25233"/>
                </a:lnTo>
                <a:lnTo>
                  <a:pt x="2155" y="25092"/>
                </a:lnTo>
                <a:lnTo>
                  <a:pt x="2517" y="24749"/>
                </a:lnTo>
                <a:lnTo>
                  <a:pt x="2880" y="24407"/>
                </a:lnTo>
                <a:lnTo>
                  <a:pt x="3242" y="24045"/>
                </a:lnTo>
                <a:lnTo>
                  <a:pt x="4128" y="23159"/>
                </a:lnTo>
                <a:lnTo>
                  <a:pt x="4309" y="23461"/>
                </a:lnTo>
                <a:lnTo>
                  <a:pt x="4491" y="23763"/>
                </a:lnTo>
                <a:lnTo>
                  <a:pt x="4692" y="24045"/>
                </a:lnTo>
                <a:lnTo>
                  <a:pt x="4893" y="24327"/>
                </a:lnTo>
                <a:lnTo>
                  <a:pt x="5115" y="24588"/>
                </a:lnTo>
                <a:lnTo>
                  <a:pt x="5357" y="24850"/>
                </a:lnTo>
                <a:lnTo>
                  <a:pt x="5598" y="25112"/>
                </a:lnTo>
                <a:lnTo>
                  <a:pt x="5860" y="25354"/>
                </a:lnTo>
                <a:lnTo>
                  <a:pt x="5920" y="25414"/>
                </a:lnTo>
                <a:lnTo>
                  <a:pt x="6001" y="25474"/>
                </a:lnTo>
                <a:lnTo>
                  <a:pt x="6162" y="25535"/>
                </a:lnTo>
                <a:lnTo>
                  <a:pt x="6343" y="25555"/>
                </a:lnTo>
                <a:lnTo>
                  <a:pt x="6484" y="25535"/>
                </a:lnTo>
                <a:lnTo>
                  <a:pt x="6645" y="25454"/>
                </a:lnTo>
                <a:lnTo>
                  <a:pt x="6766" y="25354"/>
                </a:lnTo>
                <a:lnTo>
                  <a:pt x="6887" y="25213"/>
                </a:lnTo>
                <a:lnTo>
                  <a:pt x="6968" y="25051"/>
                </a:lnTo>
                <a:lnTo>
                  <a:pt x="7109" y="24770"/>
                </a:lnTo>
                <a:lnTo>
                  <a:pt x="7270" y="24467"/>
                </a:lnTo>
                <a:lnTo>
                  <a:pt x="7451" y="24186"/>
                </a:lnTo>
                <a:lnTo>
                  <a:pt x="7632" y="23924"/>
                </a:lnTo>
                <a:lnTo>
                  <a:pt x="7833" y="23662"/>
                </a:lnTo>
                <a:lnTo>
                  <a:pt x="8055" y="23420"/>
                </a:lnTo>
                <a:lnTo>
                  <a:pt x="8297" y="23179"/>
                </a:lnTo>
                <a:lnTo>
                  <a:pt x="8538" y="22957"/>
                </a:lnTo>
                <a:close/>
                <a:moveTo>
                  <a:pt x="11559" y="1"/>
                </a:moveTo>
                <a:lnTo>
                  <a:pt x="11478" y="21"/>
                </a:lnTo>
                <a:lnTo>
                  <a:pt x="11378" y="41"/>
                </a:lnTo>
                <a:lnTo>
                  <a:pt x="11297" y="101"/>
                </a:lnTo>
                <a:lnTo>
                  <a:pt x="10633" y="524"/>
                </a:lnTo>
                <a:lnTo>
                  <a:pt x="10310" y="766"/>
                </a:lnTo>
                <a:lnTo>
                  <a:pt x="9988" y="1007"/>
                </a:lnTo>
                <a:lnTo>
                  <a:pt x="9686" y="1249"/>
                </a:lnTo>
                <a:lnTo>
                  <a:pt x="9404" y="1511"/>
                </a:lnTo>
                <a:lnTo>
                  <a:pt x="9122" y="1793"/>
                </a:lnTo>
                <a:lnTo>
                  <a:pt x="8840" y="2095"/>
                </a:lnTo>
                <a:lnTo>
                  <a:pt x="8599" y="2397"/>
                </a:lnTo>
                <a:lnTo>
                  <a:pt x="8357" y="2699"/>
                </a:lnTo>
                <a:lnTo>
                  <a:pt x="8136" y="3021"/>
                </a:lnTo>
                <a:lnTo>
                  <a:pt x="7954" y="3363"/>
                </a:lnTo>
                <a:lnTo>
                  <a:pt x="7773" y="3726"/>
                </a:lnTo>
                <a:lnTo>
                  <a:pt x="7632" y="4088"/>
                </a:lnTo>
                <a:lnTo>
                  <a:pt x="7491" y="4471"/>
                </a:lnTo>
                <a:lnTo>
                  <a:pt x="7390" y="4854"/>
                </a:lnTo>
                <a:lnTo>
                  <a:pt x="7330" y="5236"/>
                </a:lnTo>
                <a:lnTo>
                  <a:pt x="7290" y="5619"/>
                </a:lnTo>
                <a:lnTo>
                  <a:pt x="7290" y="6001"/>
                </a:lnTo>
                <a:lnTo>
                  <a:pt x="7330" y="6384"/>
                </a:lnTo>
                <a:lnTo>
                  <a:pt x="7390" y="6767"/>
                </a:lnTo>
                <a:lnTo>
                  <a:pt x="7491" y="7129"/>
                </a:lnTo>
                <a:lnTo>
                  <a:pt x="7612" y="7492"/>
                </a:lnTo>
                <a:lnTo>
                  <a:pt x="7773" y="7834"/>
                </a:lnTo>
                <a:lnTo>
                  <a:pt x="7894" y="8055"/>
                </a:lnTo>
                <a:lnTo>
                  <a:pt x="8055" y="8297"/>
                </a:lnTo>
                <a:lnTo>
                  <a:pt x="8236" y="8539"/>
                </a:lnTo>
                <a:lnTo>
                  <a:pt x="8438" y="8760"/>
                </a:lnTo>
                <a:lnTo>
                  <a:pt x="8679" y="8962"/>
                </a:lnTo>
                <a:lnTo>
                  <a:pt x="8780" y="9062"/>
                </a:lnTo>
                <a:lnTo>
                  <a:pt x="8921" y="9123"/>
                </a:lnTo>
                <a:lnTo>
                  <a:pt x="9042" y="9183"/>
                </a:lnTo>
                <a:lnTo>
                  <a:pt x="9163" y="9244"/>
                </a:lnTo>
                <a:lnTo>
                  <a:pt x="9304" y="9264"/>
                </a:lnTo>
                <a:lnTo>
                  <a:pt x="9424" y="9264"/>
                </a:lnTo>
                <a:lnTo>
                  <a:pt x="9404" y="10311"/>
                </a:lnTo>
                <a:lnTo>
                  <a:pt x="8840" y="10351"/>
                </a:lnTo>
                <a:lnTo>
                  <a:pt x="8276" y="10412"/>
                </a:lnTo>
                <a:lnTo>
                  <a:pt x="7693" y="10472"/>
                </a:lnTo>
                <a:lnTo>
                  <a:pt x="7129" y="10573"/>
                </a:lnTo>
                <a:lnTo>
                  <a:pt x="6565" y="10673"/>
                </a:lnTo>
                <a:lnTo>
                  <a:pt x="6001" y="10774"/>
                </a:lnTo>
                <a:lnTo>
                  <a:pt x="5437" y="10915"/>
                </a:lnTo>
                <a:lnTo>
                  <a:pt x="4893" y="11056"/>
                </a:lnTo>
                <a:lnTo>
                  <a:pt x="4330" y="11217"/>
                </a:lnTo>
                <a:lnTo>
                  <a:pt x="3786" y="11398"/>
                </a:lnTo>
                <a:lnTo>
                  <a:pt x="3242" y="11580"/>
                </a:lnTo>
                <a:lnTo>
                  <a:pt x="2719" y="11801"/>
                </a:lnTo>
                <a:lnTo>
                  <a:pt x="2215" y="12002"/>
                </a:lnTo>
                <a:lnTo>
                  <a:pt x="1994" y="12123"/>
                </a:lnTo>
                <a:lnTo>
                  <a:pt x="1752" y="12244"/>
                </a:lnTo>
                <a:lnTo>
                  <a:pt x="1530" y="12385"/>
                </a:lnTo>
                <a:lnTo>
                  <a:pt x="1329" y="12546"/>
                </a:lnTo>
                <a:lnTo>
                  <a:pt x="1128" y="12727"/>
                </a:lnTo>
                <a:lnTo>
                  <a:pt x="967" y="12929"/>
                </a:lnTo>
                <a:lnTo>
                  <a:pt x="906" y="12989"/>
                </a:lnTo>
                <a:lnTo>
                  <a:pt x="826" y="13009"/>
                </a:lnTo>
                <a:lnTo>
                  <a:pt x="745" y="13070"/>
                </a:lnTo>
                <a:lnTo>
                  <a:pt x="685" y="13130"/>
                </a:lnTo>
                <a:lnTo>
                  <a:pt x="644" y="13191"/>
                </a:lnTo>
                <a:lnTo>
                  <a:pt x="564" y="13472"/>
                </a:lnTo>
                <a:lnTo>
                  <a:pt x="483" y="13754"/>
                </a:lnTo>
                <a:lnTo>
                  <a:pt x="423" y="14036"/>
                </a:lnTo>
                <a:lnTo>
                  <a:pt x="383" y="14318"/>
                </a:lnTo>
                <a:lnTo>
                  <a:pt x="342" y="14902"/>
                </a:lnTo>
                <a:lnTo>
                  <a:pt x="322" y="15486"/>
                </a:lnTo>
                <a:lnTo>
                  <a:pt x="302" y="16775"/>
                </a:lnTo>
                <a:lnTo>
                  <a:pt x="282" y="18044"/>
                </a:lnTo>
                <a:lnTo>
                  <a:pt x="242" y="19272"/>
                </a:lnTo>
                <a:lnTo>
                  <a:pt x="201" y="20500"/>
                </a:lnTo>
                <a:lnTo>
                  <a:pt x="81" y="22977"/>
                </a:lnTo>
                <a:lnTo>
                  <a:pt x="60" y="23581"/>
                </a:lnTo>
                <a:lnTo>
                  <a:pt x="81" y="24206"/>
                </a:lnTo>
                <a:lnTo>
                  <a:pt x="121" y="25434"/>
                </a:lnTo>
                <a:lnTo>
                  <a:pt x="161" y="26038"/>
                </a:lnTo>
                <a:lnTo>
                  <a:pt x="181" y="26662"/>
                </a:lnTo>
                <a:lnTo>
                  <a:pt x="161" y="27267"/>
                </a:lnTo>
                <a:lnTo>
                  <a:pt x="141" y="27891"/>
                </a:lnTo>
                <a:lnTo>
                  <a:pt x="121" y="28213"/>
                </a:lnTo>
                <a:lnTo>
                  <a:pt x="121" y="28515"/>
                </a:lnTo>
                <a:lnTo>
                  <a:pt x="181" y="29159"/>
                </a:lnTo>
                <a:lnTo>
                  <a:pt x="222" y="29784"/>
                </a:lnTo>
                <a:lnTo>
                  <a:pt x="222" y="30106"/>
                </a:lnTo>
                <a:lnTo>
                  <a:pt x="201" y="30428"/>
                </a:lnTo>
                <a:lnTo>
                  <a:pt x="60" y="31677"/>
                </a:lnTo>
                <a:lnTo>
                  <a:pt x="20" y="31999"/>
                </a:lnTo>
                <a:lnTo>
                  <a:pt x="0" y="32160"/>
                </a:lnTo>
                <a:lnTo>
                  <a:pt x="20" y="32321"/>
                </a:lnTo>
                <a:lnTo>
                  <a:pt x="40" y="32462"/>
                </a:lnTo>
                <a:lnTo>
                  <a:pt x="81" y="32603"/>
                </a:lnTo>
                <a:lnTo>
                  <a:pt x="161" y="32744"/>
                </a:lnTo>
                <a:lnTo>
                  <a:pt x="282" y="32865"/>
                </a:lnTo>
                <a:lnTo>
                  <a:pt x="362" y="32925"/>
                </a:lnTo>
                <a:lnTo>
                  <a:pt x="443" y="32965"/>
                </a:lnTo>
                <a:lnTo>
                  <a:pt x="524" y="33006"/>
                </a:lnTo>
                <a:lnTo>
                  <a:pt x="604" y="33006"/>
                </a:lnTo>
                <a:lnTo>
                  <a:pt x="906" y="33368"/>
                </a:lnTo>
                <a:lnTo>
                  <a:pt x="1188" y="33670"/>
                </a:lnTo>
                <a:lnTo>
                  <a:pt x="1329" y="33791"/>
                </a:lnTo>
                <a:lnTo>
                  <a:pt x="1490" y="33932"/>
                </a:lnTo>
                <a:lnTo>
                  <a:pt x="1671" y="34053"/>
                </a:lnTo>
                <a:lnTo>
                  <a:pt x="1853" y="34174"/>
                </a:lnTo>
                <a:lnTo>
                  <a:pt x="2437" y="34536"/>
                </a:lnTo>
                <a:lnTo>
                  <a:pt x="2960" y="34858"/>
                </a:lnTo>
                <a:lnTo>
                  <a:pt x="3222" y="34999"/>
                </a:lnTo>
                <a:lnTo>
                  <a:pt x="3504" y="35140"/>
                </a:lnTo>
                <a:lnTo>
                  <a:pt x="3786" y="35261"/>
                </a:lnTo>
                <a:lnTo>
                  <a:pt x="4128" y="35402"/>
                </a:lnTo>
                <a:lnTo>
                  <a:pt x="4813" y="35624"/>
                </a:lnTo>
                <a:lnTo>
                  <a:pt x="5518" y="35805"/>
                </a:lnTo>
                <a:lnTo>
                  <a:pt x="6222" y="35966"/>
                </a:lnTo>
                <a:lnTo>
                  <a:pt x="6947" y="36087"/>
                </a:lnTo>
                <a:lnTo>
                  <a:pt x="7652" y="36167"/>
                </a:lnTo>
                <a:lnTo>
                  <a:pt x="8377" y="36228"/>
                </a:lnTo>
                <a:lnTo>
                  <a:pt x="9102" y="36248"/>
                </a:lnTo>
                <a:lnTo>
                  <a:pt x="9827" y="36228"/>
                </a:lnTo>
                <a:lnTo>
                  <a:pt x="10532" y="36187"/>
                </a:lnTo>
                <a:lnTo>
                  <a:pt x="11237" y="36127"/>
                </a:lnTo>
                <a:lnTo>
                  <a:pt x="11941" y="36006"/>
                </a:lnTo>
                <a:lnTo>
                  <a:pt x="12626" y="35865"/>
                </a:lnTo>
                <a:lnTo>
                  <a:pt x="13311" y="35704"/>
                </a:lnTo>
                <a:lnTo>
                  <a:pt x="13996" y="35503"/>
                </a:lnTo>
                <a:lnTo>
                  <a:pt x="14660" y="35281"/>
                </a:lnTo>
                <a:lnTo>
                  <a:pt x="15325" y="35019"/>
                </a:lnTo>
                <a:lnTo>
                  <a:pt x="15969" y="34717"/>
                </a:lnTo>
                <a:lnTo>
                  <a:pt x="16593" y="34415"/>
                </a:lnTo>
                <a:lnTo>
                  <a:pt x="17217" y="34073"/>
                </a:lnTo>
                <a:lnTo>
                  <a:pt x="17822" y="33690"/>
                </a:lnTo>
                <a:lnTo>
                  <a:pt x="18406" y="33308"/>
                </a:lnTo>
                <a:lnTo>
                  <a:pt x="18969" y="32885"/>
                </a:lnTo>
                <a:lnTo>
                  <a:pt x="19513" y="32442"/>
                </a:lnTo>
                <a:lnTo>
                  <a:pt x="20057" y="31979"/>
                </a:lnTo>
                <a:lnTo>
                  <a:pt x="20178" y="31838"/>
                </a:lnTo>
                <a:lnTo>
                  <a:pt x="20258" y="31677"/>
                </a:lnTo>
                <a:lnTo>
                  <a:pt x="20319" y="31516"/>
                </a:lnTo>
                <a:lnTo>
                  <a:pt x="20339" y="31354"/>
                </a:lnTo>
                <a:lnTo>
                  <a:pt x="20319" y="31214"/>
                </a:lnTo>
                <a:lnTo>
                  <a:pt x="20258" y="31052"/>
                </a:lnTo>
                <a:lnTo>
                  <a:pt x="20178" y="30932"/>
                </a:lnTo>
                <a:lnTo>
                  <a:pt x="20097" y="30791"/>
                </a:lnTo>
                <a:lnTo>
                  <a:pt x="20057" y="30066"/>
                </a:lnTo>
                <a:lnTo>
                  <a:pt x="20037" y="29361"/>
                </a:lnTo>
                <a:lnTo>
                  <a:pt x="19976" y="26965"/>
                </a:lnTo>
                <a:lnTo>
                  <a:pt x="19896" y="24568"/>
                </a:lnTo>
                <a:lnTo>
                  <a:pt x="19775" y="22172"/>
                </a:lnTo>
                <a:lnTo>
                  <a:pt x="19634" y="19796"/>
                </a:lnTo>
                <a:lnTo>
                  <a:pt x="19533" y="18587"/>
                </a:lnTo>
                <a:lnTo>
                  <a:pt x="19433" y="17399"/>
                </a:lnTo>
                <a:lnTo>
                  <a:pt x="19171" y="15023"/>
                </a:lnTo>
                <a:lnTo>
                  <a:pt x="19110" y="14459"/>
                </a:lnTo>
                <a:lnTo>
                  <a:pt x="19030" y="13895"/>
                </a:lnTo>
                <a:lnTo>
                  <a:pt x="18969" y="13593"/>
                </a:lnTo>
                <a:lnTo>
                  <a:pt x="18889" y="13311"/>
                </a:lnTo>
                <a:lnTo>
                  <a:pt x="18889" y="13150"/>
                </a:lnTo>
                <a:lnTo>
                  <a:pt x="18869" y="13009"/>
                </a:lnTo>
                <a:lnTo>
                  <a:pt x="18808" y="12868"/>
                </a:lnTo>
                <a:lnTo>
                  <a:pt x="18728" y="12727"/>
                </a:lnTo>
                <a:lnTo>
                  <a:pt x="18808" y="12627"/>
                </a:lnTo>
                <a:lnTo>
                  <a:pt x="18849" y="12526"/>
                </a:lnTo>
                <a:lnTo>
                  <a:pt x="18869" y="12405"/>
                </a:lnTo>
                <a:lnTo>
                  <a:pt x="18869" y="12304"/>
                </a:lnTo>
                <a:lnTo>
                  <a:pt x="18828" y="12184"/>
                </a:lnTo>
                <a:lnTo>
                  <a:pt x="18788" y="12103"/>
                </a:lnTo>
                <a:lnTo>
                  <a:pt x="18728" y="12023"/>
                </a:lnTo>
                <a:lnTo>
                  <a:pt x="18647" y="11942"/>
                </a:lnTo>
                <a:lnTo>
                  <a:pt x="18547" y="11882"/>
                </a:lnTo>
                <a:lnTo>
                  <a:pt x="18446" y="11821"/>
                </a:lnTo>
                <a:lnTo>
                  <a:pt x="17983" y="11640"/>
                </a:lnTo>
                <a:lnTo>
                  <a:pt x="17520" y="11479"/>
                </a:lnTo>
                <a:lnTo>
                  <a:pt x="17036" y="11318"/>
                </a:lnTo>
                <a:lnTo>
                  <a:pt x="16553" y="11157"/>
                </a:lnTo>
                <a:lnTo>
                  <a:pt x="16070" y="11016"/>
                </a:lnTo>
                <a:lnTo>
                  <a:pt x="15586" y="10895"/>
                </a:lnTo>
                <a:lnTo>
                  <a:pt x="14600" y="10673"/>
                </a:lnTo>
                <a:lnTo>
                  <a:pt x="13613" y="10512"/>
                </a:lnTo>
                <a:lnTo>
                  <a:pt x="12606" y="10391"/>
                </a:lnTo>
                <a:lnTo>
                  <a:pt x="11599" y="10311"/>
                </a:lnTo>
                <a:lnTo>
                  <a:pt x="10592" y="10291"/>
                </a:lnTo>
                <a:lnTo>
                  <a:pt x="10693" y="9344"/>
                </a:lnTo>
                <a:lnTo>
                  <a:pt x="10914" y="9284"/>
                </a:lnTo>
                <a:lnTo>
                  <a:pt x="11136" y="9203"/>
                </a:lnTo>
                <a:lnTo>
                  <a:pt x="11358" y="9103"/>
                </a:lnTo>
                <a:lnTo>
                  <a:pt x="11559" y="8982"/>
                </a:lnTo>
                <a:lnTo>
                  <a:pt x="11760" y="8861"/>
                </a:lnTo>
                <a:lnTo>
                  <a:pt x="11941" y="8720"/>
                </a:lnTo>
                <a:lnTo>
                  <a:pt x="12284" y="8438"/>
                </a:lnTo>
                <a:lnTo>
                  <a:pt x="12546" y="8196"/>
                </a:lnTo>
                <a:lnTo>
                  <a:pt x="12767" y="7915"/>
                </a:lnTo>
                <a:lnTo>
                  <a:pt x="12969" y="7612"/>
                </a:lnTo>
                <a:lnTo>
                  <a:pt x="13130" y="7290"/>
                </a:lnTo>
                <a:lnTo>
                  <a:pt x="13271" y="6968"/>
                </a:lnTo>
                <a:lnTo>
                  <a:pt x="13391" y="6626"/>
                </a:lnTo>
                <a:lnTo>
                  <a:pt x="13472" y="6263"/>
                </a:lnTo>
                <a:lnTo>
                  <a:pt x="13552" y="5921"/>
                </a:lnTo>
                <a:lnTo>
                  <a:pt x="13573" y="5538"/>
                </a:lnTo>
                <a:lnTo>
                  <a:pt x="13593" y="5176"/>
                </a:lnTo>
                <a:lnTo>
                  <a:pt x="13573" y="4793"/>
                </a:lnTo>
                <a:lnTo>
                  <a:pt x="13512" y="4431"/>
                </a:lnTo>
                <a:lnTo>
                  <a:pt x="13452" y="4068"/>
                </a:lnTo>
                <a:lnTo>
                  <a:pt x="13371" y="3706"/>
                </a:lnTo>
                <a:lnTo>
                  <a:pt x="13190" y="2981"/>
                </a:lnTo>
                <a:lnTo>
                  <a:pt x="13069" y="2578"/>
                </a:lnTo>
                <a:lnTo>
                  <a:pt x="12928" y="2195"/>
                </a:lnTo>
                <a:lnTo>
                  <a:pt x="12606" y="1450"/>
                </a:lnTo>
                <a:lnTo>
                  <a:pt x="12425" y="1048"/>
                </a:lnTo>
                <a:lnTo>
                  <a:pt x="12324" y="846"/>
                </a:lnTo>
                <a:lnTo>
                  <a:pt x="12223" y="645"/>
                </a:lnTo>
                <a:lnTo>
                  <a:pt x="12183" y="484"/>
                </a:lnTo>
                <a:lnTo>
                  <a:pt x="12123" y="343"/>
                </a:lnTo>
                <a:lnTo>
                  <a:pt x="12042" y="202"/>
                </a:lnTo>
                <a:lnTo>
                  <a:pt x="11921" y="101"/>
                </a:lnTo>
                <a:lnTo>
                  <a:pt x="11780" y="41"/>
                </a:lnTo>
                <a:lnTo>
                  <a:pt x="1163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5452020" y="1187322"/>
            <a:ext cx="575493" cy="420861"/>
          </a:xfrm>
          <a:custGeom>
            <a:pathLst>
              <a:path extrusionOk="0" h="25334" w="34637">
                <a:moveTo>
                  <a:pt x="12264" y="2478"/>
                </a:moveTo>
                <a:lnTo>
                  <a:pt x="12546" y="2498"/>
                </a:lnTo>
                <a:lnTo>
                  <a:pt x="12828" y="2538"/>
                </a:lnTo>
                <a:lnTo>
                  <a:pt x="13130" y="2639"/>
                </a:lnTo>
                <a:lnTo>
                  <a:pt x="13392" y="2760"/>
                </a:lnTo>
                <a:lnTo>
                  <a:pt x="13634" y="2901"/>
                </a:lnTo>
                <a:lnTo>
                  <a:pt x="13855" y="3102"/>
                </a:lnTo>
                <a:lnTo>
                  <a:pt x="14057" y="3303"/>
                </a:lnTo>
                <a:lnTo>
                  <a:pt x="14238" y="3545"/>
                </a:lnTo>
                <a:lnTo>
                  <a:pt x="14419" y="3787"/>
                </a:lnTo>
                <a:lnTo>
                  <a:pt x="14560" y="4028"/>
                </a:lnTo>
                <a:lnTo>
                  <a:pt x="14701" y="4270"/>
                </a:lnTo>
                <a:lnTo>
                  <a:pt x="14862" y="4592"/>
                </a:lnTo>
                <a:lnTo>
                  <a:pt x="15003" y="4914"/>
                </a:lnTo>
                <a:lnTo>
                  <a:pt x="15104" y="5236"/>
                </a:lnTo>
                <a:lnTo>
                  <a:pt x="15204" y="5579"/>
                </a:lnTo>
                <a:lnTo>
                  <a:pt x="15305" y="5921"/>
                </a:lnTo>
                <a:lnTo>
                  <a:pt x="15345" y="6102"/>
                </a:lnTo>
                <a:lnTo>
                  <a:pt x="15426" y="6263"/>
                </a:lnTo>
                <a:lnTo>
                  <a:pt x="15506" y="6404"/>
                </a:lnTo>
                <a:lnTo>
                  <a:pt x="15627" y="6545"/>
                </a:lnTo>
                <a:lnTo>
                  <a:pt x="15345" y="6686"/>
                </a:lnTo>
                <a:lnTo>
                  <a:pt x="15084" y="6827"/>
                </a:lnTo>
                <a:lnTo>
                  <a:pt x="14802" y="6988"/>
                </a:lnTo>
                <a:lnTo>
                  <a:pt x="14560" y="7170"/>
                </a:lnTo>
                <a:lnTo>
                  <a:pt x="14298" y="7371"/>
                </a:lnTo>
                <a:lnTo>
                  <a:pt x="14077" y="7593"/>
                </a:lnTo>
                <a:lnTo>
                  <a:pt x="13855" y="7814"/>
                </a:lnTo>
                <a:lnTo>
                  <a:pt x="13654" y="8056"/>
                </a:lnTo>
                <a:lnTo>
                  <a:pt x="13412" y="8378"/>
                </a:lnTo>
                <a:lnTo>
                  <a:pt x="13191" y="8740"/>
                </a:lnTo>
                <a:lnTo>
                  <a:pt x="12909" y="8881"/>
                </a:lnTo>
                <a:lnTo>
                  <a:pt x="12627" y="9042"/>
                </a:lnTo>
                <a:lnTo>
                  <a:pt x="12385" y="9143"/>
                </a:lnTo>
                <a:lnTo>
                  <a:pt x="12143" y="9204"/>
                </a:lnTo>
                <a:lnTo>
                  <a:pt x="11882" y="9224"/>
                </a:lnTo>
                <a:lnTo>
                  <a:pt x="11620" y="9244"/>
                </a:lnTo>
                <a:lnTo>
                  <a:pt x="11358" y="9244"/>
                </a:lnTo>
                <a:lnTo>
                  <a:pt x="11096" y="9204"/>
                </a:lnTo>
                <a:lnTo>
                  <a:pt x="10855" y="9143"/>
                </a:lnTo>
                <a:lnTo>
                  <a:pt x="10613" y="9042"/>
                </a:lnTo>
                <a:lnTo>
                  <a:pt x="10392" y="8922"/>
                </a:lnTo>
                <a:lnTo>
                  <a:pt x="10170" y="8781"/>
                </a:lnTo>
                <a:lnTo>
                  <a:pt x="9969" y="8620"/>
                </a:lnTo>
                <a:lnTo>
                  <a:pt x="9787" y="8438"/>
                </a:lnTo>
                <a:lnTo>
                  <a:pt x="9606" y="8217"/>
                </a:lnTo>
                <a:lnTo>
                  <a:pt x="9465" y="7995"/>
                </a:lnTo>
                <a:lnTo>
                  <a:pt x="9344" y="7774"/>
                </a:lnTo>
                <a:lnTo>
                  <a:pt x="9224" y="7532"/>
                </a:lnTo>
                <a:lnTo>
                  <a:pt x="9143" y="7270"/>
                </a:lnTo>
                <a:lnTo>
                  <a:pt x="9083" y="7009"/>
                </a:lnTo>
                <a:lnTo>
                  <a:pt x="9042" y="6747"/>
                </a:lnTo>
                <a:lnTo>
                  <a:pt x="9002" y="6465"/>
                </a:lnTo>
                <a:lnTo>
                  <a:pt x="9002" y="6203"/>
                </a:lnTo>
                <a:lnTo>
                  <a:pt x="9002" y="5921"/>
                </a:lnTo>
                <a:lnTo>
                  <a:pt x="9042" y="5639"/>
                </a:lnTo>
                <a:lnTo>
                  <a:pt x="9083" y="5377"/>
                </a:lnTo>
                <a:lnTo>
                  <a:pt x="9143" y="5116"/>
                </a:lnTo>
                <a:lnTo>
                  <a:pt x="9203" y="4854"/>
                </a:lnTo>
                <a:lnTo>
                  <a:pt x="9304" y="4612"/>
                </a:lnTo>
                <a:lnTo>
                  <a:pt x="9405" y="4371"/>
                </a:lnTo>
                <a:lnTo>
                  <a:pt x="9546" y="4109"/>
                </a:lnTo>
                <a:lnTo>
                  <a:pt x="9687" y="3867"/>
                </a:lnTo>
                <a:lnTo>
                  <a:pt x="9868" y="3646"/>
                </a:lnTo>
                <a:lnTo>
                  <a:pt x="10049" y="3424"/>
                </a:lnTo>
                <a:lnTo>
                  <a:pt x="10251" y="3223"/>
                </a:lnTo>
                <a:lnTo>
                  <a:pt x="10472" y="3062"/>
                </a:lnTo>
                <a:lnTo>
                  <a:pt x="10694" y="2901"/>
                </a:lnTo>
                <a:lnTo>
                  <a:pt x="10935" y="2760"/>
                </a:lnTo>
                <a:lnTo>
                  <a:pt x="11197" y="2659"/>
                </a:lnTo>
                <a:lnTo>
                  <a:pt x="11439" y="2578"/>
                </a:lnTo>
                <a:lnTo>
                  <a:pt x="11721" y="2518"/>
                </a:lnTo>
                <a:lnTo>
                  <a:pt x="11982" y="2478"/>
                </a:lnTo>
                <a:close/>
                <a:moveTo>
                  <a:pt x="18507" y="7270"/>
                </a:moveTo>
                <a:lnTo>
                  <a:pt x="18809" y="7331"/>
                </a:lnTo>
                <a:lnTo>
                  <a:pt x="19111" y="7391"/>
                </a:lnTo>
                <a:lnTo>
                  <a:pt x="19232" y="7431"/>
                </a:lnTo>
                <a:lnTo>
                  <a:pt x="19373" y="7492"/>
                </a:lnTo>
                <a:lnTo>
                  <a:pt x="19614" y="7653"/>
                </a:lnTo>
                <a:lnTo>
                  <a:pt x="19836" y="7834"/>
                </a:lnTo>
                <a:lnTo>
                  <a:pt x="20017" y="8036"/>
                </a:lnTo>
                <a:lnTo>
                  <a:pt x="20118" y="8177"/>
                </a:lnTo>
                <a:lnTo>
                  <a:pt x="20219" y="8318"/>
                </a:lnTo>
                <a:lnTo>
                  <a:pt x="20279" y="8479"/>
                </a:lnTo>
                <a:lnTo>
                  <a:pt x="20339" y="8640"/>
                </a:lnTo>
                <a:lnTo>
                  <a:pt x="20400" y="8781"/>
                </a:lnTo>
                <a:lnTo>
                  <a:pt x="20440" y="8942"/>
                </a:lnTo>
                <a:lnTo>
                  <a:pt x="20480" y="9284"/>
                </a:lnTo>
                <a:lnTo>
                  <a:pt x="20480" y="9606"/>
                </a:lnTo>
                <a:lnTo>
                  <a:pt x="20440" y="9949"/>
                </a:lnTo>
                <a:lnTo>
                  <a:pt x="20380" y="10271"/>
                </a:lnTo>
                <a:lnTo>
                  <a:pt x="20279" y="10593"/>
                </a:lnTo>
                <a:lnTo>
                  <a:pt x="20158" y="10915"/>
                </a:lnTo>
                <a:lnTo>
                  <a:pt x="19977" y="11217"/>
                </a:lnTo>
                <a:lnTo>
                  <a:pt x="19796" y="11499"/>
                </a:lnTo>
                <a:lnTo>
                  <a:pt x="19574" y="11761"/>
                </a:lnTo>
                <a:lnTo>
                  <a:pt x="19333" y="12003"/>
                </a:lnTo>
                <a:lnTo>
                  <a:pt x="19091" y="12244"/>
                </a:lnTo>
                <a:lnTo>
                  <a:pt x="18829" y="12466"/>
                </a:lnTo>
                <a:lnTo>
                  <a:pt x="18567" y="12667"/>
                </a:lnTo>
                <a:lnTo>
                  <a:pt x="18265" y="12869"/>
                </a:lnTo>
                <a:lnTo>
                  <a:pt x="17963" y="13050"/>
                </a:lnTo>
                <a:lnTo>
                  <a:pt x="17661" y="13211"/>
                </a:lnTo>
                <a:lnTo>
                  <a:pt x="17339" y="13332"/>
                </a:lnTo>
                <a:lnTo>
                  <a:pt x="17017" y="13412"/>
                </a:lnTo>
                <a:lnTo>
                  <a:pt x="16835" y="13432"/>
                </a:lnTo>
                <a:lnTo>
                  <a:pt x="16674" y="13453"/>
                </a:lnTo>
                <a:lnTo>
                  <a:pt x="16513" y="13453"/>
                </a:lnTo>
                <a:lnTo>
                  <a:pt x="16332" y="13432"/>
                </a:lnTo>
                <a:lnTo>
                  <a:pt x="16171" y="13412"/>
                </a:lnTo>
                <a:lnTo>
                  <a:pt x="16010" y="13372"/>
                </a:lnTo>
                <a:lnTo>
                  <a:pt x="15708" y="13271"/>
                </a:lnTo>
                <a:lnTo>
                  <a:pt x="15446" y="13150"/>
                </a:lnTo>
                <a:lnTo>
                  <a:pt x="15225" y="12989"/>
                </a:lnTo>
                <a:lnTo>
                  <a:pt x="15003" y="12788"/>
                </a:lnTo>
                <a:lnTo>
                  <a:pt x="14822" y="12587"/>
                </a:lnTo>
                <a:lnTo>
                  <a:pt x="14661" y="12365"/>
                </a:lnTo>
                <a:lnTo>
                  <a:pt x="14520" y="12123"/>
                </a:lnTo>
                <a:lnTo>
                  <a:pt x="14419" y="11862"/>
                </a:lnTo>
                <a:lnTo>
                  <a:pt x="14338" y="11600"/>
                </a:lnTo>
                <a:lnTo>
                  <a:pt x="14278" y="11318"/>
                </a:lnTo>
                <a:lnTo>
                  <a:pt x="14258" y="11036"/>
                </a:lnTo>
                <a:lnTo>
                  <a:pt x="14258" y="10754"/>
                </a:lnTo>
                <a:lnTo>
                  <a:pt x="14278" y="10472"/>
                </a:lnTo>
                <a:lnTo>
                  <a:pt x="14338" y="10190"/>
                </a:lnTo>
                <a:lnTo>
                  <a:pt x="14419" y="9908"/>
                </a:lnTo>
                <a:lnTo>
                  <a:pt x="14540" y="9626"/>
                </a:lnTo>
                <a:lnTo>
                  <a:pt x="14701" y="9324"/>
                </a:lnTo>
                <a:lnTo>
                  <a:pt x="14882" y="9063"/>
                </a:lnTo>
                <a:lnTo>
                  <a:pt x="15104" y="8801"/>
                </a:lnTo>
                <a:lnTo>
                  <a:pt x="15345" y="8579"/>
                </a:lnTo>
                <a:lnTo>
                  <a:pt x="15587" y="8358"/>
                </a:lnTo>
                <a:lnTo>
                  <a:pt x="15869" y="8177"/>
                </a:lnTo>
                <a:lnTo>
                  <a:pt x="16151" y="7995"/>
                </a:lnTo>
                <a:lnTo>
                  <a:pt x="16453" y="7854"/>
                </a:lnTo>
                <a:lnTo>
                  <a:pt x="16795" y="7693"/>
                </a:lnTo>
                <a:lnTo>
                  <a:pt x="17158" y="7572"/>
                </a:lnTo>
                <a:lnTo>
                  <a:pt x="17520" y="7472"/>
                </a:lnTo>
                <a:lnTo>
                  <a:pt x="17863" y="7391"/>
                </a:lnTo>
                <a:lnTo>
                  <a:pt x="18185" y="7331"/>
                </a:lnTo>
                <a:lnTo>
                  <a:pt x="18507" y="7270"/>
                </a:lnTo>
                <a:close/>
                <a:moveTo>
                  <a:pt x="21366" y="5176"/>
                </a:moveTo>
                <a:lnTo>
                  <a:pt x="21447" y="5317"/>
                </a:lnTo>
                <a:lnTo>
                  <a:pt x="21568" y="5458"/>
                </a:lnTo>
                <a:lnTo>
                  <a:pt x="21668" y="5579"/>
                </a:lnTo>
                <a:lnTo>
                  <a:pt x="21809" y="5700"/>
                </a:lnTo>
                <a:lnTo>
                  <a:pt x="21930" y="5800"/>
                </a:lnTo>
                <a:lnTo>
                  <a:pt x="22071" y="5901"/>
                </a:lnTo>
                <a:lnTo>
                  <a:pt x="22393" y="6082"/>
                </a:lnTo>
                <a:lnTo>
                  <a:pt x="22716" y="6223"/>
                </a:lnTo>
                <a:lnTo>
                  <a:pt x="23058" y="6324"/>
                </a:lnTo>
                <a:lnTo>
                  <a:pt x="23420" y="6384"/>
                </a:lnTo>
                <a:lnTo>
                  <a:pt x="23763" y="6445"/>
                </a:lnTo>
                <a:lnTo>
                  <a:pt x="24286" y="6445"/>
                </a:lnTo>
                <a:lnTo>
                  <a:pt x="24548" y="6425"/>
                </a:lnTo>
                <a:lnTo>
                  <a:pt x="24810" y="6384"/>
                </a:lnTo>
                <a:lnTo>
                  <a:pt x="25072" y="6324"/>
                </a:lnTo>
                <a:lnTo>
                  <a:pt x="25333" y="6263"/>
                </a:lnTo>
                <a:lnTo>
                  <a:pt x="25575" y="6163"/>
                </a:lnTo>
                <a:lnTo>
                  <a:pt x="25817" y="6062"/>
                </a:lnTo>
                <a:lnTo>
                  <a:pt x="25817" y="6062"/>
                </a:lnTo>
                <a:lnTo>
                  <a:pt x="25797" y="6445"/>
                </a:lnTo>
                <a:lnTo>
                  <a:pt x="25817" y="6827"/>
                </a:lnTo>
                <a:lnTo>
                  <a:pt x="25877" y="7210"/>
                </a:lnTo>
                <a:lnTo>
                  <a:pt x="25958" y="7572"/>
                </a:lnTo>
                <a:lnTo>
                  <a:pt x="26099" y="7915"/>
                </a:lnTo>
                <a:lnTo>
                  <a:pt x="26280" y="8257"/>
                </a:lnTo>
                <a:lnTo>
                  <a:pt x="26381" y="8418"/>
                </a:lnTo>
                <a:lnTo>
                  <a:pt x="26501" y="8579"/>
                </a:lnTo>
                <a:lnTo>
                  <a:pt x="26642" y="8720"/>
                </a:lnTo>
                <a:lnTo>
                  <a:pt x="26783" y="8881"/>
                </a:lnTo>
                <a:lnTo>
                  <a:pt x="27005" y="9083"/>
                </a:lnTo>
                <a:lnTo>
                  <a:pt x="27247" y="9244"/>
                </a:lnTo>
                <a:lnTo>
                  <a:pt x="27528" y="9385"/>
                </a:lnTo>
                <a:lnTo>
                  <a:pt x="27810" y="9506"/>
                </a:lnTo>
                <a:lnTo>
                  <a:pt x="28092" y="9586"/>
                </a:lnTo>
                <a:lnTo>
                  <a:pt x="28394" y="9647"/>
                </a:lnTo>
                <a:lnTo>
                  <a:pt x="28676" y="9667"/>
                </a:lnTo>
                <a:lnTo>
                  <a:pt x="28978" y="9667"/>
                </a:lnTo>
                <a:lnTo>
                  <a:pt x="28918" y="9969"/>
                </a:lnTo>
                <a:lnTo>
                  <a:pt x="28858" y="10271"/>
                </a:lnTo>
                <a:lnTo>
                  <a:pt x="28837" y="10573"/>
                </a:lnTo>
                <a:lnTo>
                  <a:pt x="28837" y="10875"/>
                </a:lnTo>
                <a:lnTo>
                  <a:pt x="28878" y="11177"/>
                </a:lnTo>
                <a:lnTo>
                  <a:pt x="28938" y="11479"/>
                </a:lnTo>
                <a:lnTo>
                  <a:pt x="29039" y="11761"/>
                </a:lnTo>
                <a:lnTo>
                  <a:pt x="29180" y="12063"/>
                </a:lnTo>
                <a:lnTo>
                  <a:pt x="29321" y="12264"/>
                </a:lnTo>
                <a:lnTo>
                  <a:pt x="29482" y="12466"/>
                </a:lnTo>
                <a:lnTo>
                  <a:pt x="29643" y="12627"/>
                </a:lnTo>
                <a:lnTo>
                  <a:pt x="29844" y="12788"/>
                </a:lnTo>
                <a:lnTo>
                  <a:pt x="30046" y="12929"/>
                </a:lnTo>
                <a:lnTo>
                  <a:pt x="30267" y="13050"/>
                </a:lnTo>
                <a:lnTo>
                  <a:pt x="30489" y="13130"/>
                </a:lnTo>
                <a:lnTo>
                  <a:pt x="30730" y="13191"/>
                </a:lnTo>
                <a:lnTo>
                  <a:pt x="30670" y="13634"/>
                </a:lnTo>
                <a:lnTo>
                  <a:pt x="30650" y="14077"/>
                </a:lnTo>
                <a:lnTo>
                  <a:pt x="30670" y="14520"/>
                </a:lnTo>
                <a:lnTo>
                  <a:pt x="30730" y="14943"/>
                </a:lnTo>
                <a:lnTo>
                  <a:pt x="30811" y="15386"/>
                </a:lnTo>
                <a:lnTo>
                  <a:pt x="30932" y="15788"/>
                </a:lnTo>
                <a:lnTo>
                  <a:pt x="31093" y="16211"/>
                </a:lnTo>
                <a:lnTo>
                  <a:pt x="31294" y="16594"/>
                </a:lnTo>
                <a:lnTo>
                  <a:pt x="30972" y="16554"/>
                </a:lnTo>
                <a:lnTo>
                  <a:pt x="30650" y="16534"/>
                </a:lnTo>
                <a:lnTo>
                  <a:pt x="30328" y="16513"/>
                </a:lnTo>
                <a:lnTo>
                  <a:pt x="30005" y="16534"/>
                </a:lnTo>
                <a:lnTo>
                  <a:pt x="29643" y="16574"/>
                </a:lnTo>
                <a:lnTo>
                  <a:pt x="29301" y="16634"/>
                </a:lnTo>
                <a:lnTo>
                  <a:pt x="28938" y="16715"/>
                </a:lnTo>
                <a:lnTo>
                  <a:pt x="28596" y="16815"/>
                </a:lnTo>
                <a:lnTo>
                  <a:pt x="28274" y="16956"/>
                </a:lnTo>
                <a:lnTo>
                  <a:pt x="27951" y="17097"/>
                </a:lnTo>
                <a:lnTo>
                  <a:pt x="27629" y="17279"/>
                </a:lnTo>
                <a:lnTo>
                  <a:pt x="27327" y="17460"/>
                </a:lnTo>
                <a:lnTo>
                  <a:pt x="27247" y="17118"/>
                </a:lnTo>
                <a:lnTo>
                  <a:pt x="27126" y="16795"/>
                </a:lnTo>
                <a:lnTo>
                  <a:pt x="26985" y="16473"/>
                </a:lnTo>
                <a:lnTo>
                  <a:pt x="26824" y="16171"/>
                </a:lnTo>
                <a:lnTo>
                  <a:pt x="26622" y="15889"/>
                </a:lnTo>
                <a:lnTo>
                  <a:pt x="26401" y="15607"/>
                </a:lnTo>
                <a:lnTo>
                  <a:pt x="26159" y="15366"/>
                </a:lnTo>
                <a:lnTo>
                  <a:pt x="25877" y="15144"/>
                </a:lnTo>
                <a:lnTo>
                  <a:pt x="25575" y="14943"/>
                </a:lnTo>
                <a:lnTo>
                  <a:pt x="25253" y="14782"/>
                </a:lnTo>
                <a:lnTo>
                  <a:pt x="24911" y="14661"/>
                </a:lnTo>
                <a:lnTo>
                  <a:pt x="24548" y="14580"/>
                </a:lnTo>
                <a:lnTo>
                  <a:pt x="24206" y="14540"/>
                </a:lnTo>
                <a:lnTo>
                  <a:pt x="23843" y="14540"/>
                </a:lnTo>
                <a:lnTo>
                  <a:pt x="23481" y="14580"/>
                </a:lnTo>
                <a:lnTo>
                  <a:pt x="23118" y="14661"/>
                </a:lnTo>
                <a:lnTo>
                  <a:pt x="23118" y="14661"/>
                </a:lnTo>
                <a:lnTo>
                  <a:pt x="23179" y="14298"/>
                </a:lnTo>
                <a:lnTo>
                  <a:pt x="23179" y="13956"/>
                </a:lnTo>
                <a:lnTo>
                  <a:pt x="23179" y="13775"/>
                </a:lnTo>
                <a:lnTo>
                  <a:pt x="23138" y="13594"/>
                </a:lnTo>
                <a:lnTo>
                  <a:pt x="23098" y="13412"/>
                </a:lnTo>
                <a:lnTo>
                  <a:pt x="23058" y="13231"/>
                </a:lnTo>
                <a:lnTo>
                  <a:pt x="22977" y="13030"/>
                </a:lnTo>
                <a:lnTo>
                  <a:pt x="22877" y="12848"/>
                </a:lnTo>
                <a:lnTo>
                  <a:pt x="22776" y="12667"/>
                </a:lnTo>
                <a:lnTo>
                  <a:pt x="22635" y="12506"/>
                </a:lnTo>
                <a:lnTo>
                  <a:pt x="22494" y="12345"/>
                </a:lnTo>
                <a:lnTo>
                  <a:pt x="22353" y="12204"/>
                </a:lnTo>
                <a:lnTo>
                  <a:pt x="22172" y="12083"/>
                </a:lnTo>
                <a:lnTo>
                  <a:pt x="21991" y="11962"/>
                </a:lnTo>
                <a:lnTo>
                  <a:pt x="21769" y="11882"/>
                </a:lnTo>
                <a:lnTo>
                  <a:pt x="21507" y="11821"/>
                </a:lnTo>
                <a:lnTo>
                  <a:pt x="21709" y="11378"/>
                </a:lnTo>
                <a:lnTo>
                  <a:pt x="21870" y="10935"/>
                </a:lnTo>
                <a:lnTo>
                  <a:pt x="21991" y="10472"/>
                </a:lnTo>
                <a:lnTo>
                  <a:pt x="22051" y="9989"/>
                </a:lnTo>
                <a:lnTo>
                  <a:pt x="22071" y="9747"/>
                </a:lnTo>
                <a:lnTo>
                  <a:pt x="22071" y="9506"/>
                </a:lnTo>
                <a:lnTo>
                  <a:pt x="22051" y="9264"/>
                </a:lnTo>
                <a:lnTo>
                  <a:pt x="22031" y="9022"/>
                </a:lnTo>
                <a:lnTo>
                  <a:pt x="22011" y="8781"/>
                </a:lnTo>
                <a:lnTo>
                  <a:pt x="21950" y="8539"/>
                </a:lnTo>
                <a:lnTo>
                  <a:pt x="21890" y="8297"/>
                </a:lnTo>
                <a:lnTo>
                  <a:pt x="21809" y="8056"/>
                </a:lnTo>
                <a:lnTo>
                  <a:pt x="21850" y="8076"/>
                </a:lnTo>
                <a:lnTo>
                  <a:pt x="22373" y="8458"/>
                </a:lnTo>
                <a:lnTo>
                  <a:pt x="22897" y="8821"/>
                </a:lnTo>
                <a:lnTo>
                  <a:pt x="23420" y="9244"/>
                </a:lnTo>
                <a:lnTo>
                  <a:pt x="23924" y="9687"/>
                </a:lnTo>
                <a:lnTo>
                  <a:pt x="24407" y="10130"/>
                </a:lnTo>
                <a:lnTo>
                  <a:pt x="24870" y="10613"/>
                </a:lnTo>
                <a:lnTo>
                  <a:pt x="25293" y="11076"/>
                </a:lnTo>
                <a:lnTo>
                  <a:pt x="25716" y="11560"/>
                </a:lnTo>
                <a:lnTo>
                  <a:pt x="26099" y="12043"/>
                </a:lnTo>
                <a:lnTo>
                  <a:pt x="26481" y="12546"/>
                </a:lnTo>
                <a:lnTo>
                  <a:pt x="26844" y="13070"/>
                </a:lnTo>
                <a:lnTo>
                  <a:pt x="27186" y="13614"/>
                </a:lnTo>
                <a:lnTo>
                  <a:pt x="27367" y="13916"/>
                </a:lnTo>
                <a:lnTo>
                  <a:pt x="27569" y="14177"/>
                </a:lnTo>
                <a:lnTo>
                  <a:pt x="27690" y="14318"/>
                </a:lnTo>
                <a:lnTo>
                  <a:pt x="27831" y="14419"/>
                </a:lnTo>
                <a:lnTo>
                  <a:pt x="28153" y="14560"/>
                </a:lnTo>
                <a:lnTo>
                  <a:pt x="28213" y="14580"/>
                </a:lnTo>
                <a:lnTo>
                  <a:pt x="28294" y="14600"/>
                </a:lnTo>
                <a:lnTo>
                  <a:pt x="28354" y="14580"/>
                </a:lnTo>
                <a:lnTo>
                  <a:pt x="28414" y="14580"/>
                </a:lnTo>
                <a:lnTo>
                  <a:pt x="28475" y="14540"/>
                </a:lnTo>
                <a:lnTo>
                  <a:pt x="28535" y="14500"/>
                </a:lnTo>
                <a:lnTo>
                  <a:pt x="28576" y="14459"/>
                </a:lnTo>
                <a:lnTo>
                  <a:pt x="28596" y="14379"/>
                </a:lnTo>
                <a:lnTo>
                  <a:pt x="28656" y="14097"/>
                </a:lnTo>
                <a:lnTo>
                  <a:pt x="28676" y="13956"/>
                </a:lnTo>
                <a:lnTo>
                  <a:pt x="28656" y="13815"/>
                </a:lnTo>
                <a:lnTo>
                  <a:pt x="28616" y="13614"/>
                </a:lnTo>
                <a:lnTo>
                  <a:pt x="28535" y="13432"/>
                </a:lnTo>
                <a:lnTo>
                  <a:pt x="28455" y="13271"/>
                </a:lnTo>
                <a:lnTo>
                  <a:pt x="28354" y="13090"/>
                </a:lnTo>
                <a:lnTo>
                  <a:pt x="27992" y="12486"/>
                </a:lnTo>
                <a:lnTo>
                  <a:pt x="27589" y="11902"/>
                </a:lnTo>
                <a:lnTo>
                  <a:pt x="27166" y="11338"/>
                </a:lnTo>
                <a:lnTo>
                  <a:pt x="26723" y="10774"/>
                </a:lnTo>
                <a:lnTo>
                  <a:pt x="26240" y="10231"/>
                </a:lnTo>
                <a:lnTo>
                  <a:pt x="25756" y="9727"/>
                </a:lnTo>
                <a:lnTo>
                  <a:pt x="25253" y="9224"/>
                </a:lnTo>
                <a:lnTo>
                  <a:pt x="24709" y="8740"/>
                </a:lnTo>
                <a:lnTo>
                  <a:pt x="24166" y="8297"/>
                </a:lnTo>
                <a:lnTo>
                  <a:pt x="23602" y="7854"/>
                </a:lnTo>
                <a:lnTo>
                  <a:pt x="23058" y="7452"/>
                </a:lnTo>
                <a:lnTo>
                  <a:pt x="22756" y="7250"/>
                </a:lnTo>
                <a:lnTo>
                  <a:pt x="22454" y="7049"/>
                </a:lnTo>
                <a:lnTo>
                  <a:pt x="22132" y="6888"/>
                </a:lnTo>
                <a:lnTo>
                  <a:pt x="21830" y="6747"/>
                </a:lnTo>
                <a:lnTo>
                  <a:pt x="21487" y="6646"/>
                </a:lnTo>
                <a:lnTo>
                  <a:pt x="21326" y="6606"/>
                </a:lnTo>
                <a:lnTo>
                  <a:pt x="21145" y="6586"/>
                </a:lnTo>
                <a:lnTo>
                  <a:pt x="21004" y="6586"/>
                </a:lnTo>
                <a:lnTo>
                  <a:pt x="20944" y="6626"/>
                </a:lnTo>
                <a:lnTo>
                  <a:pt x="20883" y="6666"/>
                </a:lnTo>
                <a:lnTo>
                  <a:pt x="20762" y="6545"/>
                </a:lnTo>
                <a:lnTo>
                  <a:pt x="20803" y="6505"/>
                </a:lnTo>
                <a:lnTo>
                  <a:pt x="20923" y="6324"/>
                </a:lnTo>
                <a:lnTo>
                  <a:pt x="21024" y="6143"/>
                </a:lnTo>
                <a:lnTo>
                  <a:pt x="21185" y="5740"/>
                </a:lnTo>
                <a:lnTo>
                  <a:pt x="21286" y="5458"/>
                </a:lnTo>
                <a:lnTo>
                  <a:pt x="21366" y="5176"/>
                </a:lnTo>
                <a:close/>
                <a:moveTo>
                  <a:pt x="10130" y="10351"/>
                </a:moveTo>
                <a:lnTo>
                  <a:pt x="10392" y="10432"/>
                </a:lnTo>
                <a:lnTo>
                  <a:pt x="10673" y="10512"/>
                </a:lnTo>
                <a:lnTo>
                  <a:pt x="10955" y="10573"/>
                </a:lnTo>
                <a:lnTo>
                  <a:pt x="11257" y="10613"/>
                </a:lnTo>
                <a:lnTo>
                  <a:pt x="10452" y="11378"/>
                </a:lnTo>
                <a:lnTo>
                  <a:pt x="9908" y="11922"/>
                </a:lnTo>
                <a:lnTo>
                  <a:pt x="9385" y="12486"/>
                </a:lnTo>
                <a:lnTo>
                  <a:pt x="8881" y="13070"/>
                </a:lnTo>
                <a:lnTo>
                  <a:pt x="8378" y="13674"/>
                </a:lnTo>
                <a:lnTo>
                  <a:pt x="7915" y="14298"/>
                </a:lnTo>
                <a:lnTo>
                  <a:pt x="7451" y="14943"/>
                </a:lnTo>
                <a:lnTo>
                  <a:pt x="7008" y="15587"/>
                </a:lnTo>
                <a:lnTo>
                  <a:pt x="6586" y="16252"/>
                </a:lnTo>
                <a:lnTo>
                  <a:pt x="6203" y="16876"/>
                </a:lnTo>
                <a:lnTo>
                  <a:pt x="5840" y="17520"/>
                </a:lnTo>
                <a:lnTo>
                  <a:pt x="5659" y="17883"/>
                </a:lnTo>
                <a:lnTo>
                  <a:pt x="5478" y="18265"/>
                </a:lnTo>
                <a:lnTo>
                  <a:pt x="5397" y="18447"/>
                </a:lnTo>
                <a:lnTo>
                  <a:pt x="5337" y="18648"/>
                </a:lnTo>
                <a:lnTo>
                  <a:pt x="5297" y="18849"/>
                </a:lnTo>
                <a:lnTo>
                  <a:pt x="5277" y="19051"/>
                </a:lnTo>
                <a:lnTo>
                  <a:pt x="5297" y="19051"/>
                </a:lnTo>
                <a:lnTo>
                  <a:pt x="5317" y="19172"/>
                </a:lnTo>
                <a:lnTo>
                  <a:pt x="5377" y="19313"/>
                </a:lnTo>
                <a:lnTo>
                  <a:pt x="5478" y="19413"/>
                </a:lnTo>
                <a:lnTo>
                  <a:pt x="5579" y="19514"/>
                </a:lnTo>
                <a:lnTo>
                  <a:pt x="5720" y="19554"/>
                </a:lnTo>
                <a:lnTo>
                  <a:pt x="5780" y="19574"/>
                </a:lnTo>
                <a:lnTo>
                  <a:pt x="5861" y="19574"/>
                </a:lnTo>
                <a:lnTo>
                  <a:pt x="5941" y="19554"/>
                </a:lnTo>
                <a:lnTo>
                  <a:pt x="6022" y="19534"/>
                </a:lnTo>
                <a:lnTo>
                  <a:pt x="6102" y="19474"/>
                </a:lnTo>
                <a:lnTo>
                  <a:pt x="6183" y="19433"/>
                </a:lnTo>
                <a:lnTo>
                  <a:pt x="6304" y="19292"/>
                </a:lnTo>
                <a:lnTo>
                  <a:pt x="6424" y="19172"/>
                </a:lnTo>
                <a:lnTo>
                  <a:pt x="6545" y="19010"/>
                </a:lnTo>
                <a:lnTo>
                  <a:pt x="6646" y="18849"/>
                </a:lnTo>
                <a:lnTo>
                  <a:pt x="6827" y="18527"/>
                </a:lnTo>
                <a:lnTo>
                  <a:pt x="7008" y="18205"/>
                </a:lnTo>
                <a:lnTo>
                  <a:pt x="7391" y="17561"/>
                </a:lnTo>
                <a:lnTo>
                  <a:pt x="7774" y="16936"/>
                </a:lnTo>
                <a:lnTo>
                  <a:pt x="8176" y="16332"/>
                </a:lnTo>
                <a:lnTo>
                  <a:pt x="8599" y="15728"/>
                </a:lnTo>
                <a:lnTo>
                  <a:pt x="9022" y="15144"/>
                </a:lnTo>
                <a:lnTo>
                  <a:pt x="9485" y="14580"/>
                </a:lnTo>
                <a:lnTo>
                  <a:pt x="9949" y="14016"/>
                </a:lnTo>
                <a:lnTo>
                  <a:pt x="10452" y="13453"/>
                </a:lnTo>
                <a:lnTo>
                  <a:pt x="10955" y="12929"/>
                </a:lnTo>
                <a:lnTo>
                  <a:pt x="11459" y="12385"/>
                </a:lnTo>
                <a:lnTo>
                  <a:pt x="12003" y="11882"/>
                </a:lnTo>
                <a:lnTo>
                  <a:pt x="12546" y="11378"/>
                </a:lnTo>
                <a:lnTo>
                  <a:pt x="12607" y="11318"/>
                </a:lnTo>
                <a:lnTo>
                  <a:pt x="12627" y="11560"/>
                </a:lnTo>
                <a:lnTo>
                  <a:pt x="12667" y="11781"/>
                </a:lnTo>
                <a:lnTo>
                  <a:pt x="12707" y="12023"/>
                </a:lnTo>
                <a:lnTo>
                  <a:pt x="12768" y="12244"/>
                </a:lnTo>
                <a:lnTo>
                  <a:pt x="12828" y="12466"/>
                </a:lnTo>
                <a:lnTo>
                  <a:pt x="12929" y="12687"/>
                </a:lnTo>
                <a:lnTo>
                  <a:pt x="13030" y="12909"/>
                </a:lnTo>
                <a:lnTo>
                  <a:pt x="13130" y="13130"/>
                </a:lnTo>
                <a:lnTo>
                  <a:pt x="13030" y="13171"/>
                </a:lnTo>
                <a:lnTo>
                  <a:pt x="12889" y="13251"/>
                </a:lnTo>
                <a:lnTo>
                  <a:pt x="12748" y="13332"/>
                </a:lnTo>
                <a:lnTo>
                  <a:pt x="12607" y="13432"/>
                </a:lnTo>
                <a:lnTo>
                  <a:pt x="12486" y="13533"/>
                </a:lnTo>
                <a:lnTo>
                  <a:pt x="12284" y="13775"/>
                </a:lnTo>
                <a:lnTo>
                  <a:pt x="12083" y="14037"/>
                </a:lnTo>
                <a:lnTo>
                  <a:pt x="11922" y="14318"/>
                </a:lnTo>
                <a:lnTo>
                  <a:pt x="11801" y="14600"/>
                </a:lnTo>
                <a:lnTo>
                  <a:pt x="11680" y="14923"/>
                </a:lnTo>
                <a:lnTo>
                  <a:pt x="11600" y="15225"/>
                </a:lnTo>
                <a:lnTo>
                  <a:pt x="11499" y="15688"/>
                </a:lnTo>
                <a:lnTo>
                  <a:pt x="11419" y="16171"/>
                </a:lnTo>
                <a:lnTo>
                  <a:pt x="11358" y="16654"/>
                </a:lnTo>
                <a:lnTo>
                  <a:pt x="11338" y="17138"/>
                </a:lnTo>
                <a:lnTo>
                  <a:pt x="11318" y="17621"/>
                </a:lnTo>
                <a:lnTo>
                  <a:pt x="11338" y="18124"/>
                </a:lnTo>
                <a:lnTo>
                  <a:pt x="11378" y="18608"/>
                </a:lnTo>
                <a:lnTo>
                  <a:pt x="11439" y="19091"/>
                </a:lnTo>
                <a:lnTo>
                  <a:pt x="11217" y="18970"/>
                </a:lnTo>
                <a:lnTo>
                  <a:pt x="10976" y="18870"/>
                </a:lnTo>
                <a:lnTo>
                  <a:pt x="10734" y="18809"/>
                </a:lnTo>
                <a:lnTo>
                  <a:pt x="10492" y="18769"/>
                </a:lnTo>
                <a:lnTo>
                  <a:pt x="10230" y="18769"/>
                </a:lnTo>
                <a:lnTo>
                  <a:pt x="9949" y="18809"/>
                </a:lnTo>
                <a:lnTo>
                  <a:pt x="9687" y="18890"/>
                </a:lnTo>
                <a:lnTo>
                  <a:pt x="9385" y="19010"/>
                </a:lnTo>
                <a:lnTo>
                  <a:pt x="9203" y="19111"/>
                </a:lnTo>
                <a:lnTo>
                  <a:pt x="9022" y="19232"/>
                </a:lnTo>
                <a:lnTo>
                  <a:pt x="8861" y="19373"/>
                </a:lnTo>
                <a:lnTo>
                  <a:pt x="8700" y="19514"/>
                </a:lnTo>
                <a:lnTo>
                  <a:pt x="8579" y="19655"/>
                </a:lnTo>
                <a:lnTo>
                  <a:pt x="8458" y="19816"/>
                </a:lnTo>
                <a:lnTo>
                  <a:pt x="8358" y="19997"/>
                </a:lnTo>
                <a:lnTo>
                  <a:pt x="8277" y="20178"/>
                </a:lnTo>
                <a:lnTo>
                  <a:pt x="8197" y="20360"/>
                </a:lnTo>
                <a:lnTo>
                  <a:pt x="8136" y="20541"/>
                </a:lnTo>
                <a:lnTo>
                  <a:pt x="8035" y="20944"/>
                </a:lnTo>
                <a:lnTo>
                  <a:pt x="7995" y="21367"/>
                </a:lnTo>
                <a:lnTo>
                  <a:pt x="7975" y="21789"/>
                </a:lnTo>
                <a:lnTo>
                  <a:pt x="7673" y="21648"/>
                </a:lnTo>
                <a:lnTo>
                  <a:pt x="7371" y="21548"/>
                </a:lnTo>
                <a:lnTo>
                  <a:pt x="7049" y="21487"/>
                </a:lnTo>
                <a:lnTo>
                  <a:pt x="6727" y="21427"/>
                </a:lnTo>
                <a:lnTo>
                  <a:pt x="6404" y="21407"/>
                </a:lnTo>
                <a:lnTo>
                  <a:pt x="6082" y="21427"/>
                </a:lnTo>
                <a:lnTo>
                  <a:pt x="5760" y="21447"/>
                </a:lnTo>
                <a:lnTo>
                  <a:pt x="5438" y="21508"/>
                </a:lnTo>
                <a:lnTo>
                  <a:pt x="5236" y="21568"/>
                </a:lnTo>
                <a:lnTo>
                  <a:pt x="5035" y="21628"/>
                </a:lnTo>
                <a:lnTo>
                  <a:pt x="4834" y="21709"/>
                </a:lnTo>
                <a:lnTo>
                  <a:pt x="4632" y="21810"/>
                </a:lnTo>
                <a:lnTo>
                  <a:pt x="4270" y="22031"/>
                </a:lnTo>
                <a:lnTo>
                  <a:pt x="3907" y="22273"/>
                </a:lnTo>
                <a:lnTo>
                  <a:pt x="3927" y="21910"/>
                </a:lnTo>
                <a:lnTo>
                  <a:pt x="3887" y="21548"/>
                </a:lnTo>
                <a:lnTo>
                  <a:pt x="3827" y="21165"/>
                </a:lnTo>
                <a:lnTo>
                  <a:pt x="3766" y="20984"/>
                </a:lnTo>
                <a:lnTo>
                  <a:pt x="3706" y="20823"/>
                </a:lnTo>
                <a:lnTo>
                  <a:pt x="3545" y="20481"/>
                </a:lnTo>
                <a:lnTo>
                  <a:pt x="3343" y="20158"/>
                </a:lnTo>
                <a:lnTo>
                  <a:pt x="3102" y="19876"/>
                </a:lnTo>
                <a:lnTo>
                  <a:pt x="2840" y="19615"/>
                </a:lnTo>
                <a:lnTo>
                  <a:pt x="3062" y="19433"/>
                </a:lnTo>
                <a:lnTo>
                  <a:pt x="3283" y="19212"/>
                </a:lnTo>
                <a:lnTo>
                  <a:pt x="3464" y="18990"/>
                </a:lnTo>
                <a:lnTo>
                  <a:pt x="3625" y="18749"/>
                </a:lnTo>
                <a:lnTo>
                  <a:pt x="3766" y="18487"/>
                </a:lnTo>
                <a:lnTo>
                  <a:pt x="3887" y="18225"/>
                </a:lnTo>
                <a:lnTo>
                  <a:pt x="3988" y="17943"/>
                </a:lnTo>
                <a:lnTo>
                  <a:pt x="4048" y="17661"/>
                </a:lnTo>
                <a:lnTo>
                  <a:pt x="4089" y="17299"/>
                </a:lnTo>
                <a:lnTo>
                  <a:pt x="4089" y="16956"/>
                </a:lnTo>
                <a:lnTo>
                  <a:pt x="4048" y="16614"/>
                </a:lnTo>
                <a:lnTo>
                  <a:pt x="3968" y="16292"/>
                </a:lnTo>
                <a:lnTo>
                  <a:pt x="3847" y="15950"/>
                </a:lnTo>
                <a:lnTo>
                  <a:pt x="3706" y="15648"/>
                </a:lnTo>
                <a:lnTo>
                  <a:pt x="3525" y="15345"/>
                </a:lnTo>
                <a:lnTo>
                  <a:pt x="3323" y="15084"/>
                </a:lnTo>
                <a:lnTo>
                  <a:pt x="3585" y="14963"/>
                </a:lnTo>
                <a:lnTo>
                  <a:pt x="3847" y="14822"/>
                </a:lnTo>
                <a:lnTo>
                  <a:pt x="4089" y="14681"/>
                </a:lnTo>
                <a:lnTo>
                  <a:pt x="4330" y="14500"/>
                </a:lnTo>
                <a:lnTo>
                  <a:pt x="4552" y="14298"/>
                </a:lnTo>
                <a:lnTo>
                  <a:pt x="4753" y="14077"/>
                </a:lnTo>
                <a:lnTo>
                  <a:pt x="4934" y="13835"/>
                </a:lnTo>
                <a:lnTo>
                  <a:pt x="5095" y="13573"/>
                </a:lnTo>
                <a:lnTo>
                  <a:pt x="5216" y="13312"/>
                </a:lnTo>
                <a:lnTo>
                  <a:pt x="5317" y="13030"/>
                </a:lnTo>
                <a:lnTo>
                  <a:pt x="5377" y="12748"/>
                </a:lnTo>
                <a:lnTo>
                  <a:pt x="5418" y="12446"/>
                </a:lnTo>
                <a:lnTo>
                  <a:pt x="5438" y="12144"/>
                </a:lnTo>
                <a:lnTo>
                  <a:pt x="5418" y="11862"/>
                </a:lnTo>
                <a:lnTo>
                  <a:pt x="5397" y="11560"/>
                </a:lnTo>
                <a:lnTo>
                  <a:pt x="5337" y="11278"/>
                </a:lnTo>
                <a:lnTo>
                  <a:pt x="5236" y="10935"/>
                </a:lnTo>
                <a:lnTo>
                  <a:pt x="5498" y="11016"/>
                </a:lnTo>
                <a:lnTo>
                  <a:pt x="5740" y="11096"/>
                </a:lnTo>
                <a:lnTo>
                  <a:pt x="5961" y="11137"/>
                </a:lnTo>
                <a:lnTo>
                  <a:pt x="6445" y="11217"/>
                </a:lnTo>
                <a:lnTo>
                  <a:pt x="6948" y="11258"/>
                </a:lnTo>
                <a:lnTo>
                  <a:pt x="7431" y="11237"/>
                </a:lnTo>
                <a:lnTo>
                  <a:pt x="7673" y="11217"/>
                </a:lnTo>
                <a:lnTo>
                  <a:pt x="7915" y="11197"/>
                </a:lnTo>
                <a:lnTo>
                  <a:pt x="8418" y="11096"/>
                </a:lnTo>
                <a:lnTo>
                  <a:pt x="8881" y="10956"/>
                </a:lnTo>
                <a:lnTo>
                  <a:pt x="9365" y="10774"/>
                </a:lnTo>
                <a:lnTo>
                  <a:pt x="9747" y="10573"/>
                </a:lnTo>
                <a:lnTo>
                  <a:pt x="9949" y="10472"/>
                </a:lnTo>
                <a:lnTo>
                  <a:pt x="10130" y="10351"/>
                </a:lnTo>
                <a:close/>
                <a:moveTo>
                  <a:pt x="16916" y="1"/>
                </a:moveTo>
                <a:lnTo>
                  <a:pt x="16453" y="41"/>
                </a:lnTo>
                <a:lnTo>
                  <a:pt x="16231" y="81"/>
                </a:lnTo>
                <a:lnTo>
                  <a:pt x="16010" y="142"/>
                </a:lnTo>
                <a:lnTo>
                  <a:pt x="15788" y="222"/>
                </a:lnTo>
                <a:lnTo>
                  <a:pt x="15587" y="323"/>
                </a:lnTo>
                <a:lnTo>
                  <a:pt x="15386" y="444"/>
                </a:lnTo>
                <a:lnTo>
                  <a:pt x="15204" y="585"/>
                </a:lnTo>
                <a:lnTo>
                  <a:pt x="15043" y="746"/>
                </a:lnTo>
                <a:lnTo>
                  <a:pt x="14902" y="907"/>
                </a:lnTo>
                <a:lnTo>
                  <a:pt x="14802" y="1068"/>
                </a:lnTo>
                <a:lnTo>
                  <a:pt x="14741" y="1249"/>
                </a:lnTo>
                <a:lnTo>
                  <a:pt x="14701" y="1431"/>
                </a:lnTo>
                <a:lnTo>
                  <a:pt x="14681" y="1612"/>
                </a:lnTo>
                <a:lnTo>
                  <a:pt x="14701" y="1793"/>
                </a:lnTo>
                <a:lnTo>
                  <a:pt x="14761" y="1954"/>
                </a:lnTo>
                <a:lnTo>
                  <a:pt x="14862" y="2115"/>
                </a:lnTo>
                <a:lnTo>
                  <a:pt x="15003" y="2236"/>
                </a:lnTo>
                <a:lnTo>
                  <a:pt x="15063" y="2276"/>
                </a:lnTo>
                <a:lnTo>
                  <a:pt x="15164" y="2276"/>
                </a:lnTo>
                <a:lnTo>
                  <a:pt x="15245" y="2236"/>
                </a:lnTo>
                <a:lnTo>
                  <a:pt x="15285" y="2176"/>
                </a:lnTo>
                <a:lnTo>
                  <a:pt x="15345" y="2055"/>
                </a:lnTo>
                <a:lnTo>
                  <a:pt x="15426" y="1934"/>
                </a:lnTo>
                <a:lnTo>
                  <a:pt x="15506" y="1853"/>
                </a:lnTo>
                <a:lnTo>
                  <a:pt x="15607" y="1753"/>
                </a:lnTo>
                <a:lnTo>
                  <a:pt x="15808" y="1612"/>
                </a:lnTo>
                <a:lnTo>
                  <a:pt x="16050" y="1491"/>
                </a:lnTo>
                <a:lnTo>
                  <a:pt x="16292" y="1390"/>
                </a:lnTo>
                <a:lnTo>
                  <a:pt x="16554" y="1330"/>
                </a:lnTo>
                <a:lnTo>
                  <a:pt x="16815" y="1290"/>
                </a:lnTo>
                <a:lnTo>
                  <a:pt x="17077" y="1269"/>
                </a:lnTo>
                <a:lnTo>
                  <a:pt x="17359" y="1290"/>
                </a:lnTo>
                <a:lnTo>
                  <a:pt x="17661" y="1310"/>
                </a:lnTo>
                <a:lnTo>
                  <a:pt x="17943" y="1390"/>
                </a:lnTo>
                <a:lnTo>
                  <a:pt x="18205" y="1471"/>
                </a:lnTo>
                <a:lnTo>
                  <a:pt x="18467" y="1571"/>
                </a:lnTo>
                <a:lnTo>
                  <a:pt x="18728" y="1712"/>
                </a:lnTo>
                <a:lnTo>
                  <a:pt x="18970" y="1874"/>
                </a:lnTo>
                <a:lnTo>
                  <a:pt x="19192" y="2055"/>
                </a:lnTo>
                <a:lnTo>
                  <a:pt x="19413" y="2256"/>
                </a:lnTo>
                <a:lnTo>
                  <a:pt x="19594" y="2478"/>
                </a:lnTo>
                <a:lnTo>
                  <a:pt x="19755" y="2719"/>
                </a:lnTo>
                <a:lnTo>
                  <a:pt x="19876" y="2981"/>
                </a:lnTo>
                <a:lnTo>
                  <a:pt x="19997" y="3243"/>
                </a:lnTo>
                <a:lnTo>
                  <a:pt x="20078" y="3525"/>
                </a:lnTo>
                <a:lnTo>
                  <a:pt x="20138" y="3807"/>
                </a:lnTo>
                <a:lnTo>
                  <a:pt x="20158" y="4109"/>
                </a:lnTo>
                <a:lnTo>
                  <a:pt x="20158" y="4411"/>
                </a:lnTo>
                <a:lnTo>
                  <a:pt x="20138" y="4713"/>
                </a:lnTo>
                <a:lnTo>
                  <a:pt x="20078" y="4995"/>
                </a:lnTo>
                <a:lnTo>
                  <a:pt x="19997" y="5297"/>
                </a:lnTo>
                <a:lnTo>
                  <a:pt x="19896" y="5539"/>
                </a:lnTo>
                <a:lnTo>
                  <a:pt x="19796" y="5780"/>
                </a:lnTo>
                <a:lnTo>
                  <a:pt x="19715" y="5941"/>
                </a:lnTo>
                <a:lnTo>
                  <a:pt x="19514" y="5861"/>
                </a:lnTo>
                <a:lnTo>
                  <a:pt x="19292" y="5800"/>
                </a:lnTo>
                <a:lnTo>
                  <a:pt x="19091" y="5760"/>
                </a:lnTo>
                <a:lnTo>
                  <a:pt x="18869" y="5740"/>
                </a:lnTo>
                <a:lnTo>
                  <a:pt x="18688" y="5720"/>
                </a:lnTo>
                <a:lnTo>
                  <a:pt x="18507" y="5740"/>
                </a:lnTo>
                <a:lnTo>
                  <a:pt x="18346" y="5760"/>
                </a:lnTo>
                <a:lnTo>
                  <a:pt x="18185" y="5800"/>
                </a:lnTo>
                <a:lnTo>
                  <a:pt x="18044" y="5881"/>
                </a:lnTo>
                <a:lnTo>
                  <a:pt x="17923" y="5961"/>
                </a:lnTo>
                <a:lnTo>
                  <a:pt x="17782" y="6082"/>
                </a:lnTo>
                <a:lnTo>
                  <a:pt x="17661" y="6223"/>
                </a:lnTo>
                <a:lnTo>
                  <a:pt x="17037" y="6223"/>
                </a:lnTo>
                <a:lnTo>
                  <a:pt x="16715" y="6243"/>
                </a:lnTo>
                <a:lnTo>
                  <a:pt x="16413" y="6304"/>
                </a:lnTo>
                <a:lnTo>
                  <a:pt x="16473" y="6123"/>
                </a:lnTo>
                <a:lnTo>
                  <a:pt x="16513" y="6022"/>
                </a:lnTo>
                <a:lnTo>
                  <a:pt x="16513" y="5921"/>
                </a:lnTo>
                <a:lnTo>
                  <a:pt x="16513" y="5679"/>
                </a:lnTo>
                <a:lnTo>
                  <a:pt x="16453" y="5458"/>
                </a:lnTo>
                <a:lnTo>
                  <a:pt x="16413" y="5257"/>
                </a:lnTo>
                <a:lnTo>
                  <a:pt x="16292" y="4793"/>
                </a:lnTo>
                <a:lnTo>
                  <a:pt x="16131" y="4350"/>
                </a:lnTo>
                <a:lnTo>
                  <a:pt x="15970" y="3928"/>
                </a:lnTo>
                <a:lnTo>
                  <a:pt x="15768" y="3505"/>
                </a:lnTo>
                <a:lnTo>
                  <a:pt x="15567" y="3162"/>
                </a:lnTo>
                <a:lnTo>
                  <a:pt x="15345" y="2820"/>
                </a:lnTo>
                <a:lnTo>
                  <a:pt x="15084" y="2498"/>
                </a:lnTo>
                <a:lnTo>
                  <a:pt x="14822" y="2216"/>
                </a:lnTo>
                <a:lnTo>
                  <a:pt x="14520" y="1954"/>
                </a:lnTo>
                <a:lnTo>
                  <a:pt x="14197" y="1712"/>
                </a:lnTo>
                <a:lnTo>
                  <a:pt x="13855" y="1511"/>
                </a:lnTo>
                <a:lnTo>
                  <a:pt x="13473" y="1330"/>
                </a:lnTo>
                <a:lnTo>
                  <a:pt x="13291" y="1269"/>
                </a:lnTo>
                <a:lnTo>
                  <a:pt x="13090" y="1209"/>
                </a:lnTo>
                <a:lnTo>
                  <a:pt x="12889" y="1149"/>
                </a:lnTo>
                <a:lnTo>
                  <a:pt x="12687" y="1108"/>
                </a:lnTo>
                <a:lnTo>
                  <a:pt x="12284" y="1068"/>
                </a:lnTo>
                <a:lnTo>
                  <a:pt x="11882" y="1088"/>
                </a:lnTo>
                <a:lnTo>
                  <a:pt x="11499" y="1128"/>
                </a:lnTo>
                <a:lnTo>
                  <a:pt x="11116" y="1229"/>
                </a:lnTo>
                <a:lnTo>
                  <a:pt x="10734" y="1350"/>
                </a:lnTo>
                <a:lnTo>
                  <a:pt x="10371" y="1531"/>
                </a:lnTo>
                <a:lnTo>
                  <a:pt x="10009" y="1712"/>
                </a:lnTo>
                <a:lnTo>
                  <a:pt x="9687" y="1954"/>
                </a:lnTo>
                <a:lnTo>
                  <a:pt x="9365" y="2196"/>
                </a:lnTo>
                <a:lnTo>
                  <a:pt x="9083" y="2478"/>
                </a:lnTo>
                <a:lnTo>
                  <a:pt x="8801" y="2780"/>
                </a:lnTo>
                <a:lnTo>
                  <a:pt x="8559" y="3102"/>
                </a:lnTo>
                <a:lnTo>
                  <a:pt x="8338" y="3444"/>
                </a:lnTo>
                <a:lnTo>
                  <a:pt x="8156" y="3787"/>
                </a:lnTo>
                <a:lnTo>
                  <a:pt x="7995" y="4129"/>
                </a:lnTo>
                <a:lnTo>
                  <a:pt x="7874" y="4491"/>
                </a:lnTo>
                <a:lnTo>
                  <a:pt x="7774" y="4874"/>
                </a:lnTo>
                <a:lnTo>
                  <a:pt x="7693" y="5236"/>
                </a:lnTo>
                <a:lnTo>
                  <a:pt x="7653" y="5619"/>
                </a:lnTo>
                <a:lnTo>
                  <a:pt x="7613" y="6002"/>
                </a:lnTo>
                <a:lnTo>
                  <a:pt x="7613" y="6384"/>
                </a:lnTo>
                <a:lnTo>
                  <a:pt x="7653" y="6767"/>
                </a:lnTo>
                <a:lnTo>
                  <a:pt x="7713" y="7129"/>
                </a:lnTo>
                <a:lnTo>
                  <a:pt x="7794" y="7512"/>
                </a:lnTo>
                <a:lnTo>
                  <a:pt x="7894" y="7874"/>
                </a:lnTo>
                <a:lnTo>
                  <a:pt x="8035" y="8217"/>
                </a:lnTo>
                <a:lnTo>
                  <a:pt x="8197" y="8559"/>
                </a:lnTo>
                <a:lnTo>
                  <a:pt x="8398" y="8881"/>
                </a:lnTo>
                <a:lnTo>
                  <a:pt x="8619" y="9204"/>
                </a:lnTo>
                <a:lnTo>
                  <a:pt x="8881" y="9506"/>
                </a:lnTo>
                <a:lnTo>
                  <a:pt x="8962" y="9586"/>
                </a:lnTo>
                <a:lnTo>
                  <a:pt x="8841" y="9667"/>
                </a:lnTo>
                <a:lnTo>
                  <a:pt x="8499" y="9808"/>
                </a:lnTo>
                <a:lnTo>
                  <a:pt x="8156" y="9908"/>
                </a:lnTo>
                <a:lnTo>
                  <a:pt x="7794" y="9989"/>
                </a:lnTo>
                <a:lnTo>
                  <a:pt x="7431" y="10049"/>
                </a:lnTo>
                <a:lnTo>
                  <a:pt x="7049" y="10069"/>
                </a:lnTo>
                <a:lnTo>
                  <a:pt x="6666" y="10049"/>
                </a:lnTo>
                <a:lnTo>
                  <a:pt x="6283" y="10009"/>
                </a:lnTo>
                <a:lnTo>
                  <a:pt x="5921" y="9949"/>
                </a:lnTo>
                <a:lnTo>
                  <a:pt x="5538" y="9828"/>
                </a:lnTo>
                <a:lnTo>
                  <a:pt x="5136" y="9687"/>
                </a:lnTo>
                <a:lnTo>
                  <a:pt x="4934" y="9626"/>
                </a:lnTo>
                <a:lnTo>
                  <a:pt x="4733" y="9586"/>
                </a:lnTo>
                <a:lnTo>
                  <a:pt x="4552" y="9546"/>
                </a:lnTo>
                <a:lnTo>
                  <a:pt x="4290" y="9546"/>
                </a:lnTo>
                <a:lnTo>
                  <a:pt x="4229" y="9566"/>
                </a:lnTo>
                <a:lnTo>
                  <a:pt x="4129" y="9647"/>
                </a:lnTo>
                <a:lnTo>
                  <a:pt x="4089" y="9687"/>
                </a:lnTo>
                <a:lnTo>
                  <a:pt x="4048" y="9747"/>
                </a:lnTo>
                <a:lnTo>
                  <a:pt x="4028" y="9808"/>
                </a:lnTo>
                <a:lnTo>
                  <a:pt x="4028" y="9868"/>
                </a:lnTo>
                <a:lnTo>
                  <a:pt x="4008" y="9868"/>
                </a:lnTo>
                <a:lnTo>
                  <a:pt x="3968" y="9888"/>
                </a:lnTo>
                <a:lnTo>
                  <a:pt x="3927" y="9908"/>
                </a:lnTo>
                <a:lnTo>
                  <a:pt x="3887" y="9949"/>
                </a:lnTo>
                <a:lnTo>
                  <a:pt x="3867" y="9989"/>
                </a:lnTo>
                <a:lnTo>
                  <a:pt x="3867" y="10170"/>
                </a:lnTo>
                <a:lnTo>
                  <a:pt x="3887" y="10351"/>
                </a:lnTo>
                <a:lnTo>
                  <a:pt x="3927" y="10512"/>
                </a:lnTo>
                <a:lnTo>
                  <a:pt x="3988" y="10674"/>
                </a:lnTo>
                <a:lnTo>
                  <a:pt x="4129" y="10996"/>
                </a:lnTo>
                <a:lnTo>
                  <a:pt x="4189" y="11177"/>
                </a:lnTo>
                <a:lnTo>
                  <a:pt x="4250" y="11338"/>
                </a:lnTo>
                <a:lnTo>
                  <a:pt x="4290" y="11519"/>
                </a:lnTo>
                <a:lnTo>
                  <a:pt x="4330" y="11721"/>
                </a:lnTo>
                <a:lnTo>
                  <a:pt x="4330" y="11922"/>
                </a:lnTo>
                <a:lnTo>
                  <a:pt x="4330" y="12123"/>
                </a:lnTo>
                <a:lnTo>
                  <a:pt x="4310" y="12325"/>
                </a:lnTo>
                <a:lnTo>
                  <a:pt x="4250" y="12506"/>
                </a:lnTo>
                <a:lnTo>
                  <a:pt x="4209" y="12707"/>
                </a:lnTo>
                <a:lnTo>
                  <a:pt x="4129" y="12889"/>
                </a:lnTo>
                <a:lnTo>
                  <a:pt x="4048" y="13050"/>
                </a:lnTo>
                <a:lnTo>
                  <a:pt x="3948" y="13211"/>
                </a:lnTo>
                <a:lnTo>
                  <a:pt x="3827" y="13352"/>
                </a:lnTo>
                <a:lnTo>
                  <a:pt x="3706" y="13473"/>
                </a:lnTo>
                <a:lnTo>
                  <a:pt x="3585" y="13594"/>
                </a:lnTo>
                <a:lnTo>
                  <a:pt x="3444" y="13694"/>
                </a:lnTo>
                <a:lnTo>
                  <a:pt x="3283" y="13795"/>
                </a:lnTo>
                <a:lnTo>
                  <a:pt x="3122" y="13875"/>
                </a:lnTo>
                <a:lnTo>
                  <a:pt x="2961" y="13936"/>
                </a:lnTo>
                <a:lnTo>
                  <a:pt x="2800" y="13996"/>
                </a:lnTo>
                <a:lnTo>
                  <a:pt x="2618" y="14037"/>
                </a:lnTo>
                <a:lnTo>
                  <a:pt x="2437" y="14057"/>
                </a:lnTo>
                <a:lnTo>
                  <a:pt x="2256" y="14077"/>
                </a:lnTo>
                <a:lnTo>
                  <a:pt x="2095" y="14077"/>
                </a:lnTo>
                <a:lnTo>
                  <a:pt x="1914" y="14057"/>
                </a:lnTo>
                <a:lnTo>
                  <a:pt x="1732" y="14037"/>
                </a:lnTo>
                <a:lnTo>
                  <a:pt x="1531" y="13976"/>
                </a:lnTo>
                <a:lnTo>
                  <a:pt x="1390" y="13956"/>
                </a:lnTo>
                <a:lnTo>
                  <a:pt x="1269" y="13976"/>
                </a:lnTo>
                <a:lnTo>
                  <a:pt x="1148" y="14016"/>
                </a:lnTo>
                <a:lnTo>
                  <a:pt x="1048" y="14057"/>
                </a:lnTo>
                <a:lnTo>
                  <a:pt x="967" y="14137"/>
                </a:lnTo>
                <a:lnTo>
                  <a:pt x="887" y="14218"/>
                </a:lnTo>
                <a:lnTo>
                  <a:pt x="846" y="14318"/>
                </a:lnTo>
                <a:lnTo>
                  <a:pt x="806" y="14419"/>
                </a:lnTo>
                <a:lnTo>
                  <a:pt x="786" y="14540"/>
                </a:lnTo>
                <a:lnTo>
                  <a:pt x="786" y="14641"/>
                </a:lnTo>
                <a:lnTo>
                  <a:pt x="786" y="14761"/>
                </a:lnTo>
                <a:lnTo>
                  <a:pt x="826" y="14862"/>
                </a:lnTo>
                <a:lnTo>
                  <a:pt x="887" y="14943"/>
                </a:lnTo>
                <a:lnTo>
                  <a:pt x="967" y="15043"/>
                </a:lnTo>
                <a:lnTo>
                  <a:pt x="1088" y="15104"/>
                </a:lnTo>
                <a:lnTo>
                  <a:pt x="1209" y="15164"/>
                </a:lnTo>
                <a:lnTo>
                  <a:pt x="1390" y="15204"/>
                </a:lnTo>
                <a:lnTo>
                  <a:pt x="1571" y="15285"/>
                </a:lnTo>
                <a:lnTo>
                  <a:pt x="1753" y="15366"/>
                </a:lnTo>
                <a:lnTo>
                  <a:pt x="1894" y="15466"/>
                </a:lnTo>
                <a:lnTo>
                  <a:pt x="2055" y="15567"/>
                </a:lnTo>
                <a:lnTo>
                  <a:pt x="2196" y="15688"/>
                </a:lnTo>
                <a:lnTo>
                  <a:pt x="2316" y="15829"/>
                </a:lnTo>
                <a:lnTo>
                  <a:pt x="2417" y="15970"/>
                </a:lnTo>
                <a:lnTo>
                  <a:pt x="2518" y="16111"/>
                </a:lnTo>
                <a:lnTo>
                  <a:pt x="2618" y="16272"/>
                </a:lnTo>
                <a:lnTo>
                  <a:pt x="2679" y="16453"/>
                </a:lnTo>
                <a:lnTo>
                  <a:pt x="2739" y="16614"/>
                </a:lnTo>
                <a:lnTo>
                  <a:pt x="2780" y="16795"/>
                </a:lnTo>
                <a:lnTo>
                  <a:pt x="2820" y="16997"/>
                </a:lnTo>
                <a:lnTo>
                  <a:pt x="2820" y="17178"/>
                </a:lnTo>
                <a:lnTo>
                  <a:pt x="2820" y="17379"/>
                </a:lnTo>
                <a:lnTo>
                  <a:pt x="2800" y="17520"/>
                </a:lnTo>
                <a:lnTo>
                  <a:pt x="2759" y="17661"/>
                </a:lnTo>
                <a:lnTo>
                  <a:pt x="2719" y="17802"/>
                </a:lnTo>
                <a:lnTo>
                  <a:pt x="2659" y="17923"/>
                </a:lnTo>
                <a:lnTo>
                  <a:pt x="2518" y="18165"/>
                </a:lnTo>
                <a:lnTo>
                  <a:pt x="2337" y="18386"/>
                </a:lnTo>
                <a:lnTo>
                  <a:pt x="2115" y="18567"/>
                </a:lnTo>
                <a:lnTo>
                  <a:pt x="1873" y="18729"/>
                </a:lnTo>
                <a:lnTo>
                  <a:pt x="1612" y="18870"/>
                </a:lnTo>
                <a:lnTo>
                  <a:pt x="1350" y="18950"/>
                </a:lnTo>
                <a:lnTo>
                  <a:pt x="1128" y="18950"/>
                </a:lnTo>
                <a:lnTo>
                  <a:pt x="907" y="18970"/>
                </a:lnTo>
                <a:lnTo>
                  <a:pt x="685" y="19010"/>
                </a:lnTo>
                <a:lnTo>
                  <a:pt x="464" y="19071"/>
                </a:lnTo>
                <a:lnTo>
                  <a:pt x="323" y="19111"/>
                </a:lnTo>
                <a:lnTo>
                  <a:pt x="222" y="19172"/>
                </a:lnTo>
                <a:lnTo>
                  <a:pt x="142" y="19252"/>
                </a:lnTo>
                <a:lnTo>
                  <a:pt x="81" y="19353"/>
                </a:lnTo>
                <a:lnTo>
                  <a:pt x="41" y="19453"/>
                </a:lnTo>
                <a:lnTo>
                  <a:pt x="1" y="19554"/>
                </a:lnTo>
                <a:lnTo>
                  <a:pt x="1" y="19655"/>
                </a:lnTo>
                <a:lnTo>
                  <a:pt x="1" y="19756"/>
                </a:lnTo>
                <a:lnTo>
                  <a:pt x="21" y="19856"/>
                </a:lnTo>
                <a:lnTo>
                  <a:pt x="61" y="19957"/>
                </a:lnTo>
                <a:lnTo>
                  <a:pt x="121" y="20058"/>
                </a:lnTo>
                <a:lnTo>
                  <a:pt x="202" y="20138"/>
                </a:lnTo>
                <a:lnTo>
                  <a:pt x="283" y="20219"/>
                </a:lnTo>
                <a:lnTo>
                  <a:pt x="383" y="20259"/>
                </a:lnTo>
                <a:lnTo>
                  <a:pt x="504" y="20299"/>
                </a:lnTo>
                <a:lnTo>
                  <a:pt x="625" y="20319"/>
                </a:lnTo>
                <a:lnTo>
                  <a:pt x="826" y="20340"/>
                </a:lnTo>
                <a:lnTo>
                  <a:pt x="1028" y="20319"/>
                </a:lnTo>
                <a:lnTo>
                  <a:pt x="1209" y="20299"/>
                </a:lnTo>
                <a:lnTo>
                  <a:pt x="1410" y="20279"/>
                </a:lnTo>
                <a:lnTo>
                  <a:pt x="1591" y="20340"/>
                </a:lnTo>
                <a:lnTo>
                  <a:pt x="1773" y="20420"/>
                </a:lnTo>
                <a:lnTo>
                  <a:pt x="1954" y="20541"/>
                </a:lnTo>
                <a:lnTo>
                  <a:pt x="2095" y="20682"/>
                </a:lnTo>
                <a:lnTo>
                  <a:pt x="2236" y="20823"/>
                </a:lnTo>
                <a:lnTo>
                  <a:pt x="2357" y="21004"/>
                </a:lnTo>
                <a:lnTo>
                  <a:pt x="2457" y="21185"/>
                </a:lnTo>
                <a:lnTo>
                  <a:pt x="2538" y="21367"/>
                </a:lnTo>
                <a:lnTo>
                  <a:pt x="2578" y="21568"/>
                </a:lnTo>
                <a:lnTo>
                  <a:pt x="2618" y="21769"/>
                </a:lnTo>
                <a:lnTo>
                  <a:pt x="2639" y="21951"/>
                </a:lnTo>
                <a:lnTo>
                  <a:pt x="2618" y="22152"/>
                </a:lnTo>
                <a:lnTo>
                  <a:pt x="2598" y="22353"/>
                </a:lnTo>
                <a:lnTo>
                  <a:pt x="2558" y="22555"/>
                </a:lnTo>
                <a:lnTo>
                  <a:pt x="2518" y="22756"/>
                </a:lnTo>
                <a:lnTo>
                  <a:pt x="2437" y="22937"/>
                </a:lnTo>
                <a:lnTo>
                  <a:pt x="2276" y="23320"/>
                </a:lnTo>
                <a:lnTo>
                  <a:pt x="2075" y="23702"/>
                </a:lnTo>
                <a:lnTo>
                  <a:pt x="1873" y="24045"/>
                </a:lnTo>
                <a:lnTo>
                  <a:pt x="1652" y="24347"/>
                </a:lnTo>
                <a:lnTo>
                  <a:pt x="1591" y="24468"/>
                </a:lnTo>
                <a:lnTo>
                  <a:pt x="1551" y="24589"/>
                </a:lnTo>
                <a:lnTo>
                  <a:pt x="1551" y="24729"/>
                </a:lnTo>
                <a:lnTo>
                  <a:pt x="1571" y="24850"/>
                </a:lnTo>
                <a:lnTo>
                  <a:pt x="1632" y="24971"/>
                </a:lnTo>
                <a:lnTo>
                  <a:pt x="1692" y="25072"/>
                </a:lnTo>
                <a:lnTo>
                  <a:pt x="1773" y="25173"/>
                </a:lnTo>
                <a:lnTo>
                  <a:pt x="1873" y="25253"/>
                </a:lnTo>
                <a:lnTo>
                  <a:pt x="1994" y="25313"/>
                </a:lnTo>
                <a:lnTo>
                  <a:pt x="2095" y="25334"/>
                </a:lnTo>
                <a:lnTo>
                  <a:pt x="2316" y="25334"/>
                </a:lnTo>
                <a:lnTo>
                  <a:pt x="2437" y="25293"/>
                </a:lnTo>
                <a:lnTo>
                  <a:pt x="2538" y="25253"/>
                </a:lnTo>
                <a:lnTo>
                  <a:pt x="2618" y="25173"/>
                </a:lnTo>
                <a:lnTo>
                  <a:pt x="2699" y="25092"/>
                </a:lnTo>
                <a:lnTo>
                  <a:pt x="2880" y="24971"/>
                </a:lnTo>
                <a:lnTo>
                  <a:pt x="3062" y="24830"/>
                </a:lnTo>
                <a:lnTo>
                  <a:pt x="3202" y="24669"/>
                </a:lnTo>
                <a:lnTo>
                  <a:pt x="3364" y="24508"/>
                </a:lnTo>
                <a:lnTo>
                  <a:pt x="3645" y="24166"/>
                </a:lnTo>
                <a:lnTo>
                  <a:pt x="3927" y="23823"/>
                </a:lnTo>
                <a:lnTo>
                  <a:pt x="4109" y="23662"/>
                </a:lnTo>
                <a:lnTo>
                  <a:pt x="4290" y="23481"/>
                </a:lnTo>
                <a:lnTo>
                  <a:pt x="4471" y="23320"/>
                </a:lnTo>
                <a:lnTo>
                  <a:pt x="4673" y="23179"/>
                </a:lnTo>
                <a:lnTo>
                  <a:pt x="4894" y="23038"/>
                </a:lnTo>
                <a:lnTo>
                  <a:pt x="5095" y="22917"/>
                </a:lnTo>
                <a:lnTo>
                  <a:pt x="5337" y="22816"/>
                </a:lnTo>
                <a:lnTo>
                  <a:pt x="5559" y="22716"/>
                </a:lnTo>
                <a:lnTo>
                  <a:pt x="5740" y="22675"/>
                </a:lnTo>
                <a:lnTo>
                  <a:pt x="5941" y="22635"/>
                </a:lnTo>
                <a:lnTo>
                  <a:pt x="6143" y="22615"/>
                </a:lnTo>
                <a:lnTo>
                  <a:pt x="6324" y="22595"/>
                </a:lnTo>
                <a:lnTo>
                  <a:pt x="6525" y="22615"/>
                </a:lnTo>
                <a:lnTo>
                  <a:pt x="6727" y="22635"/>
                </a:lnTo>
                <a:lnTo>
                  <a:pt x="6908" y="22675"/>
                </a:lnTo>
                <a:lnTo>
                  <a:pt x="7109" y="22736"/>
                </a:lnTo>
                <a:lnTo>
                  <a:pt x="7290" y="22796"/>
                </a:lnTo>
                <a:lnTo>
                  <a:pt x="7451" y="22897"/>
                </a:lnTo>
                <a:lnTo>
                  <a:pt x="7613" y="22998"/>
                </a:lnTo>
                <a:lnTo>
                  <a:pt x="7774" y="23098"/>
                </a:lnTo>
                <a:lnTo>
                  <a:pt x="7915" y="23239"/>
                </a:lnTo>
                <a:lnTo>
                  <a:pt x="8035" y="23380"/>
                </a:lnTo>
                <a:lnTo>
                  <a:pt x="8136" y="23541"/>
                </a:lnTo>
                <a:lnTo>
                  <a:pt x="8237" y="23723"/>
                </a:lnTo>
                <a:lnTo>
                  <a:pt x="8297" y="23843"/>
                </a:lnTo>
                <a:lnTo>
                  <a:pt x="8358" y="23924"/>
                </a:lnTo>
                <a:lnTo>
                  <a:pt x="8438" y="23984"/>
                </a:lnTo>
                <a:lnTo>
                  <a:pt x="8539" y="24025"/>
                </a:lnTo>
                <a:lnTo>
                  <a:pt x="8640" y="24045"/>
                </a:lnTo>
                <a:lnTo>
                  <a:pt x="8740" y="24025"/>
                </a:lnTo>
                <a:lnTo>
                  <a:pt x="8821" y="24005"/>
                </a:lnTo>
                <a:lnTo>
                  <a:pt x="8921" y="23984"/>
                </a:lnTo>
                <a:lnTo>
                  <a:pt x="9022" y="23924"/>
                </a:lnTo>
                <a:lnTo>
                  <a:pt x="9103" y="23864"/>
                </a:lnTo>
                <a:lnTo>
                  <a:pt x="9183" y="23783"/>
                </a:lnTo>
                <a:lnTo>
                  <a:pt x="9244" y="23702"/>
                </a:lnTo>
                <a:lnTo>
                  <a:pt x="9284" y="23602"/>
                </a:lnTo>
                <a:lnTo>
                  <a:pt x="9324" y="23501"/>
                </a:lnTo>
                <a:lnTo>
                  <a:pt x="9324" y="23380"/>
                </a:lnTo>
                <a:lnTo>
                  <a:pt x="9324" y="23280"/>
                </a:lnTo>
                <a:lnTo>
                  <a:pt x="9224" y="22857"/>
                </a:lnTo>
                <a:lnTo>
                  <a:pt x="9143" y="22414"/>
                </a:lnTo>
                <a:lnTo>
                  <a:pt x="9103" y="21971"/>
                </a:lnTo>
                <a:lnTo>
                  <a:pt x="9083" y="21769"/>
                </a:lnTo>
                <a:lnTo>
                  <a:pt x="9083" y="21548"/>
                </a:lnTo>
                <a:lnTo>
                  <a:pt x="9103" y="21326"/>
                </a:lnTo>
                <a:lnTo>
                  <a:pt x="9143" y="21125"/>
                </a:lnTo>
                <a:lnTo>
                  <a:pt x="9183" y="20924"/>
                </a:lnTo>
                <a:lnTo>
                  <a:pt x="9244" y="20722"/>
                </a:lnTo>
                <a:lnTo>
                  <a:pt x="9344" y="20541"/>
                </a:lnTo>
                <a:lnTo>
                  <a:pt x="9445" y="20360"/>
                </a:lnTo>
                <a:lnTo>
                  <a:pt x="9586" y="20178"/>
                </a:lnTo>
                <a:lnTo>
                  <a:pt x="9767" y="20017"/>
                </a:lnTo>
                <a:lnTo>
                  <a:pt x="9928" y="19897"/>
                </a:lnTo>
                <a:lnTo>
                  <a:pt x="10110" y="19816"/>
                </a:lnTo>
                <a:lnTo>
                  <a:pt x="10271" y="19796"/>
                </a:lnTo>
                <a:lnTo>
                  <a:pt x="10432" y="19796"/>
                </a:lnTo>
                <a:lnTo>
                  <a:pt x="10593" y="19816"/>
                </a:lnTo>
                <a:lnTo>
                  <a:pt x="10754" y="19897"/>
                </a:lnTo>
                <a:lnTo>
                  <a:pt x="10915" y="19977"/>
                </a:lnTo>
                <a:lnTo>
                  <a:pt x="11076" y="20078"/>
                </a:lnTo>
                <a:lnTo>
                  <a:pt x="11217" y="20219"/>
                </a:lnTo>
                <a:lnTo>
                  <a:pt x="11358" y="20360"/>
                </a:lnTo>
                <a:lnTo>
                  <a:pt x="11620" y="20662"/>
                </a:lnTo>
                <a:lnTo>
                  <a:pt x="11841" y="20964"/>
                </a:lnTo>
                <a:lnTo>
                  <a:pt x="12023" y="21226"/>
                </a:lnTo>
                <a:lnTo>
                  <a:pt x="12083" y="21306"/>
                </a:lnTo>
                <a:lnTo>
                  <a:pt x="12164" y="21387"/>
                </a:lnTo>
                <a:lnTo>
                  <a:pt x="12244" y="21427"/>
                </a:lnTo>
                <a:lnTo>
                  <a:pt x="12345" y="21467"/>
                </a:lnTo>
                <a:lnTo>
                  <a:pt x="12446" y="21487"/>
                </a:lnTo>
                <a:lnTo>
                  <a:pt x="12546" y="21487"/>
                </a:lnTo>
                <a:lnTo>
                  <a:pt x="12647" y="21467"/>
                </a:lnTo>
                <a:lnTo>
                  <a:pt x="12727" y="21447"/>
                </a:lnTo>
                <a:lnTo>
                  <a:pt x="12828" y="21407"/>
                </a:lnTo>
                <a:lnTo>
                  <a:pt x="12909" y="21346"/>
                </a:lnTo>
                <a:lnTo>
                  <a:pt x="12969" y="21286"/>
                </a:lnTo>
                <a:lnTo>
                  <a:pt x="13009" y="21205"/>
                </a:lnTo>
                <a:lnTo>
                  <a:pt x="13050" y="21105"/>
                </a:lnTo>
                <a:lnTo>
                  <a:pt x="13070" y="21024"/>
                </a:lnTo>
                <a:lnTo>
                  <a:pt x="13070" y="20903"/>
                </a:lnTo>
                <a:lnTo>
                  <a:pt x="13050" y="20803"/>
                </a:lnTo>
                <a:lnTo>
                  <a:pt x="12868" y="20259"/>
                </a:lnTo>
                <a:lnTo>
                  <a:pt x="12748" y="19715"/>
                </a:lnTo>
                <a:lnTo>
                  <a:pt x="12627" y="19151"/>
                </a:lnTo>
                <a:lnTo>
                  <a:pt x="12566" y="18608"/>
                </a:lnTo>
                <a:lnTo>
                  <a:pt x="12526" y="18044"/>
                </a:lnTo>
                <a:lnTo>
                  <a:pt x="12526" y="17480"/>
                </a:lnTo>
                <a:lnTo>
                  <a:pt x="12546" y="16916"/>
                </a:lnTo>
                <a:lnTo>
                  <a:pt x="12607" y="16352"/>
                </a:lnTo>
                <a:lnTo>
                  <a:pt x="12687" y="15889"/>
                </a:lnTo>
                <a:lnTo>
                  <a:pt x="12808" y="15426"/>
                </a:lnTo>
                <a:lnTo>
                  <a:pt x="12868" y="15204"/>
                </a:lnTo>
                <a:lnTo>
                  <a:pt x="12969" y="14983"/>
                </a:lnTo>
                <a:lnTo>
                  <a:pt x="13070" y="14782"/>
                </a:lnTo>
                <a:lnTo>
                  <a:pt x="13191" y="14580"/>
                </a:lnTo>
                <a:lnTo>
                  <a:pt x="13271" y="14480"/>
                </a:lnTo>
                <a:lnTo>
                  <a:pt x="13352" y="14399"/>
                </a:lnTo>
                <a:lnTo>
                  <a:pt x="13452" y="14339"/>
                </a:lnTo>
                <a:lnTo>
                  <a:pt x="13553" y="14278"/>
                </a:lnTo>
                <a:lnTo>
                  <a:pt x="13674" y="14238"/>
                </a:lnTo>
                <a:lnTo>
                  <a:pt x="13775" y="14218"/>
                </a:lnTo>
                <a:lnTo>
                  <a:pt x="13895" y="14218"/>
                </a:lnTo>
                <a:lnTo>
                  <a:pt x="13996" y="14238"/>
                </a:lnTo>
                <a:lnTo>
                  <a:pt x="14278" y="14459"/>
                </a:lnTo>
                <a:lnTo>
                  <a:pt x="14560" y="14641"/>
                </a:lnTo>
                <a:lnTo>
                  <a:pt x="14862" y="14822"/>
                </a:lnTo>
                <a:lnTo>
                  <a:pt x="15184" y="14963"/>
                </a:lnTo>
                <a:lnTo>
                  <a:pt x="15506" y="15064"/>
                </a:lnTo>
                <a:lnTo>
                  <a:pt x="15849" y="15144"/>
                </a:lnTo>
                <a:lnTo>
                  <a:pt x="16191" y="15204"/>
                </a:lnTo>
                <a:lnTo>
                  <a:pt x="16533" y="15245"/>
                </a:lnTo>
                <a:lnTo>
                  <a:pt x="16775" y="15225"/>
                </a:lnTo>
                <a:lnTo>
                  <a:pt x="16997" y="15225"/>
                </a:lnTo>
                <a:lnTo>
                  <a:pt x="17218" y="15184"/>
                </a:lnTo>
                <a:lnTo>
                  <a:pt x="17440" y="15144"/>
                </a:lnTo>
                <a:lnTo>
                  <a:pt x="17661" y="15084"/>
                </a:lnTo>
                <a:lnTo>
                  <a:pt x="17863" y="15023"/>
                </a:lnTo>
                <a:lnTo>
                  <a:pt x="18285" y="14842"/>
                </a:lnTo>
                <a:lnTo>
                  <a:pt x="18708" y="14641"/>
                </a:lnTo>
                <a:lnTo>
                  <a:pt x="19091" y="14399"/>
                </a:lnTo>
                <a:lnTo>
                  <a:pt x="19473" y="14157"/>
                </a:lnTo>
                <a:lnTo>
                  <a:pt x="19816" y="13875"/>
                </a:lnTo>
                <a:lnTo>
                  <a:pt x="20138" y="13614"/>
                </a:lnTo>
                <a:lnTo>
                  <a:pt x="20440" y="13332"/>
                </a:lnTo>
                <a:lnTo>
                  <a:pt x="20702" y="13030"/>
                </a:lnTo>
                <a:lnTo>
                  <a:pt x="20964" y="12707"/>
                </a:lnTo>
                <a:lnTo>
                  <a:pt x="21125" y="12788"/>
                </a:lnTo>
                <a:lnTo>
                  <a:pt x="21286" y="12889"/>
                </a:lnTo>
                <a:lnTo>
                  <a:pt x="21427" y="12989"/>
                </a:lnTo>
                <a:lnTo>
                  <a:pt x="21568" y="13110"/>
                </a:lnTo>
                <a:lnTo>
                  <a:pt x="21668" y="13251"/>
                </a:lnTo>
                <a:lnTo>
                  <a:pt x="21769" y="13412"/>
                </a:lnTo>
                <a:lnTo>
                  <a:pt x="21850" y="13573"/>
                </a:lnTo>
                <a:lnTo>
                  <a:pt x="21910" y="13775"/>
                </a:lnTo>
                <a:lnTo>
                  <a:pt x="21930" y="13936"/>
                </a:lnTo>
                <a:lnTo>
                  <a:pt x="21950" y="14077"/>
                </a:lnTo>
                <a:lnTo>
                  <a:pt x="21930" y="14238"/>
                </a:lnTo>
                <a:lnTo>
                  <a:pt x="21890" y="14399"/>
                </a:lnTo>
                <a:lnTo>
                  <a:pt x="21850" y="14540"/>
                </a:lnTo>
                <a:lnTo>
                  <a:pt x="21789" y="14701"/>
                </a:lnTo>
                <a:lnTo>
                  <a:pt x="21648" y="15023"/>
                </a:lnTo>
                <a:lnTo>
                  <a:pt x="21487" y="15325"/>
                </a:lnTo>
                <a:lnTo>
                  <a:pt x="21306" y="15607"/>
                </a:lnTo>
                <a:lnTo>
                  <a:pt x="20944" y="16111"/>
                </a:lnTo>
                <a:lnTo>
                  <a:pt x="20883" y="16232"/>
                </a:lnTo>
                <a:lnTo>
                  <a:pt x="20863" y="16352"/>
                </a:lnTo>
                <a:lnTo>
                  <a:pt x="20843" y="16493"/>
                </a:lnTo>
                <a:lnTo>
                  <a:pt x="20883" y="16614"/>
                </a:lnTo>
                <a:lnTo>
                  <a:pt x="20923" y="16735"/>
                </a:lnTo>
                <a:lnTo>
                  <a:pt x="20984" y="16856"/>
                </a:lnTo>
                <a:lnTo>
                  <a:pt x="21084" y="16956"/>
                </a:lnTo>
                <a:lnTo>
                  <a:pt x="21185" y="17017"/>
                </a:lnTo>
                <a:lnTo>
                  <a:pt x="21306" y="17077"/>
                </a:lnTo>
                <a:lnTo>
                  <a:pt x="21447" y="17118"/>
                </a:lnTo>
                <a:lnTo>
                  <a:pt x="21568" y="17118"/>
                </a:lnTo>
                <a:lnTo>
                  <a:pt x="21689" y="17097"/>
                </a:lnTo>
                <a:lnTo>
                  <a:pt x="21809" y="17037"/>
                </a:lnTo>
                <a:lnTo>
                  <a:pt x="21910" y="16977"/>
                </a:lnTo>
                <a:lnTo>
                  <a:pt x="22011" y="16896"/>
                </a:lnTo>
                <a:lnTo>
                  <a:pt x="22111" y="16795"/>
                </a:lnTo>
                <a:lnTo>
                  <a:pt x="22232" y="16614"/>
                </a:lnTo>
                <a:lnTo>
                  <a:pt x="22393" y="16473"/>
                </a:lnTo>
                <a:lnTo>
                  <a:pt x="22575" y="16332"/>
                </a:lnTo>
                <a:lnTo>
                  <a:pt x="22736" y="16232"/>
                </a:lnTo>
                <a:lnTo>
                  <a:pt x="22937" y="16131"/>
                </a:lnTo>
                <a:lnTo>
                  <a:pt x="23138" y="16050"/>
                </a:lnTo>
                <a:lnTo>
                  <a:pt x="23340" y="16010"/>
                </a:lnTo>
                <a:lnTo>
                  <a:pt x="23541" y="15970"/>
                </a:lnTo>
                <a:lnTo>
                  <a:pt x="23763" y="15950"/>
                </a:lnTo>
                <a:lnTo>
                  <a:pt x="23984" y="15950"/>
                </a:lnTo>
                <a:lnTo>
                  <a:pt x="24186" y="15970"/>
                </a:lnTo>
                <a:lnTo>
                  <a:pt x="24407" y="16010"/>
                </a:lnTo>
                <a:lnTo>
                  <a:pt x="24609" y="16070"/>
                </a:lnTo>
                <a:lnTo>
                  <a:pt x="24810" y="16151"/>
                </a:lnTo>
                <a:lnTo>
                  <a:pt x="24991" y="16252"/>
                </a:lnTo>
                <a:lnTo>
                  <a:pt x="25172" y="16352"/>
                </a:lnTo>
                <a:lnTo>
                  <a:pt x="25333" y="16473"/>
                </a:lnTo>
                <a:lnTo>
                  <a:pt x="25454" y="16614"/>
                </a:lnTo>
                <a:lnTo>
                  <a:pt x="25575" y="16755"/>
                </a:lnTo>
                <a:lnTo>
                  <a:pt x="25676" y="16916"/>
                </a:lnTo>
                <a:lnTo>
                  <a:pt x="25756" y="17097"/>
                </a:lnTo>
                <a:lnTo>
                  <a:pt x="25817" y="17259"/>
                </a:lnTo>
                <a:lnTo>
                  <a:pt x="25877" y="17460"/>
                </a:lnTo>
                <a:lnTo>
                  <a:pt x="25917" y="17641"/>
                </a:lnTo>
                <a:lnTo>
                  <a:pt x="25938" y="17822"/>
                </a:lnTo>
                <a:lnTo>
                  <a:pt x="25938" y="18024"/>
                </a:lnTo>
                <a:lnTo>
                  <a:pt x="25917" y="18225"/>
                </a:lnTo>
                <a:lnTo>
                  <a:pt x="25897" y="18406"/>
                </a:lnTo>
                <a:lnTo>
                  <a:pt x="25857" y="18608"/>
                </a:lnTo>
                <a:lnTo>
                  <a:pt x="25817" y="18789"/>
                </a:lnTo>
                <a:lnTo>
                  <a:pt x="25756" y="18970"/>
                </a:lnTo>
                <a:lnTo>
                  <a:pt x="25676" y="19131"/>
                </a:lnTo>
                <a:lnTo>
                  <a:pt x="25495" y="19413"/>
                </a:lnTo>
                <a:lnTo>
                  <a:pt x="25434" y="19554"/>
                </a:lnTo>
                <a:lnTo>
                  <a:pt x="25394" y="19695"/>
                </a:lnTo>
                <a:lnTo>
                  <a:pt x="25394" y="19836"/>
                </a:lnTo>
                <a:lnTo>
                  <a:pt x="25434" y="19977"/>
                </a:lnTo>
                <a:lnTo>
                  <a:pt x="25474" y="20098"/>
                </a:lnTo>
                <a:lnTo>
                  <a:pt x="25555" y="20199"/>
                </a:lnTo>
                <a:lnTo>
                  <a:pt x="25636" y="20279"/>
                </a:lnTo>
                <a:lnTo>
                  <a:pt x="25756" y="20360"/>
                </a:lnTo>
                <a:lnTo>
                  <a:pt x="25877" y="20420"/>
                </a:lnTo>
                <a:lnTo>
                  <a:pt x="25998" y="20440"/>
                </a:lnTo>
                <a:lnTo>
                  <a:pt x="26139" y="20460"/>
                </a:lnTo>
                <a:lnTo>
                  <a:pt x="26260" y="20440"/>
                </a:lnTo>
                <a:lnTo>
                  <a:pt x="26401" y="20420"/>
                </a:lnTo>
                <a:lnTo>
                  <a:pt x="26522" y="20340"/>
                </a:lnTo>
                <a:lnTo>
                  <a:pt x="26642" y="20259"/>
                </a:lnTo>
                <a:lnTo>
                  <a:pt x="26763" y="20138"/>
                </a:lnTo>
                <a:lnTo>
                  <a:pt x="26965" y="19796"/>
                </a:lnTo>
                <a:lnTo>
                  <a:pt x="27247" y="19433"/>
                </a:lnTo>
                <a:lnTo>
                  <a:pt x="27569" y="19111"/>
                </a:lnTo>
                <a:lnTo>
                  <a:pt x="27911" y="18809"/>
                </a:lnTo>
                <a:lnTo>
                  <a:pt x="28294" y="18567"/>
                </a:lnTo>
                <a:lnTo>
                  <a:pt x="28475" y="18447"/>
                </a:lnTo>
                <a:lnTo>
                  <a:pt x="28676" y="18346"/>
                </a:lnTo>
                <a:lnTo>
                  <a:pt x="28898" y="18245"/>
                </a:lnTo>
                <a:lnTo>
                  <a:pt x="29099" y="18165"/>
                </a:lnTo>
                <a:lnTo>
                  <a:pt x="29321" y="18104"/>
                </a:lnTo>
                <a:lnTo>
                  <a:pt x="29542" y="18044"/>
                </a:lnTo>
                <a:lnTo>
                  <a:pt x="29784" y="18004"/>
                </a:lnTo>
                <a:lnTo>
                  <a:pt x="30005" y="17983"/>
                </a:lnTo>
                <a:lnTo>
                  <a:pt x="30267" y="17963"/>
                </a:lnTo>
                <a:lnTo>
                  <a:pt x="30529" y="17963"/>
                </a:lnTo>
                <a:lnTo>
                  <a:pt x="30791" y="17983"/>
                </a:lnTo>
                <a:lnTo>
                  <a:pt x="31032" y="18024"/>
                </a:lnTo>
                <a:lnTo>
                  <a:pt x="31294" y="18064"/>
                </a:lnTo>
                <a:lnTo>
                  <a:pt x="31556" y="18124"/>
                </a:lnTo>
                <a:lnTo>
                  <a:pt x="31798" y="18205"/>
                </a:lnTo>
                <a:lnTo>
                  <a:pt x="32039" y="18306"/>
                </a:lnTo>
                <a:lnTo>
                  <a:pt x="32301" y="18426"/>
                </a:lnTo>
                <a:lnTo>
                  <a:pt x="32543" y="18547"/>
                </a:lnTo>
                <a:lnTo>
                  <a:pt x="32764" y="18708"/>
                </a:lnTo>
                <a:lnTo>
                  <a:pt x="33006" y="18870"/>
                </a:lnTo>
                <a:lnTo>
                  <a:pt x="33207" y="19031"/>
                </a:lnTo>
                <a:lnTo>
                  <a:pt x="33409" y="19232"/>
                </a:lnTo>
                <a:lnTo>
                  <a:pt x="33469" y="19292"/>
                </a:lnTo>
                <a:lnTo>
                  <a:pt x="33550" y="19353"/>
                </a:lnTo>
                <a:lnTo>
                  <a:pt x="33731" y="19413"/>
                </a:lnTo>
                <a:lnTo>
                  <a:pt x="33892" y="19433"/>
                </a:lnTo>
                <a:lnTo>
                  <a:pt x="34093" y="19453"/>
                </a:lnTo>
                <a:lnTo>
                  <a:pt x="34194" y="19453"/>
                </a:lnTo>
                <a:lnTo>
                  <a:pt x="34295" y="19413"/>
                </a:lnTo>
                <a:lnTo>
                  <a:pt x="34395" y="19353"/>
                </a:lnTo>
                <a:lnTo>
                  <a:pt x="34476" y="19292"/>
                </a:lnTo>
                <a:lnTo>
                  <a:pt x="34536" y="19212"/>
                </a:lnTo>
                <a:lnTo>
                  <a:pt x="34597" y="19111"/>
                </a:lnTo>
                <a:lnTo>
                  <a:pt x="34617" y="19010"/>
                </a:lnTo>
                <a:lnTo>
                  <a:pt x="34637" y="18910"/>
                </a:lnTo>
                <a:lnTo>
                  <a:pt x="34637" y="18789"/>
                </a:lnTo>
                <a:lnTo>
                  <a:pt x="34617" y="18688"/>
                </a:lnTo>
                <a:lnTo>
                  <a:pt x="34556" y="18467"/>
                </a:lnTo>
                <a:lnTo>
                  <a:pt x="34456" y="18286"/>
                </a:lnTo>
                <a:lnTo>
                  <a:pt x="34335" y="18084"/>
                </a:lnTo>
                <a:lnTo>
                  <a:pt x="34375" y="17963"/>
                </a:lnTo>
                <a:lnTo>
                  <a:pt x="34395" y="17843"/>
                </a:lnTo>
                <a:lnTo>
                  <a:pt x="34395" y="17722"/>
                </a:lnTo>
                <a:lnTo>
                  <a:pt x="34355" y="17581"/>
                </a:lnTo>
                <a:lnTo>
                  <a:pt x="34315" y="17480"/>
                </a:lnTo>
                <a:lnTo>
                  <a:pt x="34234" y="17359"/>
                </a:lnTo>
                <a:lnTo>
                  <a:pt x="34134" y="17259"/>
                </a:lnTo>
                <a:lnTo>
                  <a:pt x="33993" y="17178"/>
                </a:lnTo>
                <a:lnTo>
                  <a:pt x="33731" y="17017"/>
                </a:lnTo>
                <a:lnTo>
                  <a:pt x="33469" y="16815"/>
                </a:lnTo>
                <a:lnTo>
                  <a:pt x="33227" y="16614"/>
                </a:lnTo>
                <a:lnTo>
                  <a:pt x="33006" y="16372"/>
                </a:lnTo>
                <a:lnTo>
                  <a:pt x="32804" y="16111"/>
                </a:lnTo>
                <a:lnTo>
                  <a:pt x="32623" y="15849"/>
                </a:lnTo>
                <a:lnTo>
                  <a:pt x="32482" y="15547"/>
                </a:lnTo>
                <a:lnTo>
                  <a:pt x="32341" y="15265"/>
                </a:lnTo>
                <a:lnTo>
                  <a:pt x="32241" y="14943"/>
                </a:lnTo>
                <a:lnTo>
                  <a:pt x="32180" y="14641"/>
                </a:lnTo>
                <a:lnTo>
                  <a:pt x="32120" y="14318"/>
                </a:lnTo>
                <a:lnTo>
                  <a:pt x="32120" y="13996"/>
                </a:lnTo>
                <a:lnTo>
                  <a:pt x="32120" y="13674"/>
                </a:lnTo>
                <a:lnTo>
                  <a:pt x="32180" y="13352"/>
                </a:lnTo>
                <a:lnTo>
                  <a:pt x="32241" y="13030"/>
                </a:lnTo>
                <a:lnTo>
                  <a:pt x="32361" y="12728"/>
                </a:lnTo>
                <a:lnTo>
                  <a:pt x="32402" y="12627"/>
                </a:lnTo>
                <a:lnTo>
                  <a:pt x="32442" y="12506"/>
                </a:lnTo>
                <a:lnTo>
                  <a:pt x="32462" y="12385"/>
                </a:lnTo>
                <a:lnTo>
                  <a:pt x="32462" y="12264"/>
                </a:lnTo>
                <a:lnTo>
                  <a:pt x="32442" y="12164"/>
                </a:lnTo>
                <a:lnTo>
                  <a:pt x="32402" y="12043"/>
                </a:lnTo>
                <a:lnTo>
                  <a:pt x="32341" y="11942"/>
                </a:lnTo>
                <a:lnTo>
                  <a:pt x="32241" y="11842"/>
                </a:lnTo>
                <a:lnTo>
                  <a:pt x="32160" y="11761"/>
                </a:lnTo>
                <a:lnTo>
                  <a:pt x="32059" y="11701"/>
                </a:lnTo>
                <a:lnTo>
                  <a:pt x="31939" y="11660"/>
                </a:lnTo>
                <a:lnTo>
                  <a:pt x="31818" y="11640"/>
                </a:lnTo>
                <a:lnTo>
                  <a:pt x="31596" y="11640"/>
                </a:lnTo>
                <a:lnTo>
                  <a:pt x="31475" y="11680"/>
                </a:lnTo>
                <a:lnTo>
                  <a:pt x="31355" y="11741"/>
                </a:lnTo>
                <a:lnTo>
                  <a:pt x="31294" y="11781"/>
                </a:lnTo>
                <a:lnTo>
                  <a:pt x="31214" y="11801"/>
                </a:lnTo>
                <a:lnTo>
                  <a:pt x="31052" y="11801"/>
                </a:lnTo>
                <a:lnTo>
                  <a:pt x="30891" y="11761"/>
                </a:lnTo>
                <a:lnTo>
                  <a:pt x="30750" y="11680"/>
                </a:lnTo>
                <a:lnTo>
                  <a:pt x="30609" y="11580"/>
                </a:lnTo>
                <a:lnTo>
                  <a:pt x="30489" y="11439"/>
                </a:lnTo>
                <a:lnTo>
                  <a:pt x="30388" y="11298"/>
                </a:lnTo>
                <a:lnTo>
                  <a:pt x="30307" y="11157"/>
                </a:lnTo>
                <a:lnTo>
                  <a:pt x="30267" y="11036"/>
                </a:lnTo>
                <a:lnTo>
                  <a:pt x="30227" y="10915"/>
                </a:lnTo>
                <a:lnTo>
                  <a:pt x="30207" y="10774"/>
                </a:lnTo>
                <a:lnTo>
                  <a:pt x="30207" y="10633"/>
                </a:lnTo>
                <a:lnTo>
                  <a:pt x="30247" y="10351"/>
                </a:lnTo>
                <a:lnTo>
                  <a:pt x="30287" y="10090"/>
                </a:lnTo>
                <a:lnTo>
                  <a:pt x="30368" y="9727"/>
                </a:lnTo>
                <a:lnTo>
                  <a:pt x="30489" y="9365"/>
                </a:lnTo>
                <a:lnTo>
                  <a:pt x="30771" y="8680"/>
                </a:lnTo>
                <a:lnTo>
                  <a:pt x="30811" y="8559"/>
                </a:lnTo>
                <a:lnTo>
                  <a:pt x="30831" y="8438"/>
                </a:lnTo>
                <a:lnTo>
                  <a:pt x="30811" y="8338"/>
                </a:lnTo>
                <a:lnTo>
                  <a:pt x="30771" y="8237"/>
                </a:lnTo>
                <a:lnTo>
                  <a:pt x="30730" y="8136"/>
                </a:lnTo>
                <a:lnTo>
                  <a:pt x="30650" y="8056"/>
                </a:lnTo>
                <a:lnTo>
                  <a:pt x="30569" y="7995"/>
                </a:lnTo>
                <a:lnTo>
                  <a:pt x="30469" y="7935"/>
                </a:lnTo>
                <a:lnTo>
                  <a:pt x="30368" y="7874"/>
                </a:lnTo>
                <a:lnTo>
                  <a:pt x="30267" y="7854"/>
                </a:lnTo>
                <a:lnTo>
                  <a:pt x="30166" y="7834"/>
                </a:lnTo>
                <a:lnTo>
                  <a:pt x="30046" y="7834"/>
                </a:lnTo>
                <a:lnTo>
                  <a:pt x="29945" y="7854"/>
                </a:lnTo>
                <a:lnTo>
                  <a:pt x="29824" y="7895"/>
                </a:lnTo>
                <a:lnTo>
                  <a:pt x="29723" y="7935"/>
                </a:lnTo>
                <a:lnTo>
                  <a:pt x="29643" y="8015"/>
                </a:lnTo>
                <a:lnTo>
                  <a:pt x="29542" y="8116"/>
                </a:lnTo>
                <a:lnTo>
                  <a:pt x="29421" y="8197"/>
                </a:lnTo>
                <a:lnTo>
                  <a:pt x="29301" y="8257"/>
                </a:lnTo>
                <a:lnTo>
                  <a:pt x="29160" y="8297"/>
                </a:lnTo>
                <a:lnTo>
                  <a:pt x="29019" y="8338"/>
                </a:lnTo>
                <a:lnTo>
                  <a:pt x="28898" y="8358"/>
                </a:lnTo>
                <a:lnTo>
                  <a:pt x="28616" y="8358"/>
                </a:lnTo>
                <a:lnTo>
                  <a:pt x="28334" y="8318"/>
                </a:lnTo>
                <a:lnTo>
                  <a:pt x="28052" y="8217"/>
                </a:lnTo>
                <a:lnTo>
                  <a:pt x="27810" y="8096"/>
                </a:lnTo>
                <a:lnTo>
                  <a:pt x="27569" y="7935"/>
                </a:lnTo>
                <a:lnTo>
                  <a:pt x="27448" y="7794"/>
                </a:lnTo>
                <a:lnTo>
                  <a:pt x="27327" y="7633"/>
                </a:lnTo>
                <a:lnTo>
                  <a:pt x="27206" y="7472"/>
                </a:lnTo>
                <a:lnTo>
                  <a:pt x="27126" y="7311"/>
                </a:lnTo>
                <a:lnTo>
                  <a:pt x="27045" y="7129"/>
                </a:lnTo>
                <a:lnTo>
                  <a:pt x="26985" y="6928"/>
                </a:lnTo>
                <a:lnTo>
                  <a:pt x="26944" y="6747"/>
                </a:lnTo>
                <a:lnTo>
                  <a:pt x="26924" y="6545"/>
                </a:lnTo>
                <a:lnTo>
                  <a:pt x="26904" y="6344"/>
                </a:lnTo>
                <a:lnTo>
                  <a:pt x="26904" y="6143"/>
                </a:lnTo>
                <a:lnTo>
                  <a:pt x="26924" y="5740"/>
                </a:lnTo>
                <a:lnTo>
                  <a:pt x="26985" y="5357"/>
                </a:lnTo>
                <a:lnTo>
                  <a:pt x="27085" y="4995"/>
                </a:lnTo>
                <a:lnTo>
                  <a:pt x="27106" y="4894"/>
                </a:lnTo>
                <a:lnTo>
                  <a:pt x="27106" y="4814"/>
                </a:lnTo>
                <a:lnTo>
                  <a:pt x="27085" y="4733"/>
                </a:lnTo>
                <a:lnTo>
                  <a:pt x="27065" y="4673"/>
                </a:lnTo>
                <a:lnTo>
                  <a:pt x="27025" y="4592"/>
                </a:lnTo>
                <a:lnTo>
                  <a:pt x="26965" y="4532"/>
                </a:lnTo>
                <a:lnTo>
                  <a:pt x="26844" y="4431"/>
                </a:lnTo>
                <a:lnTo>
                  <a:pt x="26703" y="4371"/>
                </a:lnTo>
                <a:lnTo>
                  <a:pt x="26622" y="4350"/>
                </a:lnTo>
                <a:lnTo>
                  <a:pt x="26542" y="4350"/>
                </a:lnTo>
                <a:lnTo>
                  <a:pt x="26461" y="4371"/>
                </a:lnTo>
                <a:lnTo>
                  <a:pt x="26381" y="4391"/>
                </a:lnTo>
                <a:lnTo>
                  <a:pt x="26320" y="4451"/>
                </a:lnTo>
                <a:lnTo>
                  <a:pt x="26260" y="4512"/>
                </a:lnTo>
                <a:lnTo>
                  <a:pt x="26018" y="4753"/>
                </a:lnTo>
                <a:lnTo>
                  <a:pt x="25756" y="4975"/>
                </a:lnTo>
                <a:lnTo>
                  <a:pt x="25474" y="5136"/>
                </a:lnTo>
                <a:lnTo>
                  <a:pt x="25172" y="5297"/>
                </a:lnTo>
                <a:lnTo>
                  <a:pt x="24870" y="5398"/>
                </a:lnTo>
                <a:lnTo>
                  <a:pt x="24548" y="5478"/>
                </a:lnTo>
                <a:lnTo>
                  <a:pt x="24206" y="5518"/>
                </a:lnTo>
                <a:lnTo>
                  <a:pt x="23863" y="5518"/>
                </a:lnTo>
                <a:lnTo>
                  <a:pt x="23541" y="5498"/>
                </a:lnTo>
                <a:lnTo>
                  <a:pt x="23219" y="5438"/>
                </a:lnTo>
                <a:lnTo>
                  <a:pt x="22897" y="5357"/>
                </a:lnTo>
                <a:lnTo>
                  <a:pt x="22595" y="5257"/>
                </a:lnTo>
                <a:lnTo>
                  <a:pt x="22293" y="5116"/>
                </a:lnTo>
                <a:lnTo>
                  <a:pt x="22011" y="4975"/>
                </a:lnTo>
                <a:lnTo>
                  <a:pt x="21447" y="4652"/>
                </a:lnTo>
                <a:lnTo>
                  <a:pt x="21467" y="4330"/>
                </a:lnTo>
                <a:lnTo>
                  <a:pt x="21467" y="3988"/>
                </a:lnTo>
                <a:lnTo>
                  <a:pt x="21447" y="3746"/>
                </a:lnTo>
                <a:lnTo>
                  <a:pt x="21427" y="3525"/>
                </a:lnTo>
                <a:lnTo>
                  <a:pt x="21387" y="3303"/>
                </a:lnTo>
                <a:lnTo>
                  <a:pt x="21326" y="3082"/>
                </a:lnTo>
                <a:lnTo>
                  <a:pt x="21266" y="2860"/>
                </a:lnTo>
                <a:lnTo>
                  <a:pt x="21185" y="2659"/>
                </a:lnTo>
                <a:lnTo>
                  <a:pt x="21105" y="2437"/>
                </a:lnTo>
                <a:lnTo>
                  <a:pt x="21004" y="2236"/>
                </a:lnTo>
                <a:lnTo>
                  <a:pt x="20883" y="2035"/>
                </a:lnTo>
                <a:lnTo>
                  <a:pt x="20762" y="1853"/>
                </a:lnTo>
                <a:lnTo>
                  <a:pt x="20641" y="1672"/>
                </a:lnTo>
                <a:lnTo>
                  <a:pt x="20480" y="1491"/>
                </a:lnTo>
                <a:lnTo>
                  <a:pt x="20339" y="1330"/>
                </a:lnTo>
                <a:lnTo>
                  <a:pt x="20178" y="1169"/>
                </a:lnTo>
                <a:lnTo>
                  <a:pt x="19997" y="1008"/>
                </a:lnTo>
                <a:lnTo>
                  <a:pt x="19816" y="867"/>
                </a:lnTo>
                <a:lnTo>
                  <a:pt x="19453" y="605"/>
                </a:lnTo>
                <a:lnTo>
                  <a:pt x="19051" y="403"/>
                </a:lnTo>
                <a:lnTo>
                  <a:pt x="18648" y="242"/>
                </a:lnTo>
                <a:lnTo>
                  <a:pt x="18225" y="122"/>
                </a:lnTo>
                <a:lnTo>
                  <a:pt x="17802" y="41"/>
                </a:lnTo>
                <a:lnTo>
                  <a:pt x="1735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6293088" y="1089304"/>
            <a:ext cx="438320" cy="616888"/>
          </a:xfrm>
          <a:custGeom>
            <a:pathLst>
              <a:path extrusionOk="0" h="37134" w="26381">
                <a:moveTo>
                  <a:pt x="17278" y="1813"/>
                </a:moveTo>
                <a:lnTo>
                  <a:pt x="17681" y="1833"/>
                </a:lnTo>
                <a:lnTo>
                  <a:pt x="18063" y="1873"/>
                </a:lnTo>
                <a:lnTo>
                  <a:pt x="18063" y="2256"/>
                </a:lnTo>
                <a:lnTo>
                  <a:pt x="18084" y="2659"/>
                </a:lnTo>
                <a:lnTo>
                  <a:pt x="18084" y="3061"/>
                </a:lnTo>
                <a:lnTo>
                  <a:pt x="18063" y="3464"/>
                </a:lnTo>
                <a:lnTo>
                  <a:pt x="18043" y="3665"/>
                </a:lnTo>
                <a:lnTo>
                  <a:pt x="18003" y="3867"/>
                </a:lnTo>
                <a:lnTo>
                  <a:pt x="17902" y="4270"/>
                </a:lnTo>
                <a:lnTo>
                  <a:pt x="17761" y="4652"/>
                </a:lnTo>
                <a:lnTo>
                  <a:pt x="17600" y="5015"/>
                </a:lnTo>
                <a:lnTo>
                  <a:pt x="17580" y="5075"/>
                </a:lnTo>
                <a:lnTo>
                  <a:pt x="17218" y="4995"/>
                </a:lnTo>
                <a:lnTo>
                  <a:pt x="16835" y="4934"/>
                </a:lnTo>
                <a:lnTo>
                  <a:pt x="16452" y="4914"/>
                </a:lnTo>
                <a:lnTo>
                  <a:pt x="16090" y="4914"/>
                </a:lnTo>
                <a:lnTo>
                  <a:pt x="15808" y="4934"/>
                </a:lnTo>
                <a:lnTo>
                  <a:pt x="15546" y="4974"/>
                </a:lnTo>
                <a:lnTo>
                  <a:pt x="15284" y="5015"/>
                </a:lnTo>
                <a:lnTo>
                  <a:pt x="15023" y="5075"/>
                </a:lnTo>
                <a:lnTo>
                  <a:pt x="14942" y="4169"/>
                </a:lnTo>
                <a:lnTo>
                  <a:pt x="14922" y="3686"/>
                </a:lnTo>
                <a:lnTo>
                  <a:pt x="14882" y="3162"/>
                </a:lnTo>
                <a:lnTo>
                  <a:pt x="14841" y="2900"/>
                </a:lnTo>
                <a:lnTo>
                  <a:pt x="14781" y="2659"/>
                </a:lnTo>
                <a:lnTo>
                  <a:pt x="14700" y="2417"/>
                </a:lnTo>
                <a:lnTo>
                  <a:pt x="14580" y="2195"/>
                </a:lnTo>
                <a:lnTo>
                  <a:pt x="14519" y="2115"/>
                </a:lnTo>
                <a:lnTo>
                  <a:pt x="14902" y="2034"/>
                </a:lnTo>
                <a:lnTo>
                  <a:pt x="15284" y="1954"/>
                </a:lnTo>
                <a:lnTo>
                  <a:pt x="15687" y="1914"/>
                </a:lnTo>
                <a:lnTo>
                  <a:pt x="16090" y="1853"/>
                </a:lnTo>
                <a:lnTo>
                  <a:pt x="16473" y="1833"/>
                </a:lnTo>
                <a:lnTo>
                  <a:pt x="16875" y="1813"/>
                </a:lnTo>
                <a:close/>
                <a:moveTo>
                  <a:pt x="19614" y="2195"/>
                </a:moveTo>
                <a:lnTo>
                  <a:pt x="19956" y="2316"/>
                </a:lnTo>
                <a:lnTo>
                  <a:pt x="20319" y="2457"/>
                </a:lnTo>
                <a:lnTo>
                  <a:pt x="20661" y="2618"/>
                </a:lnTo>
                <a:lnTo>
                  <a:pt x="20983" y="2800"/>
                </a:lnTo>
                <a:lnTo>
                  <a:pt x="21306" y="3001"/>
                </a:lnTo>
                <a:lnTo>
                  <a:pt x="21628" y="3202"/>
                </a:lnTo>
                <a:lnTo>
                  <a:pt x="21930" y="3424"/>
                </a:lnTo>
                <a:lnTo>
                  <a:pt x="22212" y="3665"/>
                </a:lnTo>
                <a:lnTo>
                  <a:pt x="22131" y="3827"/>
                </a:lnTo>
                <a:lnTo>
                  <a:pt x="22051" y="3988"/>
                </a:lnTo>
                <a:lnTo>
                  <a:pt x="21890" y="4350"/>
                </a:lnTo>
                <a:lnTo>
                  <a:pt x="21769" y="4572"/>
                </a:lnTo>
                <a:lnTo>
                  <a:pt x="21648" y="4813"/>
                </a:lnTo>
                <a:lnTo>
                  <a:pt x="21487" y="5035"/>
                </a:lnTo>
                <a:lnTo>
                  <a:pt x="21326" y="5236"/>
                </a:lnTo>
                <a:lnTo>
                  <a:pt x="21124" y="5458"/>
                </a:lnTo>
                <a:lnTo>
                  <a:pt x="20923" y="5659"/>
                </a:lnTo>
                <a:lnTo>
                  <a:pt x="20480" y="6042"/>
                </a:lnTo>
                <a:lnTo>
                  <a:pt x="20138" y="6283"/>
                </a:lnTo>
                <a:lnTo>
                  <a:pt x="19976" y="6404"/>
                </a:lnTo>
                <a:lnTo>
                  <a:pt x="19836" y="6545"/>
                </a:lnTo>
                <a:lnTo>
                  <a:pt x="19735" y="6424"/>
                </a:lnTo>
                <a:lnTo>
                  <a:pt x="19574" y="6243"/>
                </a:lnTo>
                <a:lnTo>
                  <a:pt x="19413" y="6062"/>
                </a:lnTo>
                <a:lnTo>
                  <a:pt x="19231" y="5901"/>
                </a:lnTo>
                <a:lnTo>
                  <a:pt x="19030" y="5760"/>
                </a:lnTo>
                <a:lnTo>
                  <a:pt x="19211" y="5357"/>
                </a:lnTo>
                <a:lnTo>
                  <a:pt x="19372" y="4934"/>
                </a:lnTo>
                <a:lnTo>
                  <a:pt x="19493" y="4491"/>
                </a:lnTo>
                <a:lnTo>
                  <a:pt x="19594" y="4028"/>
                </a:lnTo>
                <a:lnTo>
                  <a:pt x="19654" y="3565"/>
                </a:lnTo>
                <a:lnTo>
                  <a:pt x="19674" y="3102"/>
                </a:lnTo>
                <a:lnTo>
                  <a:pt x="19654" y="2638"/>
                </a:lnTo>
                <a:lnTo>
                  <a:pt x="19614" y="2195"/>
                </a:lnTo>
                <a:close/>
                <a:moveTo>
                  <a:pt x="13573" y="2397"/>
                </a:moveTo>
                <a:lnTo>
                  <a:pt x="13512" y="2578"/>
                </a:lnTo>
                <a:lnTo>
                  <a:pt x="13472" y="2779"/>
                </a:lnTo>
                <a:lnTo>
                  <a:pt x="13452" y="2981"/>
                </a:lnTo>
                <a:lnTo>
                  <a:pt x="13432" y="3202"/>
                </a:lnTo>
                <a:lnTo>
                  <a:pt x="13432" y="3625"/>
                </a:lnTo>
                <a:lnTo>
                  <a:pt x="13452" y="4028"/>
                </a:lnTo>
                <a:lnTo>
                  <a:pt x="13432" y="5699"/>
                </a:lnTo>
                <a:lnTo>
                  <a:pt x="13069" y="5881"/>
                </a:lnTo>
                <a:lnTo>
                  <a:pt x="12707" y="6102"/>
                </a:lnTo>
                <a:lnTo>
                  <a:pt x="12365" y="6324"/>
                </a:lnTo>
                <a:lnTo>
                  <a:pt x="12022" y="6565"/>
                </a:lnTo>
                <a:lnTo>
                  <a:pt x="12022" y="6324"/>
                </a:lnTo>
                <a:lnTo>
                  <a:pt x="12022" y="6082"/>
                </a:lnTo>
                <a:lnTo>
                  <a:pt x="11962" y="5599"/>
                </a:lnTo>
                <a:lnTo>
                  <a:pt x="11922" y="5417"/>
                </a:lnTo>
                <a:lnTo>
                  <a:pt x="11881" y="5216"/>
                </a:lnTo>
                <a:lnTo>
                  <a:pt x="11740" y="4854"/>
                </a:lnTo>
                <a:lnTo>
                  <a:pt x="11579" y="4491"/>
                </a:lnTo>
                <a:lnTo>
                  <a:pt x="11378" y="4149"/>
                </a:lnTo>
                <a:lnTo>
                  <a:pt x="11176" y="3887"/>
                </a:lnTo>
                <a:lnTo>
                  <a:pt x="10935" y="3625"/>
                </a:lnTo>
                <a:lnTo>
                  <a:pt x="11297" y="3424"/>
                </a:lnTo>
                <a:lnTo>
                  <a:pt x="11841" y="3122"/>
                </a:lnTo>
                <a:lnTo>
                  <a:pt x="12405" y="2860"/>
                </a:lnTo>
                <a:lnTo>
                  <a:pt x="12989" y="2598"/>
                </a:lnTo>
                <a:lnTo>
                  <a:pt x="13573" y="2397"/>
                </a:lnTo>
                <a:close/>
                <a:moveTo>
                  <a:pt x="9364" y="4713"/>
                </a:moveTo>
                <a:lnTo>
                  <a:pt x="9626" y="4934"/>
                </a:lnTo>
                <a:lnTo>
                  <a:pt x="9727" y="5055"/>
                </a:lnTo>
                <a:lnTo>
                  <a:pt x="9827" y="5176"/>
                </a:lnTo>
                <a:lnTo>
                  <a:pt x="10008" y="5438"/>
                </a:lnTo>
                <a:lnTo>
                  <a:pt x="10129" y="5699"/>
                </a:lnTo>
                <a:lnTo>
                  <a:pt x="10210" y="5961"/>
                </a:lnTo>
                <a:lnTo>
                  <a:pt x="10290" y="6263"/>
                </a:lnTo>
                <a:lnTo>
                  <a:pt x="10290" y="6344"/>
                </a:lnTo>
                <a:lnTo>
                  <a:pt x="10290" y="6465"/>
                </a:lnTo>
                <a:lnTo>
                  <a:pt x="10290" y="6767"/>
                </a:lnTo>
                <a:lnTo>
                  <a:pt x="10250" y="7049"/>
                </a:lnTo>
                <a:lnTo>
                  <a:pt x="10190" y="7371"/>
                </a:lnTo>
                <a:lnTo>
                  <a:pt x="10170" y="7693"/>
                </a:lnTo>
                <a:lnTo>
                  <a:pt x="10170" y="7874"/>
                </a:lnTo>
                <a:lnTo>
                  <a:pt x="10210" y="8035"/>
                </a:lnTo>
                <a:lnTo>
                  <a:pt x="9807" y="8378"/>
                </a:lnTo>
                <a:lnTo>
                  <a:pt x="9364" y="8720"/>
                </a:lnTo>
                <a:lnTo>
                  <a:pt x="9364" y="8317"/>
                </a:lnTo>
                <a:lnTo>
                  <a:pt x="9304" y="7914"/>
                </a:lnTo>
                <a:lnTo>
                  <a:pt x="9243" y="7572"/>
                </a:lnTo>
                <a:lnTo>
                  <a:pt x="9143" y="7230"/>
                </a:lnTo>
                <a:lnTo>
                  <a:pt x="9002" y="6908"/>
                </a:lnTo>
                <a:lnTo>
                  <a:pt x="8840" y="6585"/>
                </a:lnTo>
                <a:lnTo>
                  <a:pt x="8700" y="6364"/>
                </a:lnTo>
                <a:lnTo>
                  <a:pt x="8538" y="6142"/>
                </a:lnTo>
                <a:lnTo>
                  <a:pt x="8357" y="5921"/>
                </a:lnTo>
                <a:lnTo>
                  <a:pt x="8156" y="5740"/>
                </a:lnTo>
                <a:lnTo>
                  <a:pt x="8599" y="5337"/>
                </a:lnTo>
                <a:lnTo>
                  <a:pt x="8981" y="5015"/>
                </a:lnTo>
                <a:lnTo>
                  <a:pt x="9364" y="4713"/>
                </a:lnTo>
                <a:close/>
                <a:moveTo>
                  <a:pt x="7028" y="6807"/>
                </a:moveTo>
                <a:lnTo>
                  <a:pt x="7290" y="7069"/>
                </a:lnTo>
                <a:lnTo>
                  <a:pt x="7411" y="7210"/>
                </a:lnTo>
                <a:lnTo>
                  <a:pt x="7532" y="7371"/>
                </a:lnTo>
                <a:lnTo>
                  <a:pt x="7652" y="7592"/>
                </a:lnTo>
                <a:lnTo>
                  <a:pt x="7733" y="7834"/>
                </a:lnTo>
                <a:lnTo>
                  <a:pt x="7813" y="8076"/>
                </a:lnTo>
                <a:lnTo>
                  <a:pt x="7874" y="8317"/>
                </a:lnTo>
                <a:lnTo>
                  <a:pt x="7874" y="8458"/>
                </a:lnTo>
                <a:lnTo>
                  <a:pt x="7874" y="8599"/>
                </a:lnTo>
                <a:lnTo>
                  <a:pt x="7854" y="8921"/>
                </a:lnTo>
                <a:lnTo>
                  <a:pt x="7834" y="9264"/>
                </a:lnTo>
                <a:lnTo>
                  <a:pt x="7834" y="9425"/>
                </a:lnTo>
                <a:lnTo>
                  <a:pt x="7834" y="9606"/>
                </a:lnTo>
                <a:lnTo>
                  <a:pt x="7733" y="9606"/>
                </a:lnTo>
                <a:lnTo>
                  <a:pt x="7592" y="9586"/>
                </a:lnTo>
                <a:lnTo>
                  <a:pt x="7451" y="9566"/>
                </a:lnTo>
                <a:lnTo>
                  <a:pt x="7310" y="9525"/>
                </a:lnTo>
                <a:lnTo>
                  <a:pt x="7169" y="9465"/>
                </a:lnTo>
                <a:lnTo>
                  <a:pt x="7028" y="9405"/>
                </a:lnTo>
                <a:lnTo>
                  <a:pt x="6907" y="9324"/>
                </a:lnTo>
                <a:lnTo>
                  <a:pt x="6786" y="9223"/>
                </a:lnTo>
                <a:lnTo>
                  <a:pt x="6686" y="9123"/>
                </a:lnTo>
                <a:lnTo>
                  <a:pt x="6585" y="9002"/>
                </a:lnTo>
                <a:lnTo>
                  <a:pt x="6484" y="8881"/>
                </a:lnTo>
                <a:lnTo>
                  <a:pt x="6404" y="8740"/>
                </a:lnTo>
                <a:lnTo>
                  <a:pt x="6343" y="8599"/>
                </a:lnTo>
                <a:lnTo>
                  <a:pt x="6303" y="8438"/>
                </a:lnTo>
                <a:lnTo>
                  <a:pt x="6263" y="8297"/>
                </a:lnTo>
                <a:lnTo>
                  <a:pt x="6243" y="8136"/>
                </a:lnTo>
                <a:lnTo>
                  <a:pt x="6223" y="7975"/>
                </a:lnTo>
                <a:lnTo>
                  <a:pt x="6243" y="7733"/>
                </a:lnTo>
                <a:lnTo>
                  <a:pt x="6283" y="7492"/>
                </a:lnTo>
                <a:lnTo>
                  <a:pt x="7028" y="6807"/>
                </a:lnTo>
                <a:close/>
                <a:moveTo>
                  <a:pt x="23541" y="5196"/>
                </a:moveTo>
                <a:lnTo>
                  <a:pt x="23722" y="5498"/>
                </a:lnTo>
                <a:lnTo>
                  <a:pt x="23883" y="5820"/>
                </a:lnTo>
                <a:lnTo>
                  <a:pt x="24024" y="6142"/>
                </a:lnTo>
                <a:lnTo>
                  <a:pt x="24145" y="6465"/>
                </a:lnTo>
                <a:lnTo>
                  <a:pt x="24225" y="6807"/>
                </a:lnTo>
                <a:lnTo>
                  <a:pt x="24306" y="7149"/>
                </a:lnTo>
                <a:lnTo>
                  <a:pt x="24366" y="7492"/>
                </a:lnTo>
                <a:lnTo>
                  <a:pt x="24407" y="7854"/>
                </a:lnTo>
                <a:lnTo>
                  <a:pt x="24366" y="7874"/>
                </a:lnTo>
                <a:lnTo>
                  <a:pt x="24085" y="8156"/>
                </a:lnTo>
                <a:lnTo>
                  <a:pt x="23803" y="8418"/>
                </a:lnTo>
                <a:lnTo>
                  <a:pt x="23501" y="8660"/>
                </a:lnTo>
                <a:lnTo>
                  <a:pt x="23178" y="8881"/>
                </a:lnTo>
                <a:lnTo>
                  <a:pt x="22856" y="9103"/>
                </a:lnTo>
                <a:lnTo>
                  <a:pt x="22514" y="9284"/>
                </a:lnTo>
                <a:lnTo>
                  <a:pt x="22171" y="9465"/>
                </a:lnTo>
                <a:lnTo>
                  <a:pt x="21809" y="9626"/>
                </a:lnTo>
                <a:lnTo>
                  <a:pt x="21406" y="9767"/>
                </a:lnTo>
                <a:lnTo>
                  <a:pt x="21003" y="9908"/>
                </a:lnTo>
                <a:lnTo>
                  <a:pt x="20601" y="10049"/>
                </a:lnTo>
                <a:lnTo>
                  <a:pt x="20198" y="10190"/>
                </a:lnTo>
                <a:lnTo>
                  <a:pt x="20299" y="9888"/>
                </a:lnTo>
                <a:lnTo>
                  <a:pt x="20399" y="9586"/>
                </a:lnTo>
                <a:lnTo>
                  <a:pt x="20460" y="9284"/>
                </a:lnTo>
                <a:lnTo>
                  <a:pt x="20500" y="9002"/>
                </a:lnTo>
                <a:lnTo>
                  <a:pt x="20520" y="8700"/>
                </a:lnTo>
                <a:lnTo>
                  <a:pt x="20500" y="8398"/>
                </a:lnTo>
                <a:lnTo>
                  <a:pt x="20480" y="8116"/>
                </a:lnTo>
                <a:lnTo>
                  <a:pt x="20420" y="7814"/>
                </a:lnTo>
                <a:lnTo>
                  <a:pt x="20722" y="7753"/>
                </a:lnTo>
                <a:lnTo>
                  <a:pt x="21003" y="7673"/>
                </a:lnTo>
                <a:lnTo>
                  <a:pt x="21285" y="7532"/>
                </a:lnTo>
                <a:lnTo>
                  <a:pt x="21567" y="7371"/>
                </a:lnTo>
                <a:lnTo>
                  <a:pt x="21829" y="7190"/>
                </a:lnTo>
                <a:lnTo>
                  <a:pt x="22071" y="7008"/>
                </a:lnTo>
                <a:lnTo>
                  <a:pt x="22292" y="6787"/>
                </a:lnTo>
                <a:lnTo>
                  <a:pt x="22514" y="6585"/>
                </a:lnTo>
                <a:lnTo>
                  <a:pt x="22755" y="6324"/>
                </a:lnTo>
                <a:lnTo>
                  <a:pt x="22977" y="6062"/>
                </a:lnTo>
                <a:lnTo>
                  <a:pt x="23178" y="5780"/>
                </a:lnTo>
                <a:lnTo>
                  <a:pt x="23380" y="5478"/>
                </a:lnTo>
                <a:lnTo>
                  <a:pt x="23541" y="5196"/>
                </a:lnTo>
                <a:close/>
                <a:moveTo>
                  <a:pt x="23944" y="10633"/>
                </a:moveTo>
                <a:lnTo>
                  <a:pt x="23722" y="11157"/>
                </a:lnTo>
                <a:lnTo>
                  <a:pt x="23480" y="11700"/>
                </a:lnTo>
                <a:lnTo>
                  <a:pt x="23198" y="12204"/>
                </a:lnTo>
                <a:lnTo>
                  <a:pt x="22917" y="12727"/>
                </a:lnTo>
                <a:lnTo>
                  <a:pt x="22796" y="12727"/>
                </a:lnTo>
                <a:lnTo>
                  <a:pt x="22655" y="12747"/>
                </a:lnTo>
                <a:lnTo>
                  <a:pt x="22534" y="12788"/>
                </a:lnTo>
                <a:lnTo>
                  <a:pt x="22413" y="12828"/>
                </a:lnTo>
                <a:lnTo>
                  <a:pt x="21628" y="13190"/>
                </a:lnTo>
                <a:lnTo>
                  <a:pt x="20822" y="13513"/>
                </a:lnTo>
                <a:lnTo>
                  <a:pt x="20017" y="13815"/>
                </a:lnTo>
                <a:lnTo>
                  <a:pt x="19211" y="14097"/>
                </a:lnTo>
                <a:lnTo>
                  <a:pt x="18708" y="14258"/>
                </a:lnTo>
                <a:lnTo>
                  <a:pt x="18204" y="14419"/>
                </a:lnTo>
                <a:lnTo>
                  <a:pt x="17701" y="14560"/>
                </a:lnTo>
                <a:lnTo>
                  <a:pt x="17198" y="14721"/>
                </a:lnTo>
                <a:lnTo>
                  <a:pt x="18023" y="13573"/>
                </a:lnTo>
                <a:lnTo>
                  <a:pt x="18647" y="12727"/>
                </a:lnTo>
                <a:lnTo>
                  <a:pt x="19272" y="11841"/>
                </a:lnTo>
                <a:lnTo>
                  <a:pt x="19413" y="11902"/>
                </a:lnTo>
                <a:lnTo>
                  <a:pt x="19554" y="11902"/>
                </a:lnTo>
                <a:lnTo>
                  <a:pt x="20077" y="11882"/>
                </a:lnTo>
                <a:lnTo>
                  <a:pt x="20621" y="11821"/>
                </a:lnTo>
                <a:lnTo>
                  <a:pt x="21064" y="11741"/>
                </a:lnTo>
                <a:lnTo>
                  <a:pt x="21507" y="11620"/>
                </a:lnTo>
                <a:lnTo>
                  <a:pt x="21970" y="11479"/>
                </a:lnTo>
                <a:lnTo>
                  <a:pt x="22393" y="11318"/>
                </a:lnTo>
                <a:lnTo>
                  <a:pt x="22776" y="11177"/>
                </a:lnTo>
                <a:lnTo>
                  <a:pt x="23178" y="10996"/>
                </a:lnTo>
                <a:lnTo>
                  <a:pt x="23561" y="10814"/>
                </a:lnTo>
                <a:lnTo>
                  <a:pt x="23944" y="10633"/>
                </a:lnTo>
                <a:close/>
                <a:moveTo>
                  <a:pt x="21024" y="15547"/>
                </a:moveTo>
                <a:lnTo>
                  <a:pt x="20218" y="16694"/>
                </a:lnTo>
                <a:lnTo>
                  <a:pt x="19393" y="17822"/>
                </a:lnTo>
                <a:lnTo>
                  <a:pt x="19191" y="17782"/>
                </a:lnTo>
                <a:lnTo>
                  <a:pt x="18970" y="17762"/>
                </a:lnTo>
                <a:lnTo>
                  <a:pt x="18728" y="17782"/>
                </a:lnTo>
                <a:lnTo>
                  <a:pt x="18506" y="17822"/>
                </a:lnTo>
                <a:lnTo>
                  <a:pt x="18265" y="17862"/>
                </a:lnTo>
                <a:lnTo>
                  <a:pt x="18043" y="17923"/>
                </a:lnTo>
                <a:lnTo>
                  <a:pt x="17641" y="18044"/>
                </a:lnTo>
                <a:lnTo>
                  <a:pt x="16573" y="18406"/>
                </a:lnTo>
                <a:lnTo>
                  <a:pt x="15526" y="18789"/>
                </a:lnTo>
                <a:lnTo>
                  <a:pt x="15003" y="19010"/>
                </a:lnTo>
                <a:lnTo>
                  <a:pt x="14479" y="19232"/>
                </a:lnTo>
                <a:lnTo>
                  <a:pt x="13432" y="19695"/>
                </a:lnTo>
                <a:lnTo>
                  <a:pt x="13432" y="19695"/>
                </a:lnTo>
                <a:lnTo>
                  <a:pt x="14640" y="18144"/>
                </a:lnTo>
                <a:lnTo>
                  <a:pt x="15828" y="16594"/>
                </a:lnTo>
                <a:lnTo>
                  <a:pt x="15949" y="16412"/>
                </a:lnTo>
                <a:lnTo>
                  <a:pt x="16009" y="16433"/>
                </a:lnTo>
                <a:lnTo>
                  <a:pt x="16231" y="16473"/>
                </a:lnTo>
                <a:lnTo>
                  <a:pt x="16473" y="16493"/>
                </a:lnTo>
                <a:lnTo>
                  <a:pt x="16936" y="16513"/>
                </a:lnTo>
                <a:lnTo>
                  <a:pt x="17419" y="16493"/>
                </a:lnTo>
                <a:lnTo>
                  <a:pt x="17882" y="16412"/>
                </a:lnTo>
                <a:lnTo>
                  <a:pt x="18345" y="16332"/>
                </a:lnTo>
                <a:lnTo>
                  <a:pt x="18809" y="16211"/>
                </a:lnTo>
                <a:lnTo>
                  <a:pt x="19735" y="15969"/>
                </a:lnTo>
                <a:lnTo>
                  <a:pt x="20379" y="15768"/>
                </a:lnTo>
                <a:lnTo>
                  <a:pt x="21024" y="15547"/>
                </a:lnTo>
                <a:close/>
                <a:moveTo>
                  <a:pt x="17600" y="20198"/>
                </a:moveTo>
                <a:lnTo>
                  <a:pt x="16855" y="21145"/>
                </a:lnTo>
                <a:lnTo>
                  <a:pt x="16050" y="22152"/>
                </a:lnTo>
                <a:lnTo>
                  <a:pt x="15244" y="23138"/>
                </a:lnTo>
                <a:lnTo>
                  <a:pt x="15043" y="23179"/>
                </a:lnTo>
                <a:lnTo>
                  <a:pt x="14841" y="23219"/>
                </a:lnTo>
                <a:lnTo>
                  <a:pt x="14660" y="23299"/>
                </a:lnTo>
                <a:lnTo>
                  <a:pt x="14459" y="23380"/>
                </a:lnTo>
                <a:lnTo>
                  <a:pt x="14076" y="23541"/>
                </a:lnTo>
                <a:lnTo>
                  <a:pt x="13714" y="23702"/>
                </a:lnTo>
                <a:lnTo>
                  <a:pt x="13230" y="23883"/>
                </a:lnTo>
                <a:lnTo>
                  <a:pt x="12767" y="24024"/>
                </a:lnTo>
                <a:lnTo>
                  <a:pt x="12264" y="24165"/>
                </a:lnTo>
                <a:lnTo>
                  <a:pt x="11781" y="24306"/>
                </a:lnTo>
                <a:lnTo>
                  <a:pt x="11277" y="24407"/>
                </a:lnTo>
                <a:lnTo>
                  <a:pt x="10794" y="24488"/>
                </a:lnTo>
                <a:lnTo>
                  <a:pt x="9787" y="24649"/>
                </a:lnTo>
                <a:lnTo>
                  <a:pt x="9344" y="24689"/>
                </a:lnTo>
                <a:lnTo>
                  <a:pt x="9344" y="24689"/>
                </a:lnTo>
                <a:lnTo>
                  <a:pt x="10270" y="23581"/>
                </a:lnTo>
                <a:lnTo>
                  <a:pt x="11197" y="22474"/>
                </a:lnTo>
                <a:lnTo>
                  <a:pt x="11579" y="22011"/>
                </a:lnTo>
                <a:lnTo>
                  <a:pt x="11660" y="22071"/>
                </a:lnTo>
                <a:lnTo>
                  <a:pt x="11760" y="22111"/>
                </a:lnTo>
                <a:lnTo>
                  <a:pt x="11881" y="22132"/>
                </a:lnTo>
                <a:lnTo>
                  <a:pt x="12002" y="22132"/>
                </a:lnTo>
                <a:lnTo>
                  <a:pt x="12264" y="22111"/>
                </a:lnTo>
                <a:lnTo>
                  <a:pt x="12526" y="22071"/>
                </a:lnTo>
                <a:lnTo>
                  <a:pt x="12787" y="22011"/>
                </a:lnTo>
                <a:lnTo>
                  <a:pt x="13029" y="21930"/>
                </a:lnTo>
                <a:lnTo>
                  <a:pt x="13512" y="21749"/>
                </a:lnTo>
                <a:lnTo>
                  <a:pt x="14016" y="21548"/>
                </a:lnTo>
                <a:lnTo>
                  <a:pt x="15043" y="21145"/>
                </a:lnTo>
                <a:lnTo>
                  <a:pt x="16070" y="20742"/>
                </a:lnTo>
                <a:lnTo>
                  <a:pt x="16835" y="20460"/>
                </a:lnTo>
                <a:lnTo>
                  <a:pt x="17600" y="20198"/>
                </a:lnTo>
                <a:close/>
                <a:moveTo>
                  <a:pt x="12767" y="26018"/>
                </a:moveTo>
                <a:lnTo>
                  <a:pt x="11680" y="27226"/>
                </a:lnTo>
                <a:lnTo>
                  <a:pt x="10552" y="28435"/>
                </a:lnTo>
                <a:lnTo>
                  <a:pt x="10311" y="28394"/>
                </a:lnTo>
                <a:lnTo>
                  <a:pt x="9767" y="28394"/>
                </a:lnTo>
                <a:lnTo>
                  <a:pt x="9485" y="28435"/>
                </a:lnTo>
                <a:lnTo>
                  <a:pt x="8941" y="28535"/>
                </a:lnTo>
                <a:lnTo>
                  <a:pt x="8438" y="28616"/>
                </a:lnTo>
                <a:lnTo>
                  <a:pt x="7934" y="28716"/>
                </a:lnTo>
                <a:lnTo>
                  <a:pt x="7431" y="28797"/>
                </a:lnTo>
                <a:lnTo>
                  <a:pt x="6927" y="28918"/>
                </a:lnTo>
                <a:lnTo>
                  <a:pt x="6424" y="29039"/>
                </a:lnTo>
                <a:lnTo>
                  <a:pt x="5780" y="29240"/>
                </a:lnTo>
                <a:lnTo>
                  <a:pt x="5135" y="29441"/>
                </a:lnTo>
                <a:lnTo>
                  <a:pt x="5135" y="29441"/>
                </a:lnTo>
                <a:lnTo>
                  <a:pt x="6323" y="28132"/>
                </a:lnTo>
                <a:lnTo>
                  <a:pt x="7975" y="26280"/>
                </a:lnTo>
                <a:lnTo>
                  <a:pt x="8196" y="26381"/>
                </a:lnTo>
                <a:lnTo>
                  <a:pt x="8418" y="26441"/>
                </a:lnTo>
                <a:lnTo>
                  <a:pt x="8659" y="26481"/>
                </a:lnTo>
                <a:lnTo>
                  <a:pt x="8921" y="26501"/>
                </a:lnTo>
                <a:lnTo>
                  <a:pt x="9424" y="26501"/>
                </a:lnTo>
                <a:lnTo>
                  <a:pt x="9888" y="26481"/>
                </a:lnTo>
                <a:lnTo>
                  <a:pt x="10451" y="26441"/>
                </a:lnTo>
                <a:lnTo>
                  <a:pt x="11015" y="26360"/>
                </a:lnTo>
                <a:lnTo>
                  <a:pt x="11579" y="26280"/>
                </a:lnTo>
                <a:lnTo>
                  <a:pt x="12143" y="26159"/>
                </a:lnTo>
                <a:lnTo>
                  <a:pt x="12767" y="26018"/>
                </a:lnTo>
                <a:close/>
                <a:moveTo>
                  <a:pt x="8418" y="30650"/>
                </a:moveTo>
                <a:lnTo>
                  <a:pt x="7250" y="31797"/>
                </a:lnTo>
                <a:lnTo>
                  <a:pt x="6323" y="32684"/>
                </a:lnTo>
                <a:lnTo>
                  <a:pt x="5397" y="33570"/>
                </a:lnTo>
                <a:lnTo>
                  <a:pt x="4451" y="34435"/>
                </a:lnTo>
                <a:lnTo>
                  <a:pt x="3484" y="35301"/>
                </a:lnTo>
                <a:lnTo>
                  <a:pt x="3222" y="35342"/>
                </a:lnTo>
                <a:lnTo>
                  <a:pt x="2920" y="35342"/>
                </a:lnTo>
                <a:lnTo>
                  <a:pt x="2759" y="35301"/>
                </a:lnTo>
                <a:lnTo>
                  <a:pt x="2598" y="35261"/>
                </a:lnTo>
                <a:lnTo>
                  <a:pt x="2457" y="35221"/>
                </a:lnTo>
                <a:lnTo>
                  <a:pt x="2316" y="35140"/>
                </a:lnTo>
                <a:lnTo>
                  <a:pt x="2175" y="35060"/>
                </a:lnTo>
                <a:lnTo>
                  <a:pt x="2054" y="34959"/>
                </a:lnTo>
                <a:lnTo>
                  <a:pt x="1933" y="34858"/>
                </a:lnTo>
                <a:lnTo>
                  <a:pt x="1813" y="34738"/>
                </a:lnTo>
                <a:lnTo>
                  <a:pt x="1712" y="34617"/>
                </a:lnTo>
                <a:lnTo>
                  <a:pt x="1631" y="34496"/>
                </a:lnTo>
                <a:lnTo>
                  <a:pt x="1510" y="34234"/>
                </a:lnTo>
                <a:lnTo>
                  <a:pt x="1410" y="33952"/>
                </a:lnTo>
                <a:lnTo>
                  <a:pt x="1349" y="33650"/>
                </a:lnTo>
                <a:lnTo>
                  <a:pt x="1289" y="33449"/>
                </a:lnTo>
                <a:lnTo>
                  <a:pt x="1712" y="33046"/>
                </a:lnTo>
                <a:lnTo>
                  <a:pt x="2155" y="32623"/>
                </a:lnTo>
                <a:lnTo>
                  <a:pt x="2981" y="31757"/>
                </a:lnTo>
                <a:lnTo>
                  <a:pt x="3001" y="31757"/>
                </a:lnTo>
                <a:lnTo>
                  <a:pt x="3121" y="31797"/>
                </a:lnTo>
                <a:lnTo>
                  <a:pt x="3242" y="31818"/>
                </a:lnTo>
                <a:lnTo>
                  <a:pt x="3484" y="31838"/>
                </a:lnTo>
                <a:lnTo>
                  <a:pt x="3726" y="31818"/>
                </a:lnTo>
                <a:lnTo>
                  <a:pt x="3987" y="31757"/>
                </a:lnTo>
                <a:lnTo>
                  <a:pt x="4229" y="31697"/>
                </a:lnTo>
                <a:lnTo>
                  <a:pt x="4471" y="31616"/>
                </a:lnTo>
                <a:lnTo>
                  <a:pt x="4934" y="31455"/>
                </a:lnTo>
                <a:lnTo>
                  <a:pt x="5941" y="31173"/>
                </a:lnTo>
                <a:lnTo>
                  <a:pt x="6948" y="30932"/>
                </a:lnTo>
                <a:lnTo>
                  <a:pt x="7673" y="30791"/>
                </a:lnTo>
                <a:lnTo>
                  <a:pt x="8418" y="30650"/>
                </a:lnTo>
                <a:close/>
                <a:moveTo>
                  <a:pt x="16855" y="0"/>
                </a:moveTo>
                <a:lnTo>
                  <a:pt x="16432" y="21"/>
                </a:lnTo>
                <a:lnTo>
                  <a:pt x="16009" y="61"/>
                </a:lnTo>
                <a:lnTo>
                  <a:pt x="15566" y="101"/>
                </a:lnTo>
                <a:lnTo>
                  <a:pt x="15144" y="162"/>
                </a:lnTo>
                <a:lnTo>
                  <a:pt x="14721" y="242"/>
                </a:lnTo>
                <a:lnTo>
                  <a:pt x="14298" y="343"/>
                </a:lnTo>
                <a:lnTo>
                  <a:pt x="13895" y="444"/>
                </a:lnTo>
                <a:lnTo>
                  <a:pt x="13472" y="564"/>
                </a:lnTo>
                <a:lnTo>
                  <a:pt x="13069" y="685"/>
                </a:lnTo>
                <a:lnTo>
                  <a:pt x="12646" y="826"/>
                </a:lnTo>
                <a:lnTo>
                  <a:pt x="12264" y="987"/>
                </a:lnTo>
                <a:lnTo>
                  <a:pt x="11861" y="1148"/>
                </a:lnTo>
                <a:lnTo>
                  <a:pt x="11478" y="1330"/>
                </a:lnTo>
                <a:lnTo>
                  <a:pt x="10995" y="1571"/>
                </a:lnTo>
                <a:lnTo>
                  <a:pt x="10532" y="1833"/>
                </a:lnTo>
                <a:lnTo>
                  <a:pt x="10069" y="2115"/>
                </a:lnTo>
                <a:lnTo>
                  <a:pt x="9626" y="2397"/>
                </a:lnTo>
                <a:lnTo>
                  <a:pt x="9183" y="2699"/>
                </a:lnTo>
                <a:lnTo>
                  <a:pt x="8760" y="3021"/>
                </a:lnTo>
                <a:lnTo>
                  <a:pt x="8337" y="3363"/>
                </a:lnTo>
                <a:lnTo>
                  <a:pt x="7914" y="3706"/>
                </a:lnTo>
                <a:lnTo>
                  <a:pt x="7511" y="4048"/>
                </a:lnTo>
                <a:lnTo>
                  <a:pt x="7109" y="4411"/>
                </a:lnTo>
                <a:lnTo>
                  <a:pt x="6726" y="4773"/>
                </a:lnTo>
                <a:lnTo>
                  <a:pt x="6364" y="5156"/>
                </a:lnTo>
                <a:lnTo>
                  <a:pt x="6001" y="5538"/>
                </a:lnTo>
                <a:lnTo>
                  <a:pt x="5659" y="5961"/>
                </a:lnTo>
                <a:lnTo>
                  <a:pt x="5316" y="6364"/>
                </a:lnTo>
                <a:lnTo>
                  <a:pt x="5014" y="6807"/>
                </a:lnTo>
                <a:lnTo>
                  <a:pt x="4934" y="6968"/>
                </a:lnTo>
                <a:lnTo>
                  <a:pt x="4894" y="7109"/>
                </a:lnTo>
                <a:lnTo>
                  <a:pt x="4914" y="7250"/>
                </a:lnTo>
                <a:lnTo>
                  <a:pt x="4934" y="7371"/>
                </a:lnTo>
                <a:lnTo>
                  <a:pt x="4873" y="7693"/>
                </a:lnTo>
                <a:lnTo>
                  <a:pt x="4833" y="7975"/>
                </a:lnTo>
                <a:lnTo>
                  <a:pt x="4833" y="8277"/>
                </a:lnTo>
                <a:lnTo>
                  <a:pt x="4853" y="8559"/>
                </a:lnTo>
                <a:lnTo>
                  <a:pt x="4894" y="8841"/>
                </a:lnTo>
                <a:lnTo>
                  <a:pt x="4974" y="9123"/>
                </a:lnTo>
                <a:lnTo>
                  <a:pt x="5075" y="9385"/>
                </a:lnTo>
                <a:lnTo>
                  <a:pt x="5216" y="9646"/>
                </a:lnTo>
                <a:lnTo>
                  <a:pt x="5357" y="9888"/>
                </a:lnTo>
                <a:lnTo>
                  <a:pt x="5538" y="10130"/>
                </a:lnTo>
                <a:lnTo>
                  <a:pt x="5719" y="10311"/>
                </a:lnTo>
                <a:lnTo>
                  <a:pt x="5921" y="10492"/>
                </a:lnTo>
                <a:lnTo>
                  <a:pt x="6142" y="10653"/>
                </a:lnTo>
                <a:lnTo>
                  <a:pt x="6384" y="10794"/>
                </a:lnTo>
                <a:lnTo>
                  <a:pt x="6625" y="10915"/>
                </a:lnTo>
                <a:lnTo>
                  <a:pt x="6887" y="10996"/>
                </a:lnTo>
                <a:lnTo>
                  <a:pt x="7149" y="11076"/>
                </a:lnTo>
                <a:lnTo>
                  <a:pt x="7411" y="11116"/>
                </a:lnTo>
                <a:lnTo>
                  <a:pt x="7693" y="11136"/>
                </a:lnTo>
                <a:lnTo>
                  <a:pt x="7995" y="11157"/>
                </a:lnTo>
                <a:lnTo>
                  <a:pt x="8337" y="11136"/>
                </a:lnTo>
                <a:lnTo>
                  <a:pt x="8679" y="11076"/>
                </a:lnTo>
                <a:lnTo>
                  <a:pt x="8820" y="11036"/>
                </a:lnTo>
                <a:lnTo>
                  <a:pt x="8981" y="10975"/>
                </a:lnTo>
                <a:lnTo>
                  <a:pt x="9122" y="10895"/>
                </a:lnTo>
                <a:lnTo>
                  <a:pt x="9243" y="10814"/>
                </a:lnTo>
                <a:lnTo>
                  <a:pt x="9344" y="10714"/>
                </a:lnTo>
                <a:lnTo>
                  <a:pt x="9424" y="10593"/>
                </a:lnTo>
                <a:lnTo>
                  <a:pt x="9485" y="10472"/>
                </a:lnTo>
                <a:lnTo>
                  <a:pt x="9525" y="10311"/>
                </a:lnTo>
                <a:lnTo>
                  <a:pt x="9545" y="10190"/>
                </a:lnTo>
                <a:lnTo>
                  <a:pt x="9988" y="9868"/>
                </a:lnTo>
                <a:lnTo>
                  <a:pt x="10431" y="9525"/>
                </a:lnTo>
                <a:lnTo>
                  <a:pt x="11277" y="8841"/>
                </a:lnTo>
                <a:lnTo>
                  <a:pt x="11962" y="8297"/>
                </a:lnTo>
                <a:lnTo>
                  <a:pt x="12646" y="7794"/>
                </a:lnTo>
                <a:lnTo>
                  <a:pt x="12989" y="7532"/>
                </a:lnTo>
                <a:lnTo>
                  <a:pt x="13351" y="7310"/>
                </a:lnTo>
                <a:lnTo>
                  <a:pt x="13714" y="7089"/>
                </a:lnTo>
                <a:lnTo>
                  <a:pt x="14096" y="6867"/>
                </a:lnTo>
                <a:lnTo>
                  <a:pt x="14197" y="6827"/>
                </a:lnTo>
                <a:lnTo>
                  <a:pt x="14419" y="6827"/>
                </a:lnTo>
                <a:lnTo>
                  <a:pt x="14519" y="6807"/>
                </a:lnTo>
                <a:lnTo>
                  <a:pt x="14620" y="6767"/>
                </a:lnTo>
                <a:lnTo>
                  <a:pt x="14721" y="6726"/>
                </a:lnTo>
                <a:lnTo>
                  <a:pt x="14821" y="6666"/>
                </a:lnTo>
                <a:lnTo>
                  <a:pt x="14902" y="6606"/>
                </a:lnTo>
                <a:lnTo>
                  <a:pt x="14962" y="6525"/>
                </a:lnTo>
                <a:lnTo>
                  <a:pt x="15244" y="6444"/>
                </a:lnTo>
                <a:lnTo>
                  <a:pt x="15526" y="6384"/>
                </a:lnTo>
                <a:lnTo>
                  <a:pt x="15828" y="6344"/>
                </a:lnTo>
                <a:lnTo>
                  <a:pt x="16110" y="6324"/>
                </a:lnTo>
                <a:lnTo>
                  <a:pt x="16392" y="6303"/>
                </a:lnTo>
                <a:lnTo>
                  <a:pt x="16674" y="6324"/>
                </a:lnTo>
                <a:lnTo>
                  <a:pt x="16956" y="6364"/>
                </a:lnTo>
                <a:lnTo>
                  <a:pt x="17238" y="6424"/>
                </a:lnTo>
                <a:lnTo>
                  <a:pt x="17500" y="6505"/>
                </a:lnTo>
                <a:lnTo>
                  <a:pt x="17761" y="6606"/>
                </a:lnTo>
                <a:lnTo>
                  <a:pt x="18003" y="6726"/>
                </a:lnTo>
                <a:lnTo>
                  <a:pt x="18245" y="6887"/>
                </a:lnTo>
                <a:lnTo>
                  <a:pt x="18446" y="7069"/>
                </a:lnTo>
                <a:lnTo>
                  <a:pt x="18647" y="7290"/>
                </a:lnTo>
                <a:lnTo>
                  <a:pt x="18829" y="7532"/>
                </a:lnTo>
                <a:lnTo>
                  <a:pt x="18990" y="7794"/>
                </a:lnTo>
                <a:lnTo>
                  <a:pt x="19070" y="7975"/>
                </a:lnTo>
                <a:lnTo>
                  <a:pt x="19131" y="8156"/>
                </a:lnTo>
                <a:lnTo>
                  <a:pt x="19151" y="8337"/>
                </a:lnTo>
                <a:lnTo>
                  <a:pt x="19171" y="8519"/>
                </a:lnTo>
                <a:lnTo>
                  <a:pt x="19171" y="8700"/>
                </a:lnTo>
                <a:lnTo>
                  <a:pt x="19151" y="8881"/>
                </a:lnTo>
                <a:lnTo>
                  <a:pt x="19111" y="9062"/>
                </a:lnTo>
                <a:lnTo>
                  <a:pt x="19050" y="9244"/>
                </a:lnTo>
                <a:lnTo>
                  <a:pt x="18929" y="9606"/>
                </a:lnTo>
                <a:lnTo>
                  <a:pt x="18768" y="9948"/>
                </a:lnTo>
                <a:lnTo>
                  <a:pt x="18587" y="10291"/>
                </a:lnTo>
                <a:lnTo>
                  <a:pt x="18406" y="10593"/>
                </a:lnTo>
                <a:lnTo>
                  <a:pt x="17902" y="11358"/>
                </a:lnTo>
                <a:lnTo>
                  <a:pt x="17379" y="12103"/>
                </a:lnTo>
                <a:lnTo>
                  <a:pt x="16291" y="13593"/>
                </a:lnTo>
                <a:lnTo>
                  <a:pt x="15184" y="15083"/>
                </a:lnTo>
                <a:lnTo>
                  <a:pt x="14056" y="16574"/>
                </a:lnTo>
                <a:lnTo>
                  <a:pt x="12928" y="18044"/>
                </a:lnTo>
                <a:lnTo>
                  <a:pt x="11781" y="19494"/>
                </a:lnTo>
                <a:lnTo>
                  <a:pt x="10411" y="21165"/>
                </a:lnTo>
                <a:lnTo>
                  <a:pt x="9022" y="22836"/>
                </a:lnTo>
                <a:lnTo>
                  <a:pt x="7632" y="24467"/>
                </a:lnTo>
                <a:lnTo>
                  <a:pt x="6202" y="26099"/>
                </a:lnTo>
                <a:lnTo>
                  <a:pt x="4753" y="27710"/>
                </a:lnTo>
                <a:lnTo>
                  <a:pt x="3283" y="29300"/>
                </a:lnTo>
                <a:lnTo>
                  <a:pt x="2497" y="30106"/>
                </a:lnTo>
                <a:lnTo>
                  <a:pt x="1712" y="30911"/>
                </a:lnTo>
                <a:lnTo>
                  <a:pt x="947" y="31717"/>
                </a:lnTo>
                <a:lnTo>
                  <a:pt x="564" y="32120"/>
                </a:lnTo>
                <a:lnTo>
                  <a:pt x="202" y="32543"/>
                </a:lnTo>
                <a:lnTo>
                  <a:pt x="101" y="32684"/>
                </a:lnTo>
                <a:lnTo>
                  <a:pt x="40" y="32824"/>
                </a:lnTo>
                <a:lnTo>
                  <a:pt x="0" y="32945"/>
                </a:lnTo>
                <a:lnTo>
                  <a:pt x="0" y="33086"/>
                </a:lnTo>
                <a:lnTo>
                  <a:pt x="40" y="33227"/>
                </a:lnTo>
                <a:lnTo>
                  <a:pt x="81" y="33348"/>
                </a:lnTo>
                <a:lnTo>
                  <a:pt x="161" y="33449"/>
                </a:lnTo>
                <a:lnTo>
                  <a:pt x="242" y="33549"/>
                </a:lnTo>
                <a:lnTo>
                  <a:pt x="202" y="33690"/>
                </a:lnTo>
                <a:lnTo>
                  <a:pt x="202" y="33851"/>
                </a:lnTo>
                <a:lnTo>
                  <a:pt x="202" y="34013"/>
                </a:lnTo>
                <a:lnTo>
                  <a:pt x="202" y="34174"/>
                </a:lnTo>
                <a:lnTo>
                  <a:pt x="242" y="34415"/>
                </a:lnTo>
                <a:lnTo>
                  <a:pt x="302" y="34637"/>
                </a:lnTo>
                <a:lnTo>
                  <a:pt x="383" y="34878"/>
                </a:lnTo>
                <a:lnTo>
                  <a:pt x="463" y="35080"/>
                </a:lnTo>
                <a:lnTo>
                  <a:pt x="584" y="35301"/>
                </a:lnTo>
                <a:lnTo>
                  <a:pt x="705" y="35503"/>
                </a:lnTo>
                <a:lnTo>
                  <a:pt x="846" y="35684"/>
                </a:lnTo>
                <a:lnTo>
                  <a:pt x="1007" y="35885"/>
                </a:lnTo>
                <a:lnTo>
                  <a:pt x="1168" y="36046"/>
                </a:lnTo>
                <a:lnTo>
                  <a:pt x="1349" y="36187"/>
                </a:lnTo>
                <a:lnTo>
                  <a:pt x="1551" y="36328"/>
                </a:lnTo>
                <a:lnTo>
                  <a:pt x="1752" y="36449"/>
                </a:lnTo>
                <a:lnTo>
                  <a:pt x="1974" y="36550"/>
                </a:lnTo>
                <a:lnTo>
                  <a:pt x="2195" y="36630"/>
                </a:lnTo>
                <a:lnTo>
                  <a:pt x="2437" y="36691"/>
                </a:lnTo>
                <a:lnTo>
                  <a:pt x="2658" y="36731"/>
                </a:lnTo>
                <a:lnTo>
                  <a:pt x="2981" y="36771"/>
                </a:lnTo>
                <a:lnTo>
                  <a:pt x="3303" y="36792"/>
                </a:lnTo>
                <a:lnTo>
                  <a:pt x="3343" y="36852"/>
                </a:lnTo>
                <a:lnTo>
                  <a:pt x="3504" y="36993"/>
                </a:lnTo>
                <a:lnTo>
                  <a:pt x="3685" y="37073"/>
                </a:lnTo>
                <a:lnTo>
                  <a:pt x="3867" y="37134"/>
                </a:lnTo>
                <a:lnTo>
                  <a:pt x="4068" y="37134"/>
                </a:lnTo>
                <a:lnTo>
                  <a:pt x="4249" y="37114"/>
                </a:lnTo>
                <a:lnTo>
                  <a:pt x="4451" y="37053"/>
                </a:lnTo>
                <a:lnTo>
                  <a:pt x="4612" y="36973"/>
                </a:lnTo>
                <a:lnTo>
                  <a:pt x="4793" y="36852"/>
                </a:lnTo>
                <a:lnTo>
                  <a:pt x="6122" y="35644"/>
                </a:lnTo>
                <a:lnTo>
                  <a:pt x="7451" y="34415"/>
                </a:lnTo>
                <a:lnTo>
                  <a:pt x="8740" y="33167"/>
                </a:lnTo>
                <a:lnTo>
                  <a:pt x="10029" y="31898"/>
                </a:lnTo>
                <a:lnTo>
                  <a:pt x="11277" y="30609"/>
                </a:lnTo>
                <a:lnTo>
                  <a:pt x="12526" y="29300"/>
                </a:lnTo>
                <a:lnTo>
                  <a:pt x="13734" y="27971"/>
                </a:lnTo>
                <a:lnTo>
                  <a:pt x="14922" y="26622"/>
                </a:lnTo>
                <a:lnTo>
                  <a:pt x="16090" y="25253"/>
                </a:lnTo>
                <a:lnTo>
                  <a:pt x="17258" y="23863"/>
                </a:lnTo>
                <a:lnTo>
                  <a:pt x="18386" y="22454"/>
                </a:lnTo>
                <a:lnTo>
                  <a:pt x="19493" y="21024"/>
                </a:lnTo>
                <a:lnTo>
                  <a:pt x="20560" y="19594"/>
                </a:lnTo>
                <a:lnTo>
                  <a:pt x="21628" y="18124"/>
                </a:lnTo>
                <a:lnTo>
                  <a:pt x="22655" y="16654"/>
                </a:lnTo>
                <a:lnTo>
                  <a:pt x="23662" y="15164"/>
                </a:lnTo>
                <a:lnTo>
                  <a:pt x="24165" y="14419"/>
                </a:lnTo>
                <a:lnTo>
                  <a:pt x="24628" y="13634"/>
                </a:lnTo>
                <a:lnTo>
                  <a:pt x="25051" y="12848"/>
                </a:lnTo>
                <a:lnTo>
                  <a:pt x="25252" y="12466"/>
                </a:lnTo>
                <a:lnTo>
                  <a:pt x="25454" y="12043"/>
                </a:lnTo>
                <a:lnTo>
                  <a:pt x="25615" y="11640"/>
                </a:lnTo>
                <a:lnTo>
                  <a:pt x="25776" y="11217"/>
                </a:lnTo>
                <a:lnTo>
                  <a:pt x="25917" y="10814"/>
                </a:lnTo>
                <a:lnTo>
                  <a:pt x="26058" y="10371"/>
                </a:lnTo>
                <a:lnTo>
                  <a:pt x="26159" y="9948"/>
                </a:lnTo>
                <a:lnTo>
                  <a:pt x="26259" y="9505"/>
                </a:lnTo>
                <a:lnTo>
                  <a:pt x="26320" y="9062"/>
                </a:lnTo>
                <a:lnTo>
                  <a:pt x="26360" y="8619"/>
                </a:lnTo>
                <a:lnTo>
                  <a:pt x="26380" y="8217"/>
                </a:lnTo>
                <a:lnTo>
                  <a:pt x="26360" y="7814"/>
                </a:lnTo>
                <a:lnTo>
                  <a:pt x="26340" y="7431"/>
                </a:lnTo>
                <a:lnTo>
                  <a:pt x="26279" y="7028"/>
                </a:lnTo>
                <a:lnTo>
                  <a:pt x="26199" y="6646"/>
                </a:lnTo>
                <a:lnTo>
                  <a:pt x="26098" y="6263"/>
                </a:lnTo>
                <a:lnTo>
                  <a:pt x="25998" y="5901"/>
                </a:lnTo>
                <a:lnTo>
                  <a:pt x="25857" y="5518"/>
                </a:lnTo>
                <a:lnTo>
                  <a:pt x="25696" y="5156"/>
                </a:lnTo>
                <a:lnTo>
                  <a:pt x="25514" y="4813"/>
                </a:lnTo>
                <a:lnTo>
                  <a:pt x="25333" y="4451"/>
                </a:lnTo>
                <a:lnTo>
                  <a:pt x="25132" y="4129"/>
                </a:lnTo>
                <a:lnTo>
                  <a:pt x="24910" y="3786"/>
                </a:lnTo>
                <a:lnTo>
                  <a:pt x="24668" y="3464"/>
                </a:lnTo>
                <a:lnTo>
                  <a:pt x="24427" y="3162"/>
                </a:lnTo>
                <a:lnTo>
                  <a:pt x="24165" y="2860"/>
                </a:lnTo>
                <a:lnTo>
                  <a:pt x="23863" y="2538"/>
                </a:lnTo>
                <a:lnTo>
                  <a:pt x="23541" y="2236"/>
                </a:lnTo>
                <a:lnTo>
                  <a:pt x="23198" y="1954"/>
                </a:lnTo>
                <a:lnTo>
                  <a:pt x="22856" y="1692"/>
                </a:lnTo>
                <a:lnTo>
                  <a:pt x="22514" y="1450"/>
                </a:lnTo>
                <a:lnTo>
                  <a:pt x="22151" y="1229"/>
                </a:lnTo>
                <a:lnTo>
                  <a:pt x="21769" y="1027"/>
                </a:lnTo>
                <a:lnTo>
                  <a:pt x="21386" y="846"/>
                </a:lnTo>
                <a:lnTo>
                  <a:pt x="21003" y="685"/>
                </a:lnTo>
                <a:lnTo>
                  <a:pt x="20601" y="544"/>
                </a:lnTo>
                <a:lnTo>
                  <a:pt x="20218" y="403"/>
                </a:lnTo>
                <a:lnTo>
                  <a:pt x="19795" y="303"/>
                </a:lnTo>
                <a:lnTo>
                  <a:pt x="19393" y="202"/>
                </a:lnTo>
                <a:lnTo>
                  <a:pt x="18970" y="121"/>
                </a:lnTo>
                <a:lnTo>
                  <a:pt x="18567" y="81"/>
                </a:lnTo>
                <a:lnTo>
                  <a:pt x="18144" y="21"/>
                </a:lnTo>
                <a:lnTo>
                  <a:pt x="17721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126894" y="1888206"/>
            <a:ext cx="591228" cy="564044"/>
          </a:xfrm>
          <a:custGeom>
            <a:pathLst>
              <a:path extrusionOk="0" h="33953" w="35584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893685" y="1838699"/>
            <a:ext cx="602260" cy="663054"/>
          </a:xfrm>
          <a:custGeom>
            <a:pathLst>
              <a:path extrusionOk="0" h="39913" w="36248">
                <a:moveTo>
                  <a:pt x="4410" y="12143"/>
                </a:moveTo>
                <a:lnTo>
                  <a:pt x="4330" y="12163"/>
                </a:lnTo>
                <a:lnTo>
                  <a:pt x="4290" y="12204"/>
                </a:lnTo>
                <a:lnTo>
                  <a:pt x="4169" y="12405"/>
                </a:lnTo>
                <a:lnTo>
                  <a:pt x="4088" y="12606"/>
                </a:lnTo>
                <a:lnTo>
                  <a:pt x="4028" y="12828"/>
                </a:lnTo>
                <a:lnTo>
                  <a:pt x="3967" y="13029"/>
                </a:lnTo>
                <a:lnTo>
                  <a:pt x="3927" y="13271"/>
                </a:lnTo>
                <a:lnTo>
                  <a:pt x="3907" y="13493"/>
                </a:lnTo>
                <a:lnTo>
                  <a:pt x="3867" y="13956"/>
                </a:lnTo>
                <a:lnTo>
                  <a:pt x="3867" y="14217"/>
                </a:lnTo>
                <a:lnTo>
                  <a:pt x="3867" y="14479"/>
                </a:lnTo>
                <a:lnTo>
                  <a:pt x="3887" y="14721"/>
                </a:lnTo>
                <a:lnTo>
                  <a:pt x="3907" y="14963"/>
                </a:lnTo>
                <a:lnTo>
                  <a:pt x="3947" y="15184"/>
                </a:lnTo>
                <a:lnTo>
                  <a:pt x="4008" y="15385"/>
                </a:lnTo>
                <a:lnTo>
                  <a:pt x="4068" y="15567"/>
                </a:lnTo>
                <a:lnTo>
                  <a:pt x="4149" y="15748"/>
                </a:lnTo>
                <a:lnTo>
                  <a:pt x="4189" y="15788"/>
                </a:lnTo>
                <a:lnTo>
                  <a:pt x="4229" y="15828"/>
                </a:lnTo>
                <a:lnTo>
                  <a:pt x="4269" y="15849"/>
                </a:lnTo>
                <a:lnTo>
                  <a:pt x="4431" y="15849"/>
                </a:lnTo>
                <a:lnTo>
                  <a:pt x="4491" y="15788"/>
                </a:lnTo>
                <a:lnTo>
                  <a:pt x="4551" y="15728"/>
                </a:lnTo>
                <a:lnTo>
                  <a:pt x="4572" y="15627"/>
                </a:lnTo>
                <a:lnTo>
                  <a:pt x="4572" y="15385"/>
                </a:lnTo>
                <a:lnTo>
                  <a:pt x="4572" y="15144"/>
                </a:lnTo>
                <a:lnTo>
                  <a:pt x="4531" y="14640"/>
                </a:lnTo>
                <a:lnTo>
                  <a:pt x="4511" y="14298"/>
                </a:lnTo>
                <a:lnTo>
                  <a:pt x="4491" y="13956"/>
                </a:lnTo>
                <a:lnTo>
                  <a:pt x="4491" y="13573"/>
                </a:lnTo>
                <a:lnTo>
                  <a:pt x="4531" y="13211"/>
                </a:lnTo>
                <a:lnTo>
                  <a:pt x="4551" y="12747"/>
                </a:lnTo>
                <a:lnTo>
                  <a:pt x="4572" y="12506"/>
                </a:lnTo>
                <a:lnTo>
                  <a:pt x="4551" y="12284"/>
                </a:lnTo>
                <a:lnTo>
                  <a:pt x="4531" y="12224"/>
                </a:lnTo>
                <a:lnTo>
                  <a:pt x="4511" y="12184"/>
                </a:lnTo>
                <a:lnTo>
                  <a:pt x="4451" y="12143"/>
                </a:lnTo>
                <a:close/>
                <a:moveTo>
                  <a:pt x="16412" y="9062"/>
                </a:moveTo>
                <a:lnTo>
                  <a:pt x="16412" y="9123"/>
                </a:lnTo>
                <a:lnTo>
                  <a:pt x="16453" y="9304"/>
                </a:lnTo>
                <a:lnTo>
                  <a:pt x="16513" y="9465"/>
                </a:lnTo>
                <a:lnTo>
                  <a:pt x="16614" y="9626"/>
                </a:lnTo>
                <a:lnTo>
                  <a:pt x="16714" y="9747"/>
                </a:lnTo>
                <a:lnTo>
                  <a:pt x="16835" y="9848"/>
                </a:lnTo>
                <a:lnTo>
                  <a:pt x="16996" y="9908"/>
                </a:lnTo>
                <a:lnTo>
                  <a:pt x="17137" y="9968"/>
                </a:lnTo>
                <a:lnTo>
                  <a:pt x="17399" y="9968"/>
                </a:lnTo>
                <a:lnTo>
                  <a:pt x="17520" y="9948"/>
                </a:lnTo>
                <a:lnTo>
                  <a:pt x="17641" y="9928"/>
                </a:lnTo>
                <a:lnTo>
                  <a:pt x="17842" y="9848"/>
                </a:lnTo>
                <a:lnTo>
                  <a:pt x="18023" y="9727"/>
                </a:lnTo>
                <a:lnTo>
                  <a:pt x="18164" y="9626"/>
                </a:lnTo>
                <a:lnTo>
                  <a:pt x="18285" y="9505"/>
                </a:lnTo>
                <a:lnTo>
                  <a:pt x="18486" y="9284"/>
                </a:lnTo>
                <a:lnTo>
                  <a:pt x="18567" y="9384"/>
                </a:lnTo>
                <a:lnTo>
                  <a:pt x="18668" y="9465"/>
                </a:lnTo>
                <a:lnTo>
                  <a:pt x="18768" y="9546"/>
                </a:lnTo>
                <a:lnTo>
                  <a:pt x="18889" y="9606"/>
                </a:lnTo>
                <a:lnTo>
                  <a:pt x="19010" y="9666"/>
                </a:lnTo>
                <a:lnTo>
                  <a:pt x="19151" y="9707"/>
                </a:lnTo>
                <a:lnTo>
                  <a:pt x="19292" y="9747"/>
                </a:lnTo>
                <a:lnTo>
                  <a:pt x="19453" y="9767"/>
                </a:lnTo>
                <a:lnTo>
                  <a:pt x="19977" y="9767"/>
                </a:lnTo>
                <a:lnTo>
                  <a:pt x="20259" y="9747"/>
                </a:lnTo>
                <a:lnTo>
                  <a:pt x="20601" y="9727"/>
                </a:lnTo>
                <a:lnTo>
                  <a:pt x="21749" y="9666"/>
                </a:lnTo>
                <a:lnTo>
                  <a:pt x="21970" y="9807"/>
                </a:lnTo>
                <a:lnTo>
                  <a:pt x="22212" y="9888"/>
                </a:lnTo>
                <a:lnTo>
                  <a:pt x="22474" y="9948"/>
                </a:lnTo>
                <a:lnTo>
                  <a:pt x="22735" y="9968"/>
                </a:lnTo>
                <a:lnTo>
                  <a:pt x="22917" y="9968"/>
                </a:lnTo>
                <a:lnTo>
                  <a:pt x="23098" y="9948"/>
                </a:lnTo>
                <a:lnTo>
                  <a:pt x="23279" y="9888"/>
                </a:lnTo>
                <a:lnTo>
                  <a:pt x="23440" y="9827"/>
                </a:lnTo>
                <a:lnTo>
                  <a:pt x="23541" y="9928"/>
                </a:lnTo>
                <a:lnTo>
                  <a:pt x="23642" y="9989"/>
                </a:lnTo>
                <a:lnTo>
                  <a:pt x="23742" y="10069"/>
                </a:lnTo>
                <a:lnTo>
                  <a:pt x="23863" y="10130"/>
                </a:lnTo>
                <a:lnTo>
                  <a:pt x="23984" y="10170"/>
                </a:lnTo>
                <a:lnTo>
                  <a:pt x="24105" y="10190"/>
                </a:lnTo>
                <a:lnTo>
                  <a:pt x="24226" y="10210"/>
                </a:lnTo>
                <a:lnTo>
                  <a:pt x="24346" y="10230"/>
                </a:lnTo>
                <a:lnTo>
                  <a:pt x="24407" y="10230"/>
                </a:lnTo>
                <a:lnTo>
                  <a:pt x="24508" y="10371"/>
                </a:lnTo>
                <a:lnTo>
                  <a:pt x="24608" y="10512"/>
                </a:lnTo>
                <a:lnTo>
                  <a:pt x="24729" y="10633"/>
                </a:lnTo>
                <a:lnTo>
                  <a:pt x="24850" y="10734"/>
                </a:lnTo>
                <a:lnTo>
                  <a:pt x="24991" y="10834"/>
                </a:lnTo>
                <a:lnTo>
                  <a:pt x="25152" y="10915"/>
                </a:lnTo>
                <a:lnTo>
                  <a:pt x="25293" y="10975"/>
                </a:lnTo>
                <a:lnTo>
                  <a:pt x="25454" y="11016"/>
                </a:lnTo>
                <a:lnTo>
                  <a:pt x="25514" y="11157"/>
                </a:lnTo>
                <a:lnTo>
                  <a:pt x="25575" y="11318"/>
                </a:lnTo>
                <a:lnTo>
                  <a:pt x="25655" y="11459"/>
                </a:lnTo>
                <a:lnTo>
                  <a:pt x="25736" y="11600"/>
                </a:lnTo>
                <a:lnTo>
                  <a:pt x="25837" y="11720"/>
                </a:lnTo>
                <a:lnTo>
                  <a:pt x="25957" y="11841"/>
                </a:lnTo>
                <a:lnTo>
                  <a:pt x="26058" y="11962"/>
                </a:lnTo>
                <a:lnTo>
                  <a:pt x="26199" y="12063"/>
                </a:lnTo>
                <a:lnTo>
                  <a:pt x="26199" y="12264"/>
                </a:lnTo>
                <a:lnTo>
                  <a:pt x="26239" y="12445"/>
                </a:lnTo>
                <a:lnTo>
                  <a:pt x="26300" y="12627"/>
                </a:lnTo>
                <a:lnTo>
                  <a:pt x="26380" y="12808"/>
                </a:lnTo>
                <a:lnTo>
                  <a:pt x="26501" y="12969"/>
                </a:lnTo>
                <a:lnTo>
                  <a:pt x="26622" y="13110"/>
                </a:lnTo>
                <a:lnTo>
                  <a:pt x="26783" y="13231"/>
                </a:lnTo>
                <a:lnTo>
                  <a:pt x="26964" y="13331"/>
                </a:lnTo>
                <a:lnTo>
                  <a:pt x="27005" y="14338"/>
                </a:lnTo>
                <a:lnTo>
                  <a:pt x="27005" y="15224"/>
                </a:lnTo>
                <a:lnTo>
                  <a:pt x="26984" y="15708"/>
                </a:lnTo>
                <a:lnTo>
                  <a:pt x="26944" y="16171"/>
                </a:lnTo>
                <a:lnTo>
                  <a:pt x="26904" y="16110"/>
                </a:lnTo>
                <a:lnTo>
                  <a:pt x="26803" y="16030"/>
                </a:lnTo>
                <a:lnTo>
                  <a:pt x="26703" y="15929"/>
                </a:lnTo>
                <a:lnTo>
                  <a:pt x="26723" y="15687"/>
                </a:lnTo>
                <a:lnTo>
                  <a:pt x="26743" y="15446"/>
                </a:lnTo>
                <a:lnTo>
                  <a:pt x="26743" y="15345"/>
                </a:lnTo>
                <a:lnTo>
                  <a:pt x="26763" y="14963"/>
                </a:lnTo>
                <a:lnTo>
                  <a:pt x="26723" y="14580"/>
                </a:lnTo>
                <a:lnTo>
                  <a:pt x="26682" y="14217"/>
                </a:lnTo>
                <a:lnTo>
                  <a:pt x="26602" y="13835"/>
                </a:lnTo>
                <a:lnTo>
                  <a:pt x="26602" y="13795"/>
                </a:lnTo>
                <a:lnTo>
                  <a:pt x="26562" y="13754"/>
                </a:lnTo>
                <a:lnTo>
                  <a:pt x="26521" y="13734"/>
                </a:lnTo>
                <a:lnTo>
                  <a:pt x="26461" y="13714"/>
                </a:lnTo>
                <a:lnTo>
                  <a:pt x="26421" y="13734"/>
                </a:lnTo>
                <a:lnTo>
                  <a:pt x="26360" y="13754"/>
                </a:lnTo>
                <a:lnTo>
                  <a:pt x="26320" y="13815"/>
                </a:lnTo>
                <a:lnTo>
                  <a:pt x="26300" y="13875"/>
                </a:lnTo>
                <a:lnTo>
                  <a:pt x="26239" y="14338"/>
                </a:lnTo>
                <a:lnTo>
                  <a:pt x="26159" y="14801"/>
                </a:lnTo>
                <a:lnTo>
                  <a:pt x="26078" y="15265"/>
                </a:lnTo>
                <a:lnTo>
                  <a:pt x="26058" y="15385"/>
                </a:lnTo>
                <a:lnTo>
                  <a:pt x="25978" y="15365"/>
                </a:lnTo>
                <a:lnTo>
                  <a:pt x="25897" y="15345"/>
                </a:lnTo>
                <a:lnTo>
                  <a:pt x="25776" y="15365"/>
                </a:lnTo>
                <a:lnTo>
                  <a:pt x="25655" y="15406"/>
                </a:lnTo>
                <a:lnTo>
                  <a:pt x="25615" y="15305"/>
                </a:lnTo>
                <a:lnTo>
                  <a:pt x="25575" y="15204"/>
                </a:lnTo>
                <a:lnTo>
                  <a:pt x="25514" y="15124"/>
                </a:lnTo>
                <a:lnTo>
                  <a:pt x="25414" y="15043"/>
                </a:lnTo>
                <a:lnTo>
                  <a:pt x="25454" y="14600"/>
                </a:lnTo>
                <a:lnTo>
                  <a:pt x="25454" y="14439"/>
                </a:lnTo>
                <a:lnTo>
                  <a:pt x="25454" y="14117"/>
                </a:lnTo>
                <a:lnTo>
                  <a:pt x="25454" y="13774"/>
                </a:lnTo>
                <a:lnTo>
                  <a:pt x="25414" y="13472"/>
                </a:lnTo>
                <a:lnTo>
                  <a:pt x="25353" y="13150"/>
                </a:lnTo>
                <a:lnTo>
                  <a:pt x="25293" y="12848"/>
                </a:lnTo>
                <a:lnTo>
                  <a:pt x="25192" y="12566"/>
                </a:lnTo>
                <a:lnTo>
                  <a:pt x="25071" y="12264"/>
                </a:lnTo>
                <a:lnTo>
                  <a:pt x="24930" y="11982"/>
                </a:lnTo>
                <a:lnTo>
                  <a:pt x="24890" y="11942"/>
                </a:lnTo>
                <a:lnTo>
                  <a:pt x="24870" y="11902"/>
                </a:lnTo>
                <a:lnTo>
                  <a:pt x="24830" y="11882"/>
                </a:lnTo>
                <a:lnTo>
                  <a:pt x="24769" y="11882"/>
                </a:lnTo>
                <a:lnTo>
                  <a:pt x="24709" y="11902"/>
                </a:lnTo>
                <a:lnTo>
                  <a:pt x="24649" y="11942"/>
                </a:lnTo>
                <a:lnTo>
                  <a:pt x="24608" y="11982"/>
                </a:lnTo>
                <a:lnTo>
                  <a:pt x="24588" y="12063"/>
                </a:lnTo>
                <a:lnTo>
                  <a:pt x="24548" y="13190"/>
                </a:lnTo>
                <a:lnTo>
                  <a:pt x="24487" y="14298"/>
                </a:lnTo>
                <a:lnTo>
                  <a:pt x="24467" y="14520"/>
                </a:lnTo>
                <a:lnTo>
                  <a:pt x="24326" y="14459"/>
                </a:lnTo>
                <a:lnTo>
                  <a:pt x="24165" y="14439"/>
                </a:lnTo>
                <a:lnTo>
                  <a:pt x="24085" y="14439"/>
                </a:lnTo>
                <a:lnTo>
                  <a:pt x="23984" y="14459"/>
                </a:lnTo>
                <a:lnTo>
                  <a:pt x="23903" y="14499"/>
                </a:lnTo>
                <a:lnTo>
                  <a:pt x="23823" y="14540"/>
                </a:lnTo>
                <a:lnTo>
                  <a:pt x="23762" y="14600"/>
                </a:lnTo>
                <a:lnTo>
                  <a:pt x="23702" y="14660"/>
                </a:lnTo>
                <a:lnTo>
                  <a:pt x="23642" y="14741"/>
                </a:lnTo>
                <a:lnTo>
                  <a:pt x="23601" y="14822"/>
                </a:lnTo>
                <a:lnTo>
                  <a:pt x="23581" y="14882"/>
                </a:lnTo>
                <a:lnTo>
                  <a:pt x="23561" y="14902"/>
                </a:lnTo>
                <a:lnTo>
                  <a:pt x="23521" y="14902"/>
                </a:lnTo>
                <a:lnTo>
                  <a:pt x="23440" y="14882"/>
                </a:lnTo>
                <a:lnTo>
                  <a:pt x="23360" y="14822"/>
                </a:lnTo>
                <a:lnTo>
                  <a:pt x="23299" y="14701"/>
                </a:lnTo>
                <a:lnTo>
                  <a:pt x="23279" y="14660"/>
                </a:lnTo>
                <a:lnTo>
                  <a:pt x="23279" y="14600"/>
                </a:lnTo>
                <a:lnTo>
                  <a:pt x="23279" y="14560"/>
                </a:lnTo>
                <a:lnTo>
                  <a:pt x="23319" y="14399"/>
                </a:lnTo>
                <a:lnTo>
                  <a:pt x="23360" y="14238"/>
                </a:lnTo>
                <a:lnTo>
                  <a:pt x="23400" y="13915"/>
                </a:lnTo>
                <a:lnTo>
                  <a:pt x="23400" y="13553"/>
                </a:lnTo>
                <a:lnTo>
                  <a:pt x="23400" y="13190"/>
                </a:lnTo>
                <a:lnTo>
                  <a:pt x="23360" y="12909"/>
                </a:lnTo>
                <a:lnTo>
                  <a:pt x="23319" y="12627"/>
                </a:lnTo>
                <a:lnTo>
                  <a:pt x="23259" y="12365"/>
                </a:lnTo>
                <a:lnTo>
                  <a:pt x="23179" y="12103"/>
                </a:lnTo>
                <a:lnTo>
                  <a:pt x="23078" y="11882"/>
                </a:lnTo>
                <a:lnTo>
                  <a:pt x="22977" y="11660"/>
                </a:lnTo>
                <a:lnTo>
                  <a:pt x="22776" y="11257"/>
                </a:lnTo>
                <a:lnTo>
                  <a:pt x="22735" y="11217"/>
                </a:lnTo>
                <a:lnTo>
                  <a:pt x="22695" y="11177"/>
                </a:lnTo>
                <a:lnTo>
                  <a:pt x="22655" y="11157"/>
                </a:lnTo>
                <a:lnTo>
                  <a:pt x="22595" y="11157"/>
                </a:lnTo>
                <a:lnTo>
                  <a:pt x="22514" y="11177"/>
                </a:lnTo>
                <a:lnTo>
                  <a:pt x="22433" y="11217"/>
                </a:lnTo>
                <a:lnTo>
                  <a:pt x="22393" y="11277"/>
                </a:lnTo>
                <a:lnTo>
                  <a:pt x="22393" y="11358"/>
                </a:lnTo>
                <a:lnTo>
                  <a:pt x="22413" y="11841"/>
                </a:lnTo>
                <a:lnTo>
                  <a:pt x="22433" y="12304"/>
                </a:lnTo>
                <a:lnTo>
                  <a:pt x="22454" y="13190"/>
                </a:lnTo>
                <a:lnTo>
                  <a:pt x="22454" y="13633"/>
                </a:lnTo>
                <a:lnTo>
                  <a:pt x="22433" y="13976"/>
                </a:lnTo>
                <a:lnTo>
                  <a:pt x="22333" y="14056"/>
                </a:lnTo>
                <a:lnTo>
                  <a:pt x="22232" y="14177"/>
                </a:lnTo>
                <a:lnTo>
                  <a:pt x="22172" y="14238"/>
                </a:lnTo>
                <a:lnTo>
                  <a:pt x="22111" y="14278"/>
                </a:lnTo>
                <a:lnTo>
                  <a:pt x="22051" y="14318"/>
                </a:lnTo>
                <a:lnTo>
                  <a:pt x="21970" y="14318"/>
                </a:lnTo>
                <a:lnTo>
                  <a:pt x="21849" y="14298"/>
                </a:lnTo>
                <a:lnTo>
                  <a:pt x="21769" y="14258"/>
                </a:lnTo>
                <a:lnTo>
                  <a:pt x="21688" y="14177"/>
                </a:lnTo>
                <a:lnTo>
                  <a:pt x="21628" y="14076"/>
                </a:lnTo>
                <a:lnTo>
                  <a:pt x="21588" y="13976"/>
                </a:lnTo>
                <a:lnTo>
                  <a:pt x="21547" y="13895"/>
                </a:lnTo>
                <a:lnTo>
                  <a:pt x="21467" y="13835"/>
                </a:lnTo>
                <a:lnTo>
                  <a:pt x="21406" y="13774"/>
                </a:lnTo>
                <a:lnTo>
                  <a:pt x="21406" y="13493"/>
                </a:lnTo>
                <a:lnTo>
                  <a:pt x="21406" y="13231"/>
                </a:lnTo>
                <a:lnTo>
                  <a:pt x="21406" y="13170"/>
                </a:lnTo>
                <a:lnTo>
                  <a:pt x="21386" y="12707"/>
                </a:lnTo>
                <a:lnTo>
                  <a:pt x="21366" y="12486"/>
                </a:lnTo>
                <a:lnTo>
                  <a:pt x="21346" y="12264"/>
                </a:lnTo>
                <a:lnTo>
                  <a:pt x="21286" y="12043"/>
                </a:lnTo>
                <a:lnTo>
                  <a:pt x="21225" y="11841"/>
                </a:lnTo>
                <a:lnTo>
                  <a:pt x="21145" y="11640"/>
                </a:lnTo>
                <a:lnTo>
                  <a:pt x="21024" y="11479"/>
                </a:lnTo>
                <a:lnTo>
                  <a:pt x="20963" y="11418"/>
                </a:lnTo>
                <a:lnTo>
                  <a:pt x="20903" y="11358"/>
                </a:lnTo>
                <a:lnTo>
                  <a:pt x="20822" y="11338"/>
                </a:lnTo>
                <a:lnTo>
                  <a:pt x="20722" y="11318"/>
                </a:lnTo>
                <a:lnTo>
                  <a:pt x="20621" y="11338"/>
                </a:lnTo>
                <a:lnTo>
                  <a:pt x="20541" y="11398"/>
                </a:lnTo>
                <a:lnTo>
                  <a:pt x="20480" y="11459"/>
                </a:lnTo>
                <a:lnTo>
                  <a:pt x="20440" y="11559"/>
                </a:lnTo>
                <a:lnTo>
                  <a:pt x="20400" y="11801"/>
                </a:lnTo>
                <a:lnTo>
                  <a:pt x="20400" y="12063"/>
                </a:lnTo>
                <a:lnTo>
                  <a:pt x="20420" y="12546"/>
                </a:lnTo>
                <a:lnTo>
                  <a:pt x="20460" y="13029"/>
                </a:lnTo>
                <a:lnTo>
                  <a:pt x="20440" y="13231"/>
                </a:lnTo>
                <a:lnTo>
                  <a:pt x="20420" y="13452"/>
                </a:lnTo>
                <a:lnTo>
                  <a:pt x="20400" y="13774"/>
                </a:lnTo>
                <a:lnTo>
                  <a:pt x="20400" y="13936"/>
                </a:lnTo>
                <a:lnTo>
                  <a:pt x="20400" y="14097"/>
                </a:lnTo>
                <a:lnTo>
                  <a:pt x="20238" y="14238"/>
                </a:lnTo>
                <a:lnTo>
                  <a:pt x="20077" y="14318"/>
                </a:lnTo>
                <a:lnTo>
                  <a:pt x="19997" y="14338"/>
                </a:lnTo>
                <a:lnTo>
                  <a:pt x="19896" y="14358"/>
                </a:lnTo>
                <a:lnTo>
                  <a:pt x="19795" y="14338"/>
                </a:lnTo>
                <a:lnTo>
                  <a:pt x="19735" y="14298"/>
                </a:lnTo>
                <a:lnTo>
                  <a:pt x="19715" y="14258"/>
                </a:lnTo>
                <a:lnTo>
                  <a:pt x="19715" y="14217"/>
                </a:lnTo>
                <a:lnTo>
                  <a:pt x="19715" y="14097"/>
                </a:lnTo>
                <a:lnTo>
                  <a:pt x="19695" y="14016"/>
                </a:lnTo>
                <a:lnTo>
                  <a:pt x="19654" y="13915"/>
                </a:lnTo>
                <a:lnTo>
                  <a:pt x="19594" y="13835"/>
                </a:lnTo>
                <a:lnTo>
                  <a:pt x="19493" y="13754"/>
                </a:lnTo>
                <a:lnTo>
                  <a:pt x="19393" y="13694"/>
                </a:lnTo>
                <a:lnTo>
                  <a:pt x="19252" y="13654"/>
                </a:lnTo>
                <a:lnTo>
                  <a:pt x="19030" y="13654"/>
                </a:lnTo>
                <a:lnTo>
                  <a:pt x="18950" y="13674"/>
                </a:lnTo>
                <a:lnTo>
                  <a:pt x="18849" y="13714"/>
                </a:lnTo>
                <a:lnTo>
                  <a:pt x="18789" y="13754"/>
                </a:lnTo>
                <a:lnTo>
                  <a:pt x="18728" y="13815"/>
                </a:lnTo>
                <a:lnTo>
                  <a:pt x="18668" y="13895"/>
                </a:lnTo>
                <a:lnTo>
                  <a:pt x="18627" y="13976"/>
                </a:lnTo>
                <a:lnTo>
                  <a:pt x="18607" y="14056"/>
                </a:lnTo>
                <a:lnTo>
                  <a:pt x="18547" y="14298"/>
                </a:lnTo>
                <a:lnTo>
                  <a:pt x="18486" y="14419"/>
                </a:lnTo>
                <a:lnTo>
                  <a:pt x="18406" y="14540"/>
                </a:lnTo>
                <a:lnTo>
                  <a:pt x="18325" y="14681"/>
                </a:lnTo>
                <a:lnTo>
                  <a:pt x="18205" y="14781"/>
                </a:lnTo>
                <a:lnTo>
                  <a:pt x="18043" y="14862"/>
                </a:lnTo>
                <a:lnTo>
                  <a:pt x="17882" y="14942"/>
                </a:lnTo>
                <a:lnTo>
                  <a:pt x="17641" y="14942"/>
                </a:lnTo>
                <a:lnTo>
                  <a:pt x="17540" y="14882"/>
                </a:lnTo>
                <a:lnTo>
                  <a:pt x="17439" y="14822"/>
                </a:lnTo>
                <a:lnTo>
                  <a:pt x="17339" y="14721"/>
                </a:lnTo>
                <a:lnTo>
                  <a:pt x="17278" y="14620"/>
                </a:lnTo>
                <a:lnTo>
                  <a:pt x="17258" y="14499"/>
                </a:lnTo>
                <a:lnTo>
                  <a:pt x="17258" y="14399"/>
                </a:lnTo>
                <a:lnTo>
                  <a:pt x="17278" y="14298"/>
                </a:lnTo>
                <a:lnTo>
                  <a:pt x="17298" y="14177"/>
                </a:lnTo>
                <a:lnTo>
                  <a:pt x="17298" y="14076"/>
                </a:lnTo>
                <a:lnTo>
                  <a:pt x="17278" y="13976"/>
                </a:lnTo>
                <a:lnTo>
                  <a:pt x="17218" y="13875"/>
                </a:lnTo>
                <a:lnTo>
                  <a:pt x="17137" y="13774"/>
                </a:lnTo>
                <a:lnTo>
                  <a:pt x="17016" y="13714"/>
                </a:lnTo>
                <a:lnTo>
                  <a:pt x="16896" y="13674"/>
                </a:lnTo>
                <a:lnTo>
                  <a:pt x="16775" y="13654"/>
                </a:lnTo>
                <a:lnTo>
                  <a:pt x="16674" y="13654"/>
                </a:lnTo>
                <a:lnTo>
                  <a:pt x="16594" y="13694"/>
                </a:lnTo>
                <a:lnTo>
                  <a:pt x="16493" y="13734"/>
                </a:lnTo>
                <a:lnTo>
                  <a:pt x="16432" y="13795"/>
                </a:lnTo>
                <a:lnTo>
                  <a:pt x="16211" y="13996"/>
                </a:lnTo>
                <a:lnTo>
                  <a:pt x="16090" y="14097"/>
                </a:lnTo>
                <a:lnTo>
                  <a:pt x="15969" y="14177"/>
                </a:lnTo>
                <a:lnTo>
                  <a:pt x="15869" y="14217"/>
                </a:lnTo>
                <a:lnTo>
                  <a:pt x="15728" y="14238"/>
                </a:lnTo>
                <a:lnTo>
                  <a:pt x="15667" y="14217"/>
                </a:lnTo>
                <a:lnTo>
                  <a:pt x="15667" y="14097"/>
                </a:lnTo>
                <a:lnTo>
                  <a:pt x="15647" y="13996"/>
                </a:lnTo>
                <a:lnTo>
                  <a:pt x="15587" y="13875"/>
                </a:lnTo>
                <a:lnTo>
                  <a:pt x="15526" y="13774"/>
                </a:lnTo>
                <a:lnTo>
                  <a:pt x="15446" y="13714"/>
                </a:lnTo>
                <a:lnTo>
                  <a:pt x="15345" y="13654"/>
                </a:lnTo>
                <a:lnTo>
                  <a:pt x="15265" y="13613"/>
                </a:lnTo>
                <a:lnTo>
                  <a:pt x="15083" y="13613"/>
                </a:lnTo>
                <a:lnTo>
                  <a:pt x="14983" y="13654"/>
                </a:lnTo>
                <a:lnTo>
                  <a:pt x="14902" y="13694"/>
                </a:lnTo>
                <a:lnTo>
                  <a:pt x="14821" y="13774"/>
                </a:lnTo>
                <a:lnTo>
                  <a:pt x="14258" y="14399"/>
                </a:lnTo>
                <a:lnTo>
                  <a:pt x="14076" y="14258"/>
                </a:lnTo>
                <a:lnTo>
                  <a:pt x="13996" y="14197"/>
                </a:lnTo>
                <a:lnTo>
                  <a:pt x="13915" y="14157"/>
                </a:lnTo>
                <a:lnTo>
                  <a:pt x="13815" y="14137"/>
                </a:lnTo>
                <a:lnTo>
                  <a:pt x="13734" y="14117"/>
                </a:lnTo>
                <a:lnTo>
                  <a:pt x="13613" y="14137"/>
                </a:lnTo>
                <a:lnTo>
                  <a:pt x="13492" y="14177"/>
                </a:lnTo>
                <a:lnTo>
                  <a:pt x="13392" y="14258"/>
                </a:lnTo>
                <a:lnTo>
                  <a:pt x="13311" y="14358"/>
                </a:lnTo>
                <a:lnTo>
                  <a:pt x="13271" y="14439"/>
                </a:lnTo>
                <a:lnTo>
                  <a:pt x="13251" y="14499"/>
                </a:lnTo>
                <a:lnTo>
                  <a:pt x="13231" y="14580"/>
                </a:lnTo>
                <a:lnTo>
                  <a:pt x="13231" y="14660"/>
                </a:lnTo>
                <a:lnTo>
                  <a:pt x="13210" y="14640"/>
                </a:lnTo>
                <a:lnTo>
                  <a:pt x="13130" y="14620"/>
                </a:lnTo>
                <a:lnTo>
                  <a:pt x="13009" y="14560"/>
                </a:lnTo>
                <a:lnTo>
                  <a:pt x="12888" y="14479"/>
                </a:lnTo>
                <a:lnTo>
                  <a:pt x="12788" y="14419"/>
                </a:lnTo>
                <a:lnTo>
                  <a:pt x="12586" y="14298"/>
                </a:lnTo>
                <a:lnTo>
                  <a:pt x="12385" y="14217"/>
                </a:lnTo>
                <a:lnTo>
                  <a:pt x="12163" y="14177"/>
                </a:lnTo>
                <a:lnTo>
                  <a:pt x="11942" y="14137"/>
                </a:lnTo>
                <a:lnTo>
                  <a:pt x="11922" y="14137"/>
                </a:lnTo>
                <a:lnTo>
                  <a:pt x="11821" y="14157"/>
                </a:lnTo>
                <a:lnTo>
                  <a:pt x="11720" y="14177"/>
                </a:lnTo>
                <a:lnTo>
                  <a:pt x="11519" y="14238"/>
                </a:lnTo>
                <a:lnTo>
                  <a:pt x="11358" y="14338"/>
                </a:lnTo>
                <a:lnTo>
                  <a:pt x="11217" y="14439"/>
                </a:lnTo>
                <a:lnTo>
                  <a:pt x="11036" y="14580"/>
                </a:lnTo>
                <a:lnTo>
                  <a:pt x="10915" y="14660"/>
                </a:lnTo>
                <a:lnTo>
                  <a:pt x="10854" y="14701"/>
                </a:lnTo>
                <a:lnTo>
                  <a:pt x="10754" y="14741"/>
                </a:lnTo>
                <a:lnTo>
                  <a:pt x="10754" y="14741"/>
                </a:lnTo>
                <a:lnTo>
                  <a:pt x="10774" y="14620"/>
                </a:lnTo>
                <a:lnTo>
                  <a:pt x="10734" y="14479"/>
                </a:lnTo>
                <a:lnTo>
                  <a:pt x="10653" y="14379"/>
                </a:lnTo>
                <a:lnTo>
                  <a:pt x="10552" y="14298"/>
                </a:lnTo>
                <a:lnTo>
                  <a:pt x="10432" y="14238"/>
                </a:lnTo>
                <a:lnTo>
                  <a:pt x="10311" y="14217"/>
                </a:lnTo>
                <a:lnTo>
                  <a:pt x="10230" y="14238"/>
                </a:lnTo>
                <a:lnTo>
                  <a:pt x="10150" y="14258"/>
                </a:lnTo>
                <a:lnTo>
                  <a:pt x="10089" y="14298"/>
                </a:lnTo>
                <a:lnTo>
                  <a:pt x="10029" y="14358"/>
                </a:lnTo>
                <a:lnTo>
                  <a:pt x="9968" y="14439"/>
                </a:lnTo>
                <a:lnTo>
                  <a:pt x="9405" y="15144"/>
                </a:lnTo>
                <a:lnTo>
                  <a:pt x="8116" y="15385"/>
                </a:lnTo>
                <a:lnTo>
                  <a:pt x="7995" y="15426"/>
                </a:lnTo>
                <a:lnTo>
                  <a:pt x="8015" y="15244"/>
                </a:lnTo>
                <a:lnTo>
                  <a:pt x="8035" y="15063"/>
                </a:lnTo>
                <a:lnTo>
                  <a:pt x="8035" y="14721"/>
                </a:lnTo>
                <a:lnTo>
                  <a:pt x="7995" y="14379"/>
                </a:lnTo>
                <a:lnTo>
                  <a:pt x="7955" y="14036"/>
                </a:lnTo>
                <a:lnTo>
                  <a:pt x="7894" y="13694"/>
                </a:lnTo>
                <a:lnTo>
                  <a:pt x="7894" y="13633"/>
                </a:lnTo>
                <a:lnTo>
                  <a:pt x="7854" y="13593"/>
                </a:lnTo>
                <a:lnTo>
                  <a:pt x="7794" y="13513"/>
                </a:lnTo>
                <a:lnTo>
                  <a:pt x="7693" y="13452"/>
                </a:lnTo>
                <a:lnTo>
                  <a:pt x="7592" y="13432"/>
                </a:lnTo>
                <a:lnTo>
                  <a:pt x="7491" y="13452"/>
                </a:lnTo>
                <a:lnTo>
                  <a:pt x="7411" y="13513"/>
                </a:lnTo>
                <a:lnTo>
                  <a:pt x="7351" y="13593"/>
                </a:lnTo>
                <a:lnTo>
                  <a:pt x="7351" y="13654"/>
                </a:lnTo>
                <a:lnTo>
                  <a:pt x="7330" y="13714"/>
                </a:lnTo>
                <a:lnTo>
                  <a:pt x="7351" y="14056"/>
                </a:lnTo>
                <a:lnTo>
                  <a:pt x="7371" y="14419"/>
                </a:lnTo>
                <a:lnTo>
                  <a:pt x="7391" y="14781"/>
                </a:lnTo>
                <a:lnTo>
                  <a:pt x="7451" y="15144"/>
                </a:lnTo>
                <a:lnTo>
                  <a:pt x="7491" y="15325"/>
                </a:lnTo>
                <a:lnTo>
                  <a:pt x="7552" y="15506"/>
                </a:lnTo>
                <a:lnTo>
                  <a:pt x="6746" y="15667"/>
                </a:lnTo>
                <a:lnTo>
                  <a:pt x="6646" y="15647"/>
                </a:lnTo>
                <a:lnTo>
                  <a:pt x="6525" y="15224"/>
                </a:lnTo>
                <a:lnTo>
                  <a:pt x="6424" y="14721"/>
                </a:lnTo>
                <a:lnTo>
                  <a:pt x="6364" y="14338"/>
                </a:lnTo>
                <a:lnTo>
                  <a:pt x="6324" y="13956"/>
                </a:lnTo>
                <a:lnTo>
                  <a:pt x="6283" y="13633"/>
                </a:lnTo>
                <a:lnTo>
                  <a:pt x="6243" y="13311"/>
                </a:lnTo>
                <a:lnTo>
                  <a:pt x="6183" y="13009"/>
                </a:lnTo>
                <a:lnTo>
                  <a:pt x="6102" y="12687"/>
                </a:lnTo>
                <a:lnTo>
                  <a:pt x="6062" y="12606"/>
                </a:lnTo>
                <a:lnTo>
                  <a:pt x="5981" y="12546"/>
                </a:lnTo>
                <a:lnTo>
                  <a:pt x="5901" y="12506"/>
                </a:lnTo>
                <a:lnTo>
                  <a:pt x="5820" y="12486"/>
                </a:lnTo>
                <a:lnTo>
                  <a:pt x="5740" y="12506"/>
                </a:lnTo>
                <a:lnTo>
                  <a:pt x="5679" y="12526"/>
                </a:lnTo>
                <a:lnTo>
                  <a:pt x="5619" y="12566"/>
                </a:lnTo>
                <a:lnTo>
                  <a:pt x="5578" y="12627"/>
                </a:lnTo>
                <a:lnTo>
                  <a:pt x="5458" y="12868"/>
                </a:lnTo>
                <a:lnTo>
                  <a:pt x="5377" y="13130"/>
                </a:lnTo>
                <a:lnTo>
                  <a:pt x="5317" y="13392"/>
                </a:lnTo>
                <a:lnTo>
                  <a:pt x="5276" y="13654"/>
                </a:lnTo>
                <a:lnTo>
                  <a:pt x="5276" y="13936"/>
                </a:lnTo>
                <a:lnTo>
                  <a:pt x="5276" y="14197"/>
                </a:lnTo>
                <a:lnTo>
                  <a:pt x="5317" y="14721"/>
                </a:lnTo>
                <a:lnTo>
                  <a:pt x="5337" y="14862"/>
                </a:lnTo>
                <a:lnTo>
                  <a:pt x="5417" y="15385"/>
                </a:lnTo>
                <a:lnTo>
                  <a:pt x="5458" y="15647"/>
                </a:lnTo>
                <a:lnTo>
                  <a:pt x="5518" y="15909"/>
                </a:lnTo>
                <a:lnTo>
                  <a:pt x="5276" y="16131"/>
                </a:lnTo>
                <a:lnTo>
                  <a:pt x="5115" y="16271"/>
                </a:lnTo>
                <a:lnTo>
                  <a:pt x="4974" y="16392"/>
                </a:lnTo>
                <a:lnTo>
                  <a:pt x="4813" y="16473"/>
                </a:lnTo>
                <a:lnTo>
                  <a:pt x="4733" y="16513"/>
                </a:lnTo>
                <a:lnTo>
                  <a:pt x="4551" y="16513"/>
                </a:lnTo>
                <a:lnTo>
                  <a:pt x="4531" y="16473"/>
                </a:lnTo>
                <a:lnTo>
                  <a:pt x="4491" y="16433"/>
                </a:lnTo>
                <a:lnTo>
                  <a:pt x="4431" y="16312"/>
                </a:lnTo>
                <a:lnTo>
                  <a:pt x="4330" y="16171"/>
                </a:lnTo>
                <a:lnTo>
                  <a:pt x="4290" y="16110"/>
                </a:lnTo>
                <a:lnTo>
                  <a:pt x="4229" y="16070"/>
                </a:lnTo>
                <a:lnTo>
                  <a:pt x="4149" y="16010"/>
                </a:lnTo>
                <a:lnTo>
                  <a:pt x="4048" y="15969"/>
                </a:lnTo>
                <a:lnTo>
                  <a:pt x="3947" y="15949"/>
                </a:lnTo>
                <a:lnTo>
                  <a:pt x="3726" y="15949"/>
                </a:lnTo>
                <a:lnTo>
                  <a:pt x="3605" y="15990"/>
                </a:lnTo>
                <a:lnTo>
                  <a:pt x="3484" y="16030"/>
                </a:lnTo>
                <a:lnTo>
                  <a:pt x="3404" y="16070"/>
                </a:lnTo>
                <a:lnTo>
                  <a:pt x="3283" y="16131"/>
                </a:lnTo>
                <a:lnTo>
                  <a:pt x="3242" y="16151"/>
                </a:lnTo>
                <a:lnTo>
                  <a:pt x="3142" y="16151"/>
                </a:lnTo>
                <a:lnTo>
                  <a:pt x="3021" y="16110"/>
                </a:lnTo>
                <a:lnTo>
                  <a:pt x="2920" y="16050"/>
                </a:lnTo>
                <a:lnTo>
                  <a:pt x="2860" y="15969"/>
                </a:lnTo>
                <a:lnTo>
                  <a:pt x="2840" y="15909"/>
                </a:lnTo>
                <a:lnTo>
                  <a:pt x="2820" y="15849"/>
                </a:lnTo>
                <a:lnTo>
                  <a:pt x="2820" y="15768"/>
                </a:lnTo>
                <a:lnTo>
                  <a:pt x="2779" y="15687"/>
                </a:lnTo>
                <a:lnTo>
                  <a:pt x="2759" y="15607"/>
                </a:lnTo>
                <a:lnTo>
                  <a:pt x="2699" y="15547"/>
                </a:lnTo>
                <a:lnTo>
                  <a:pt x="2739" y="15224"/>
                </a:lnTo>
                <a:lnTo>
                  <a:pt x="2739" y="14902"/>
                </a:lnTo>
                <a:lnTo>
                  <a:pt x="2739" y="14278"/>
                </a:lnTo>
                <a:lnTo>
                  <a:pt x="2739" y="13694"/>
                </a:lnTo>
                <a:lnTo>
                  <a:pt x="2759" y="13412"/>
                </a:lnTo>
                <a:lnTo>
                  <a:pt x="2779" y="13110"/>
                </a:lnTo>
                <a:lnTo>
                  <a:pt x="2779" y="13049"/>
                </a:lnTo>
                <a:lnTo>
                  <a:pt x="2739" y="12989"/>
                </a:lnTo>
                <a:lnTo>
                  <a:pt x="2679" y="12949"/>
                </a:lnTo>
                <a:lnTo>
                  <a:pt x="2598" y="12929"/>
                </a:lnTo>
                <a:lnTo>
                  <a:pt x="2538" y="12929"/>
                </a:lnTo>
                <a:lnTo>
                  <a:pt x="2497" y="12969"/>
                </a:lnTo>
                <a:lnTo>
                  <a:pt x="2437" y="13009"/>
                </a:lnTo>
                <a:lnTo>
                  <a:pt x="2417" y="13049"/>
                </a:lnTo>
                <a:lnTo>
                  <a:pt x="2276" y="13593"/>
                </a:lnTo>
                <a:lnTo>
                  <a:pt x="2215" y="13895"/>
                </a:lnTo>
                <a:lnTo>
                  <a:pt x="2155" y="14197"/>
                </a:lnTo>
                <a:lnTo>
                  <a:pt x="2135" y="14499"/>
                </a:lnTo>
                <a:lnTo>
                  <a:pt x="2115" y="14801"/>
                </a:lnTo>
                <a:lnTo>
                  <a:pt x="2135" y="15124"/>
                </a:lnTo>
                <a:lnTo>
                  <a:pt x="2195" y="15426"/>
                </a:lnTo>
                <a:lnTo>
                  <a:pt x="2095" y="15466"/>
                </a:lnTo>
                <a:lnTo>
                  <a:pt x="2014" y="15526"/>
                </a:lnTo>
                <a:lnTo>
                  <a:pt x="1954" y="15627"/>
                </a:lnTo>
                <a:lnTo>
                  <a:pt x="1893" y="15708"/>
                </a:lnTo>
                <a:lnTo>
                  <a:pt x="1732" y="16131"/>
                </a:lnTo>
                <a:lnTo>
                  <a:pt x="1631" y="15627"/>
                </a:lnTo>
                <a:lnTo>
                  <a:pt x="1531" y="15124"/>
                </a:lnTo>
                <a:lnTo>
                  <a:pt x="1450" y="14721"/>
                </a:lnTo>
                <a:lnTo>
                  <a:pt x="1470" y="14660"/>
                </a:lnTo>
                <a:lnTo>
                  <a:pt x="1491" y="14600"/>
                </a:lnTo>
                <a:lnTo>
                  <a:pt x="1531" y="14097"/>
                </a:lnTo>
                <a:lnTo>
                  <a:pt x="1591" y="13654"/>
                </a:lnTo>
                <a:lnTo>
                  <a:pt x="1672" y="13251"/>
                </a:lnTo>
                <a:lnTo>
                  <a:pt x="1793" y="12888"/>
                </a:lnTo>
                <a:lnTo>
                  <a:pt x="1853" y="12929"/>
                </a:lnTo>
                <a:lnTo>
                  <a:pt x="1934" y="12969"/>
                </a:lnTo>
                <a:lnTo>
                  <a:pt x="2014" y="12969"/>
                </a:lnTo>
                <a:lnTo>
                  <a:pt x="2095" y="12989"/>
                </a:lnTo>
                <a:lnTo>
                  <a:pt x="2215" y="12969"/>
                </a:lnTo>
                <a:lnTo>
                  <a:pt x="2336" y="12929"/>
                </a:lnTo>
                <a:lnTo>
                  <a:pt x="2437" y="12848"/>
                </a:lnTo>
                <a:lnTo>
                  <a:pt x="2518" y="12747"/>
                </a:lnTo>
                <a:lnTo>
                  <a:pt x="3122" y="11841"/>
                </a:lnTo>
                <a:lnTo>
                  <a:pt x="3242" y="11902"/>
                </a:lnTo>
                <a:lnTo>
                  <a:pt x="3504" y="11902"/>
                </a:lnTo>
                <a:lnTo>
                  <a:pt x="3605" y="11841"/>
                </a:lnTo>
                <a:lnTo>
                  <a:pt x="3706" y="11761"/>
                </a:lnTo>
                <a:lnTo>
                  <a:pt x="3786" y="11640"/>
                </a:lnTo>
                <a:lnTo>
                  <a:pt x="3887" y="11499"/>
                </a:lnTo>
                <a:lnTo>
                  <a:pt x="4028" y="11378"/>
                </a:lnTo>
                <a:lnTo>
                  <a:pt x="4189" y="11277"/>
                </a:lnTo>
                <a:lnTo>
                  <a:pt x="4350" y="11217"/>
                </a:lnTo>
                <a:lnTo>
                  <a:pt x="4551" y="11157"/>
                </a:lnTo>
                <a:lnTo>
                  <a:pt x="4753" y="11116"/>
                </a:lnTo>
                <a:lnTo>
                  <a:pt x="5156" y="11056"/>
                </a:lnTo>
                <a:lnTo>
                  <a:pt x="5478" y="11016"/>
                </a:lnTo>
                <a:lnTo>
                  <a:pt x="5760" y="10955"/>
                </a:lnTo>
                <a:lnTo>
                  <a:pt x="6082" y="10855"/>
                </a:lnTo>
                <a:lnTo>
                  <a:pt x="6243" y="10794"/>
                </a:lnTo>
                <a:lnTo>
                  <a:pt x="6404" y="10714"/>
                </a:lnTo>
                <a:lnTo>
                  <a:pt x="6565" y="10613"/>
                </a:lnTo>
                <a:lnTo>
                  <a:pt x="6726" y="10512"/>
                </a:lnTo>
                <a:lnTo>
                  <a:pt x="6867" y="10573"/>
                </a:lnTo>
                <a:lnTo>
                  <a:pt x="7028" y="10633"/>
                </a:lnTo>
                <a:lnTo>
                  <a:pt x="7189" y="10673"/>
                </a:lnTo>
                <a:lnTo>
                  <a:pt x="7451" y="10673"/>
                </a:lnTo>
                <a:lnTo>
                  <a:pt x="7612" y="10653"/>
                </a:lnTo>
                <a:lnTo>
                  <a:pt x="7753" y="10613"/>
                </a:lnTo>
                <a:lnTo>
                  <a:pt x="7894" y="10552"/>
                </a:lnTo>
                <a:lnTo>
                  <a:pt x="8035" y="10472"/>
                </a:lnTo>
                <a:lnTo>
                  <a:pt x="8156" y="10371"/>
                </a:lnTo>
                <a:lnTo>
                  <a:pt x="8297" y="10250"/>
                </a:lnTo>
                <a:lnTo>
                  <a:pt x="8418" y="10109"/>
                </a:lnTo>
                <a:lnTo>
                  <a:pt x="8539" y="9948"/>
                </a:lnTo>
                <a:lnTo>
                  <a:pt x="8680" y="9989"/>
                </a:lnTo>
                <a:lnTo>
                  <a:pt x="8841" y="10009"/>
                </a:lnTo>
                <a:lnTo>
                  <a:pt x="9002" y="10029"/>
                </a:lnTo>
                <a:lnTo>
                  <a:pt x="9183" y="10049"/>
                </a:lnTo>
                <a:lnTo>
                  <a:pt x="9566" y="10029"/>
                </a:lnTo>
                <a:lnTo>
                  <a:pt x="9948" y="9968"/>
                </a:lnTo>
                <a:lnTo>
                  <a:pt x="10452" y="9888"/>
                </a:lnTo>
                <a:lnTo>
                  <a:pt x="10935" y="9767"/>
                </a:lnTo>
                <a:lnTo>
                  <a:pt x="11418" y="9626"/>
                </a:lnTo>
                <a:lnTo>
                  <a:pt x="11902" y="9465"/>
                </a:lnTo>
                <a:lnTo>
                  <a:pt x="11982" y="9546"/>
                </a:lnTo>
                <a:lnTo>
                  <a:pt x="12063" y="9626"/>
                </a:lnTo>
                <a:lnTo>
                  <a:pt x="12163" y="9687"/>
                </a:lnTo>
                <a:lnTo>
                  <a:pt x="12264" y="9747"/>
                </a:lnTo>
                <a:lnTo>
                  <a:pt x="12365" y="9787"/>
                </a:lnTo>
                <a:lnTo>
                  <a:pt x="12486" y="9827"/>
                </a:lnTo>
                <a:lnTo>
                  <a:pt x="12586" y="9848"/>
                </a:lnTo>
                <a:lnTo>
                  <a:pt x="12707" y="9868"/>
                </a:lnTo>
                <a:lnTo>
                  <a:pt x="12908" y="9868"/>
                </a:lnTo>
                <a:lnTo>
                  <a:pt x="13049" y="9848"/>
                </a:lnTo>
                <a:lnTo>
                  <a:pt x="13170" y="9807"/>
                </a:lnTo>
                <a:lnTo>
                  <a:pt x="13291" y="9767"/>
                </a:lnTo>
                <a:lnTo>
                  <a:pt x="13392" y="9687"/>
                </a:lnTo>
                <a:lnTo>
                  <a:pt x="13513" y="9626"/>
                </a:lnTo>
                <a:lnTo>
                  <a:pt x="13633" y="9525"/>
                </a:lnTo>
                <a:lnTo>
                  <a:pt x="13734" y="9425"/>
                </a:lnTo>
                <a:lnTo>
                  <a:pt x="13895" y="9525"/>
                </a:lnTo>
                <a:lnTo>
                  <a:pt x="14056" y="9586"/>
                </a:lnTo>
                <a:lnTo>
                  <a:pt x="14258" y="9646"/>
                </a:lnTo>
                <a:lnTo>
                  <a:pt x="14479" y="9666"/>
                </a:lnTo>
                <a:lnTo>
                  <a:pt x="14620" y="9666"/>
                </a:lnTo>
                <a:lnTo>
                  <a:pt x="14761" y="9626"/>
                </a:lnTo>
                <a:lnTo>
                  <a:pt x="14882" y="9586"/>
                </a:lnTo>
                <a:lnTo>
                  <a:pt x="15023" y="9546"/>
                </a:lnTo>
                <a:lnTo>
                  <a:pt x="15124" y="9586"/>
                </a:lnTo>
                <a:lnTo>
                  <a:pt x="15224" y="9626"/>
                </a:lnTo>
                <a:lnTo>
                  <a:pt x="15325" y="9626"/>
                </a:lnTo>
                <a:lnTo>
                  <a:pt x="15426" y="9646"/>
                </a:lnTo>
                <a:lnTo>
                  <a:pt x="15546" y="9626"/>
                </a:lnTo>
                <a:lnTo>
                  <a:pt x="15667" y="9606"/>
                </a:lnTo>
                <a:lnTo>
                  <a:pt x="15889" y="9505"/>
                </a:lnTo>
                <a:lnTo>
                  <a:pt x="16070" y="9405"/>
                </a:lnTo>
                <a:lnTo>
                  <a:pt x="16211" y="9264"/>
                </a:lnTo>
                <a:lnTo>
                  <a:pt x="16352" y="9143"/>
                </a:lnTo>
                <a:lnTo>
                  <a:pt x="16392" y="9103"/>
                </a:lnTo>
                <a:lnTo>
                  <a:pt x="16412" y="9062"/>
                </a:lnTo>
                <a:close/>
                <a:moveTo>
                  <a:pt x="9243" y="17218"/>
                </a:moveTo>
                <a:lnTo>
                  <a:pt x="9102" y="17238"/>
                </a:lnTo>
                <a:lnTo>
                  <a:pt x="8982" y="17278"/>
                </a:lnTo>
                <a:lnTo>
                  <a:pt x="8861" y="17319"/>
                </a:lnTo>
                <a:lnTo>
                  <a:pt x="8740" y="17379"/>
                </a:lnTo>
                <a:lnTo>
                  <a:pt x="8619" y="17439"/>
                </a:lnTo>
                <a:lnTo>
                  <a:pt x="8518" y="17520"/>
                </a:lnTo>
                <a:lnTo>
                  <a:pt x="8418" y="17621"/>
                </a:lnTo>
                <a:lnTo>
                  <a:pt x="8317" y="17721"/>
                </a:lnTo>
                <a:lnTo>
                  <a:pt x="8237" y="17822"/>
                </a:lnTo>
                <a:lnTo>
                  <a:pt x="8176" y="17943"/>
                </a:lnTo>
                <a:lnTo>
                  <a:pt x="8116" y="18064"/>
                </a:lnTo>
                <a:lnTo>
                  <a:pt x="8075" y="18185"/>
                </a:lnTo>
                <a:lnTo>
                  <a:pt x="8035" y="18305"/>
                </a:lnTo>
                <a:lnTo>
                  <a:pt x="8035" y="18426"/>
                </a:lnTo>
                <a:lnTo>
                  <a:pt x="8015" y="18567"/>
                </a:lnTo>
                <a:lnTo>
                  <a:pt x="8035" y="18748"/>
                </a:lnTo>
                <a:lnTo>
                  <a:pt x="8075" y="18950"/>
                </a:lnTo>
                <a:lnTo>
                  <a:pt x="8136" y="19131"/>
                </a:lnTo>
                <a:lnTo>
                  <a:pt x="8216" y="19292"/>
                </a:lnTo>
                <a:lnTo>
                  <a:pt x="8317" y="19453"/>
                </a:lnTo>
                <a:lnTo>
                  <a:pt x="8438" y="19594"/>
                </a:lnTo>
                <a:lnTo>
                  <a:pt x="8579" y="19715"/>
                </a:lnTo>
                <a:lnTo>
                  <a:pt x="8740" y="19836"/>
                </a:lnTo>
                <a:lnTo>
                  <a:pt x="8901" y="19916"/>
                </a:lnTo>
                <a:lnTo>
                  <a:pt x="9082" y="19977"/>
                </a:lnTo>
                <a:lnTo>
                  <a:pt x="9243" y="19997"/>
                </a:lnTo>
                <a:lnTo>
                  <a:pt x="9425" y="20017"/>
                </a:lnTo>
                <a:lnTo>
                  <a:pt x="9626" y="19997"/>
                </a:lnTo>
                <a:lnTo>
                  <a:pt x="9787" y="19977"/>
                </a:lnTo>
                <a:lnTo>
                  <a:pt x="9928" y="19916"/>
                </a:lnTo>
                <a:lnTo>
                  <a:pt x="10049" y="19876"/>
                </a:lnTo>
                <a:lnTo>
                  <a:pt x="10150" y="19816"/>
                </a:lnTo>
                <a:lnTo>
                  <a:pt x="10270" y="19735"/>
                </a:lnTo>
                <a:lnTo>
                  <a:pt x="10371" y="19655"/>
                </a:lnTo>
                <a:lnTo>
                  <a:pt x="10452" y="19554"/>
                </a:lnTo>
                <a:lnTo>
                  <a:pt x="10532" y="19453"/>
                </a:lnTo>
                <a:lnTo>
                  <a:pt x="10613" y="19332"/>
                </a:lnTo>
                <a:lnTo>
                  <a:pt x="10673" y="19212"/>
                </a:lnTo>
                <a:lnTo>
                  <a:pt x="10734" y="19091"/>
                </a:lnTo>
                <a:lnTo>
                  <a:pt x="10754" y="18970"/>
                </a:lnTo>
                <a:lnTo>
                  <a:pt x="10794" y="18829"/>
                </a:lnTo>
                <a:lnTo>
                  <a:pt x="10794" y="18688"/>
                </a:lnTo>
                <a:lnTo>
                  <a:pt x="10794" y="18547"/>
                </a:lnTo>
                <a:lnTo>
                  <a:pt x="10774" y="18426"/>
                </a:lnTo>
                <a:lnTo>
                  <a:pt x="10754" y="18285"/>
                </a:lnTo>
                <a:lnTo>
                  <a:pt x="10693" y="18124"/>
                </a:lnTo>
                <a:lnTo>
                  <a:pt x="10633" y="17983"/>
                </a:lnTo>
                <a:lnTo>
                  <a:pt x="10552" y="17862"/>
                </a:lnTo>
                <a:lnTo>
                  <a:pt x="10452" y="17741"/>
                </a:lnTo>
                <a:lnTo>
                  <a:pt x="10331" y="17601"/>
                </a:lnTo>
                <a:lnTo>
                  <a:pt x="10230" y="17520"/>
                </a:lnTo>
                <a:lnTo>
                  <a:pt x="10129" y="17439"/>
                </a:lnTo>
                <a:lnTo>
                  <a:pt x="10009" y="17379"/>
                </a:lnTo>
                <a:lnTo>
                  <a:pt x="9888" y="17319"/>
                </a:lnTo>
                <a:lnTo>
                  <a:pt x="9767" y="17258"/>
                </a:lnTo>
                <a:lnTo>
                  <a:pt x="9646" y="17238"/>
                </a:lnTo>
                <a:lnTo>
                  <a:pt x="9505" y="17218"/>
                </a:lnTo>
                <a:close/>
                <a:moveTo>
                  <a:pt x="18587" y="17218"/>
                </a:moveTo>
                <a:lnTo>
                  <a:pt x="18406" y="17238"/>
                </a:lnTo>
                <a:lnTo>
                  <a:pt x="18225" y="17258"/>
                </a:lnTo>
                <a:lnTo>
                  <a:pt x="18064" y="17319"/>
                </a:lnTo>
                <a:lnTo>
                  <a:pt x="17903" y="17399"/>
                </a:lnTo>
                <a:lnTo>
                  <a:pt x="17762" y="17500"/>
                </a:lnTo>
                <a:lnTo>
                  <a:pt x="17621" y="17621"/>
                </a:lnTo>
                <a:lnTo>
                  <a:pt x="17500" y="17762"/>
                </a:lnTo>
                <a:lnTo>
                  <a:pt x="17399" y="17903"/>
                </a:lnTo>
                <a:lnTo>
                  <a:pt x="17319" y="18064"/>
                </a:lnTo>
                <a:lnTo>
                  <a:pt x="17258" y="18225"/>
                </a:lnTo>
                <a:lnTo>
                  <a:pt x="17238" y="18406"/>
                </a:lnTo>
                <a:lnTo>
                  <a:pt x="17218" y="18607"/>
                </a:lnTo>
                <a:lnTo>
                  <a:pt x="17218" y="18789"/>
                </a:lnTo>
                <a:lnTo>
                  <a:pt x="17278" y="19010"/>
                </a:lnTo>
                <a:lnTo>
                  <a:pt x="17339" y="19191"/>
                </a:lnTo>
                <a:lnTo>
                  <a:pt x="17419" y="19352"/>
                </a:lnTo>
                <a:lnTo>
                  <a:pt x="17520" y="19514"/>
                </a:lnTo>
                <a:lnTo>
                  <a:pt x="17641" y="19634"/>
                </a:lnTo>
                <a:lnTo>
                  <a:pt x="17782" y="19755"/>
                </a:lnTo>
                <a:lnTo>
                  <a:pt x="17923" y="19856"/>
                </a:lnTo>
                <a:lnTo>
                  <a:pt x="18084" y="19936"/>
                </a:lnTo>
                <a:lnTo>
                  <a:pt x="18245" y="19977"/>
                </a:lnTo>
                <a:lnTo>
                  <a:pt x="18426" y="20017"/>
                </a:lnTo>
                <a:lnTo>
                  <a:pt x="18607" y="20037"/>
                </a:lnTo>
                <a:lnTo>
                  <a:pt x="18789" y="20017"/>
                </a:lnTo>
                <a:lnTo>
                  <a:pt x="18970" y="19997"/>
                </a:lnTo>
                <a:lnTo>
                  <a:pt x="19131" y="19936"/>
                </a:lnTo>
                <a:lnTo>
                  <a:pt x="19292" y="19856"/>
                </a:lnTo>
                <a:lnTo>
                  <a:pt x="19413" y="19775"/>
                </a:lnTo>
                <a:lnTo>
                  <a:pt x="19514" y="19695"/>
                </a:lnTo>
                <a:lnTo>
                  <a:pt x="19594" y="19594"/>
                </a:lnTo>
                <a:lnTo>
                  <a:pt x="19695" y="19493"/>
                </a:lnTo>
                <a:lnTo>
                  <a:pt x="19755" y="19393"/>
                </a:lnTo>
                <a:lnTo>
                  <a:pt x="19816" y="19272"/>
                </a:lnTo>
                <a:lnTo>
                  <a:pt x="19876" y="19171"/>
                </a:lnTo>
                <a:lnTo>
                  <a:pt x="19916" y="19030"/>
                </a:lnTo>
                <a:lnTo>
                  <a:pt x="19977" y="18688"/>
                </a:lnTo>
                <a:lnTo>
                  <a:pt x="19977" y="18668"/>
                </a:lnTo>
                <a:lnTo>
                  <a:pt x="19957" y="18507"/>
                </a:lnTo>
                <a:lnTo>
                  <a:pt x="19936" y="18366"/>
                </a:lnTo>
                <a:lnTo>
                  <a:pt x="19916" y="18225"/>
                </a:lnTo>
                <a:lnTo>
                  <a:pt x="19876" y="18104"/>
                </a:lnTo>
                <a:lnTo>
                  <a:pt x="19816" y="17983"/>
                </a:lnTo>
                <a:lnTo>
                  <a:pt x="19755" y="17862"/>
                </a:lnTo>
                <a:lnTo>
                  <a:pt x="19675" y="17762"/>
                </a:lnTo>
                <a:lnTo>
                  <a:pt x="19594" y="17661"/>
                </a:lnTo>
                <a:lnTo>
                  <a:pt x="19493" y="17560"/>
                </a:lnTo>
                <a:lnTo>
                  <a:pt x="19393" y="17480"/>
                </a:lnTo>
                <a:lnTo>
                  <a:pt x="19272" y="17399"/>
                </a:lnTo>
                <a:lnTo>
                  <a:pt x="19111" y="17319"/>
                </a:lnTo>
                <a:lnTo>
                  <a:pt x="18950" y="17258"/>
                </a:lnTo>
                <a:lnTo>
                  <a:pt x="18768" y="17238"/>
                </a:lnTo>
                <a:lnTo>
                  <a:pt x="18587" y="17218"/>
                </a:lnTo>
                <a:close/>
                <a:moveTo>
                  <a:pt x="33509" y="19554"/>
                </a:moveTo>
                <a:lnTo>
                  <a:pt x="34073" y="19735"/>
                </a:lnTo>
                <a:lnTo>
                  <a:pt x="34516" y="19876"/>
                </a:lnTo>
                <a:lnTo>
                  <a:pt x="34596" y="19896"/>
                </a:lnTo>
                <a:lnTo>
                  <a:pt x="34596" y="19997"/>
                </a:lnTo>
                <a:lnTo>
                  <a:pt x="34596" y="20098"/>
                </a:lnTo>
                <a:lnTo>
                  <a:pt x="34637" y="20198"/>
                </a:lnTo>
                <a:lnTo>
                  <a:pt x="34677" y="20279"/>
                </a:lnTo>
                <a:lnTo>
                  <a:pt x="34697" y="20319"/>
                </a:lnTo>
                <a:lnTo>
                  <a:pt x="34919" y="20641"/>
                </a:lnTo>
                <a:lnTo>
                  <a:pt x="35019" y="20802"/>
                </a:lnTo>
                <a:lnTo>
                  <a:pt x="35100" y="20984"/>
                </a:lnTo>
                <a:lnTo>
                  <a:pt x="35140" y="21145"/>
                </a:lnTo>
                <a:lnTo>
                  <a:pt x="35160" y="21326"/>
                </a:lnTo>
                <a:lnTo>
                  <a:pt x="35120" y="21487"/>
                </a:lnTo>
                <a:lnTo>
                  <a:pt x="35039" y="21668"/>
                </a:lnTo>
                <a:lnTo>
                  <a:pt x="34959" y="21829"/>
                </a:lnTo>
                <a:lnTo>
                  <a:pt x="34878" y="22011"/>
                </a:lnTo>
                <a:lnTo>
                  <a:pt x="34818" y="22192"/>
                </a:lnTo>
                <a:lnTo>
                  <a:pt x="34778" y="22393"/>
                </a:lnTo>
                <a:lnTo>
                  <a:pt x="34798" y="22715"/>
                </a:lnTo>
                <a:lnTo>
                  <a:pt x="34617" y="22715"/>
                </a:lnTo>
                <a:lnTo>
                  <a:pt x="34536" y="22736"/>
                </a:lnTo>
                <a:lnTo>
                  <a:pt x="34375" y="22796"/>
                </a:lnTo>
                <a:lnTo>
                  <a:pt x="34234" y="22877"/>
                </a:lnTo>
                <a:lnTo>
                  <a:pt x="34113" y="22977"/>
                </a:lnTo>
                <a:lnTo>
                  <a:pt x="34012" y="23078"/>
                </a:lnTo>
                <a:lnTo>
                  <a:pt x="33932" y="23199"/>
                </a:lnTo>
                <a:lnTo>
                  <a:pt x="33871" y="23340"/>
                </a:lnTo>
                <a:lnTo>
                  <a:pt x="33811" y="23461"/>
                </a:lnTo>
                <a:lnTo>
                  <a:pt x="33791" y="23622"/>
                </a:lnTo>
                <a:lnTo>
                  <a:pt x="33690" y="23601"/>
                </a:lnTo>
                <a:lnTo>
                  <a:pt x="33590" y="23581"/>
                </a:lnTo>
                <a:lnTo>
                  <a:pt x="33449" y="23601"/>
                </a:lnTo>
                <a:lnTo>
                  <a:pt x="33308" y="23642"/>
                </a:lnTo>
                <a:lnTo>
                  <a:pt x="33167" y="23682"/>
                </a:lnTo>
                <a:lnTo>
                  <a:pt x="33066" y="23722"/>
                </a:lnTo>
                <a:lnTo>
                  <a:pt x="32985" y="23783"/>
                </a:lnTo>
                <a:lnTo>
                  <a:pt x="32905" y="23863"/>
                </a:lnTo>
                <a:lnTo>
                  <a:pt x="32824" y="23763"/>
                </a:lnTo>
                <a:lnTo>
                  <a:pt x="32724" y="23682"/>
                </a:lnTo>
                <a:lnTo>
                  <a:pt x="32583" y="23642"/>
                </a:lnTo>
                <a:lnTo>
                  <a:pt x="32442" y="23622"/>
                </a:lnTo>
                <a:lnTo>
                  <a:pt x="32361" y="23622"/>
                </a:lnTo>
                <a:lnTo>
                  <a:pt x="32422" y="23158"/>
                </a:lnTo>
                <a:lnTo>
                  <a:pt x="32422" y="23058"/>
                </a:lnTo>
                <a:lnTo>
                  <a:pt x="32401" y="22957"/>
                </a:lnTo>
                <a:lnTo>
                  <a:pt x="32361" y="22877"/>
                </a:lnTo>
                <a:lnTo>
                  <a:pt x="32321" y="22816"/>
                </a:lnTo>
                <a:lnTo>
                  <a:pt x="32240" y="22736"/>
                </a:lnTo>
                <a:lnTo>
                  <a:pt x="32140" y="22675"/>
                </a:lnTo>
                <a:lnTo>
                  <a:pt x="32019" y="22655"/>
                </a:lnTo>
                <a:lnTo>
                  <a:pt x="31898" y="22635"/>
                </a:lnTo>
                <a:lnTo>
                  <a:pt x="31737" y="22655"/>
                </a:lnTo>
                <a:lnTo>
                  <a:pt x="31596" y="22715"/>
                </a:lnTo>
                <a:lnTo>
                  <a:pt x="31636" y="22393"/>
                </a:lnTo>
                <a:lnTo>
                  <a:pt x="31717" y="22091"/>
                </a:lnTo>
                <a:lnTo>
                  <a:pt x="31737" y="21990"/>
                </a:lnTo>
                <a:lnTo>
                  <a:pt x="31717" y="21870"/>
                </a:lnTo>
                <a:lnTo>
                  <a:pt x="31676" y="21769"/>
                </a:lnTo>
                <a:lnTo>
                  <a:pt x="31616" y="21668"/>
                </a:lnTo>
                <a:lnTo>
                  <a:pt x="31536" y="21588"/>
                </a:lnTo>
                <a:lnTo>
                  <a:pt x="31435" y="21527"/>
                </a:lnTo>
                <a:lnTo>
                  <a:pt x="31334" y="21487"/>
                </a:lnTo>
                <a:lnTo>
                  <a:pt x="31233" y="21467"/>
                </a:lnTo>
                <a:lnTo>
                  <a:pt x="31113" y="21487"/>
                </a:lnTo>
                <a:lnTo>
                  <a:pt x="31093" y="21386"/>
                </a:lnTo>
                <a:lnTo>
                  <a:pt x="31093" y="21286"/>
                </a:lnTo>
                <a:lnTo>
                  <a:pt x="31093" y="21145"/>
                </a:lnTo>
                <a:lnTo>
                  <a:pt x="31113" y="20984"/>
                </a:lnTo>
                <a:lnTo>
                  <a:pt x="31233" y="20943"/>
                </a:lnTo>
                <a:lnTo>
                  <a:pt x="31334" y="20883"/>
                </a:lnTo>
                <a:lnTo>
                  <a:pt x="31536" y="20722"/>
                </a:lnTo>
                <a:lnTo>
                  <a:pt x="31697" y="20541"/>
                </a:lnTo>
                <a:lnTo>
                  <a:pt x="31858" y="20339"/>
                </a:lnTo>
                <a:lnTo>
                  <a:pt x="31999" y="20138"/>
                </a:lnTo>
                <a:lnTo>
                  <a:pt x="32160" y="19977"/>
                </a:lnTo>
                <a:lnTo>
                  <a:pt x="32281" y="19856"/>
                </a:lnTo>
                <a:lnTo>
                  <a:pt x="32381" y="19896"/>
                </a:lnTo>
                <a:lnTo>
                  <a:pt x="32482" y="19916"/>
                </a:lnTo>
                <a:lnTo>
                  <a:pt x="32623" y="19896"/>
                </a:lnTo>
                <a:lnTo>
                  <a:pt x="32804" y="19836"/>
                </a:lnTo>
                <a:lnTo>
                  <a:pt x="32965" y="19755"/>
                </a:lnTo>
                <a:lnTo>
                  <a:pt x="33126" y="19755"/>
                </a:lnTo>
                <a:lnTo>
                  <a:pt x="33187" y="19735"/>
                </a:lnTo>
                <a:lnTo>
                  <a:pt x="33368" y="19655"/>
                </a:lnTo>
                <a:lnTo>
                  <a:pt x="33509" y="19554"/>
                </a:lnTo>
                <a:close/>
                <a:moveTo>
                  <a:pt x="14137" y="0"/>
                </a:moveTo>
                <a:lnTo>
                  <a:pt x="13573" y="21"/>
                </a:lnTo>
                <a:lnTo>
                  <a:pt x="13049" y="61"/>
                </a:lnTo>
                <a:lnTo>
                  <a:pt x="12526" y="121"/>
                </a:lnTo>
                <a:lnTo>
                  <a:pt x="12022" y="182"/>
                </a:lnTo>
                <a:lnTo>
                  <a:pt x="11519" y="262"/>
                </a:lnTo>
                <a:lnTo>
                  <a:pt x="11036" y="363"/>
                </a:lnTo>
                <a:lnTo>
                  <a:pt x="10572" y="464"/>
                </a:lnTo>
                <a:lnTo>
                  <a:pt x="10129" y="584"/>
                </a:lnTo>
                <a:lnTo>
                  <a:pt x="9686" y="725"/>
                </a:lnTo>
                <a:lnTo>
                  <a:pt x="9264" y="886"/>
                </a:lnTo>
                <a:lnTo>
                  <a:pt x="8861" y="1048"/>
                </a:lnTo>
                <a:lnTo>
                  <a:pt x="8458" y="1229"/>
                </a:lnTo>
                <a:lnTo>
                  <a:pt x="8075" y="1430"/>
                </a:lnTo>
                <a:lnTo>
                  <a:pt x="7693" y="1652"/>
                </a:lnTo>
                <a:lnTo>
                  <a:pt x="7330" y="1873"/>
                </a:lnTo>
                <a:lnTo>
                  <a:pt x="6867" y="2195"/>
                </a:lnTo>
                <a:lnTo>
                  <a:pt x="6404" y="2578"/>
                </a:lnTo>
                <a:lnTo>
                  <a:pt x="5961" y="2961"/>
                </a:lnTo>
                <a:lnTo>
                  <a:pt x="5538" y="3404"/>
                </a:lnTo>
                <a:lnTo>
                  <a:pt x="5115" y="3867"/>
                </a:lnTo>
                <a:lnTo>
                  <a:pt x="4692" y="4370"/>
                </a:lnTo>
                <a:lnTo>
                  <a:pt x="4290" y="4914"/>
                </a:lnTo>
                <a:lnTo>
                  <a:pt x="3907" y="5498"/>
                </a:lnTo>
                <a:lnTo>
                  <a:pt x="3545" y="6062"/>
                </a:lnTo>
                <a:lnTo>
                  <a:pt x="3222" y="6646"/>
                </a:lnTo>
                <a:lnTo>
                  <a:pt x="2900" y="7210"/>
                </a:lnTo>
                <a:lnTo>
                  <a:pt x="2618" y="7794"/>
                </a:lnTo>
                <a:lnTo>
                  <a:pt x="2356" y="8378"/>
                </a:lnTo>
                <a:lnTo>
                  <a:pt x="2135" y="8962"/>
                </a:lnTo>
                <a:lnTo>
                  <a:pt x="1934" y="9525"/>
                </a:lnTo>
                <a:lnTo>
                  <a:pt x="1752" y="10089"/>
                </a:lnTo>
                <a:lnTo>
                  <a:pt x="1752" y="10190"/>
                </a:lnTo>
                <a:lnTo>
                  <a:pt x="1752" y="10291"/>
                </a:lnTo>
                <a:lnTo>
                  <a:pt x="1772" y="10391"/>
                </a:lnTo>
                <a:lnTo>
                  <a:pt x="1833" y="10472"/>
                </a:lnTo>
                <a:lnTo>
                  <a:pt x="1913" y="10552"/>
                </a:lnTo>
                <a:lnTo>
                  <a:pt x="2014" y="10613"/>
                </a:lnTo>
                <a:lnTo>
                  <a:pt x="2115" y="10653"/>
                </a:lnTo>
                <a:lnTo>
                  <a:pt x="2236" y="10673"/>
                </a:lnTo>
                <a:lnTo>
                  <a:pt x="2336" y="10653"/>
                </a:lnTo>
                <a:lnTo>
                  <a:pt x="2457" y="10613"/>
                </a:lnTo>
                <a:lnTo>
                  <a:pt x="2538" y="10532"/>
                </a:lnTo>
                <a:lnTo>
                  <a:pt x="2598" y="10452"/>
                </a:lnTo>
                <a:lnTo>
                  <a:pt x="3041" y="9626"/>
                </a:lnTo>
                <a:lnTo>
                  <a:pt x="3464" y="8800"/>
                </a:lnTo>
                <a:lnTo>
                  <a:pt x="3947" y="7894"/>
                </a:lnTo>
                <a:lnTo>
                  <a:pt x="4431" y="6988"/>
                </a:lnTo>
                <a:lnTo>
                  <a:pt x="4692" y="6545"/>
                </a:lnTo>
                <a:lnTo>
                  <a:pt x="4974" y="6102"/>
                </a:lnTo>
                <a:lnTo>
                  <a:pt x="5256" y="5679"/>
                </a:lnTo>
                <a:lnTo>
                  <a:pt x="5578" y="5256"/>
                </a:lnTo>
                <a:lnTo>
                  <a:pt x="5820" y="4954"/>
                </a:lnTo>
                <a:lnTo>
                  <a:pt x="6062" y="4652"/>
                </a:lnTo>
                <a:lnTo>
                  <a:pt x="6324" y="4370"/>
                </a:lnTo>
                <a:lnTo>
                  <a:pt x="6585" y="4108"/>
                </a:lnTo>
                <a:lnTo>
                  <a:pt x="6867" y="3847"/>
                </a:lnTo>
                <a:lnTo>
                  <a:pt x="7149" y="3605"/>
                </a:lnTo>
                <a:lnTo>
                  <a:pt x="7431" y="3363"/>
                </a:lnTo>
                <a:lnTo>
                  <a:pt x="7733" y="3142"/>
                </a:lnTo>
                <a:lnTo>
                  <a:pt x="8035" y="2940"/>
                </a:lnTo>
                <a:lnTo>
                  <a:pt x="8357" y="2739"/>
                </a:lnTo>
                <a:lnTo>
                  <a:pt x="8680" y="2558"/>
                </a:lnTo>
                <a:lnTo>
                  <a:pt x="9002" y="2397"/>
                </a:lnTo>
                <a:lnTo>
                  <a:pt x="9324" y="2236"/>
                </a:lnTo>
                <a:lnTo>
                  <a:pt x="9666" y="2095"/>
                </a:lnTo>
                <a:lnTo>
                  <a:pt x="10009" y="1954"/>
                </a:lnTo>
                <a:lnTo>
                  <a:pt x="10371" y="1853"/>
                </a:lnTo>
                <a:lnTo>
                  <a:pt x="10814" y="1732"/>
                </a:lnTo>
                <a:lnTo>
                  <a:pt x="11277" y="1611"/>
                </a:lnTo>
                <a:lnTo>
                  <a:pt x="11761" y="1531"/>
                </a:lnTo>
                <a:lnTo>
                  <a:pt x="12244" y="1450"/>
                </a:lnTo>
                <a:lnTo>
                  <a:pt x="12767" y="1390"/>
                </a:lnTo>
                <a:lnTo>
                  <a:pt x="13311" y="1350"/>
                </a:lnTo>
                <a:lnTo>
                  <a:pt x="13855" y="1330"/>
                </a:lnTo>
                <a:lnTo>
                  <a:pt x="14983" y="1330"/>
                </a:lnTo>
                <a:lnTo>
                  <a:pt x="15567" y="1350"/>
                </a:lnTo>
                <a:lnTo>
                  <a:pt x="16896" y="1430"/>
                </a:lnTo>
                <a:lnTo>
                  <a:pt x="17842" y="1511"/>
                </a:lnTo>
                <a:lnTo>
                  <a:pt x="18728" y="1632"/>
                </a:lnTo>
                <a:lnTo>
                  <a:pt x="19574" y="1752"/>
                </a:lnTo>
                <a:lnTo>
                  <a:pt x="20379" y="1913"/>
                </a:lnTo>
                <a:lnTo>
                  <a:pt x="21124" y="2095"/>
                </a:lnTo>
                <a:lnTo>
                  <a:pt x="21849" y="2316"/>
                </a:lnTo>
                <a:lnTo>
                  <a:pt x="22534" y="2558"/>
                </a:lnTo>
                <a:lnTo>
                  <a:pt x="23199" y="2820"/>
                </a:lnTo>
                <a:lnTo>
                  <a:pt x="23682" y="3061"/>
                </a:lnTo>
                <a:lnTo>
                  <a:pt x="24165" y="3303"/>
                </a:lnTo>
                <a:lnTo>
                  <a:pt x="24608" y="3585"/>
                </a:lnTo>
                <a:lnTo>
                  <a:pt x="25071" y="3867"/>
                </a:lnTo>
                <a:lnTo>
                  <a:pt x="25514" y="4189"/>
                </a:lnTo>
                <a:lnTo>
                  <a:pt x="25937" y="4531"/>
                </a:lnTo>
                <a:lnTo>
                  <a:pt x="26340" y="4894"/>
                </a:lnTo>
                <a:lnTo>
                  <a:pt x="26743" y="5276"/>
                </a:lnTo>
                <a:lnTo>
                  <a:pt x="27125" y="5679"/>
                </a:lnTo>
                <a:lnTo>
                  <a:pt x="27508" y="6122"/>
                </a:lnTo>
                <a:lnTo>
                  <a:pt x="27871" y="6565"/>
                </a:lnTo>
                <a:lnTo>
                  <a:pt x="28213" y="7028"/>
                </a:lnTo>
                <a:lnTo>
                  <a:pt x="28555" y="7512"/>
                </a:lnTo>
                <a:lnTo>
                  <a:pt x="28857" y="8015"/>
                </a:lnTo>
                <a:lnTo>
                  <a:pt x="29159" y="8539"/>
                </a:lnTo>
                <a:lnTo>
                  <a:pt x="29441" y="9082"/>
                </a:lnTo>
                <a:lnTo>
                  <a:pt x="29703" y="9586"/>
                </a:lnTo>
                <a:lnTo>
                  <a:pt x="29925" y="10109"/>
                </a:lnTo>
                <a:lnTo>
                  <a:pt x="30146" y="10653"/>
                </a:lnTo>
                <a:lnTo>
                  <a:pt x="30347" y="11237"/>
                </a:lnTo>
                <a:lnTo>
                  <a:pt x="30549" y="11821"/>
                </a:lnTo>
                <a:lnTo>
                  <a:pt x="30730" y="12465"/>
                </a:lnTo>
                <a:lnTo>
                  <a:pt x="30911" y="13110"/>
                </a:lnTo>
                <a:lnTo>
                  <a:pt x="31072" y="13815"/>
                </a:lnTo>
                <a:lnTo>
                  <a:pt x="31354" y="15103"/>
                </a:lnTo>
                <a:lnTo>
                  <a:pt x="31596" y="16372"/>
                </a:lnTo>
                <a:lnTo>
                  <a:pt x="31676" y="16855"/>
                </a:lnTo>
                <a:lnTo>
                  <a:pt x="31817" y="17641"/>
                </a:lnTo>
                <a:lnTo>
                  <a:pt x="31979" y="18305"/>
                </a:lnTo>
                <a:lnTo>
                  <a:pt x="32039" y="18567"/>
                </a:lnTo>
                <a:lnTo>
                  <a:pt x="31878" y="18648"/>
                </a:lnTo>
                <a:lnTo>
                  <a:pt x="31717" y="18748"/>
                </a:lnTo>
                <a:lnTo>
                  <a:pt x="31536" y="18869"/>
                </a:lnTo>
                <a:lnTo>
                  <a:pt x="31354" y="19010"/>
                </a:lnTo>
                <a:lnTo>
                  <a:pt x="31334" y="19030"/>
                </a:lnTo>
                <a:lnTo>
                  <a:pt x="31274" y="18930"/>
                </a:lnTo>
                <a:lnTo>
                  <a:pt x="30871" y="18426"/>
                </a:lnTo>
                <a:lnTo>
                  <a:pt x="30468" y="17983"/>
                </a:lnTo>
                <a:lnTo>
                  <a:pt x="30267" y="17741"/>
                </a:lnTo>
                <a:lnTo>
                  <a:pt x="30025" y="17480"/>
                </a:lnTo>
                <a:lnTo>
                  <a:pt x="29763" y="17218"/>
                </a:lnTo>
                <a:lnTo>
                  <a:pt x="29743" y="17117"/>
                </a:lnTo>
                <a:lnTo>
                  <a:pt x="29703" y="17037"/>
                </a:lnTo>
                <a:lnTo>
                  <a:pt x="29643" y="16956"/>
                </a:lnTo>
                <a:lnTo>
                  <a:pt x="29582" y="16896"/>
                </a:lnTo>
                <a:lnTo>
                  <a:pt x="29421" y="16755"/>
                </a:lnTo>
                <a:lnTo>
                  <a:pt x="29240" y="16654"/>
                </a:lnTo>
                <a:lnTo>
                  <a:pt x="29059" y="16553"/>
                </a:lnTo>
                <a:lnTo>
                  <a:pt x="28857" y="16493"/>
                </a:lnTo>
                <a:lnTo>
                  <a:pt x="28515" y="16392"/>
                </a:lnTo>
                <a:lnTo>
                  <a:pt x="28273" y="16332"/>
                </a:lnTo>
                <a:lnTo>
                  <a:pt x="28173" y="16332"/>
                </a:lnTo>
                <a:lnTo>
                  <a:pt x="28193" y="15828"/>
                </a:lnTo>
                <a:lnTo>
                  <a:pt x="28233" y="15385"/>
                </a:lnTo>
                <a:lnTo>
                  <a:pt x="28233" y="14721"/>
                </a:lnTo>
                <a:lnTo>
                  <a:pt x="28213" y="14056"/>
                </a:lnTo>
                <a:lnTo>
                  <a:pt x="28152" y="13392"/>
                </a:lnTo>
                <a:lnTo>
                  <a:pt x="28072" y="12727"/>
                </a:lnTo>
                <a:lnTo>
                  <a:pt x="28052" y="12647"/>
                </a:lnTo>
                <a:lnTo>
                  <a:pt x="28011" y="12546"/>
                </a:lnTo>
                <a:lnTo>
                  <a:pt x="27951" y="12486"/>
                </a:lnTo>
                <a:lnTo>
                  <a:pt x="27871" y="12405"/>
                </a:lnTo>
                <a:lnTo>
                  <a:pt x="27790" y="12365"/>
                </a:lnTo>
                <a:lnTo>
                  <a:pt x="27709" y="12325"/>
                </a:lnTo>
                <a:lnTo>
                  <a:pt x="27609" y="12304"/>
                </a:lnTo>
                <a:lnTo>
                  <a:pt x="27528" y="12284"/>
                </a:lnTo>
                <a:lnTo>
                  <a:pt x="27448" y="12284"/>
                </a:lnTo>
                <a:lnTo>
                  <a:pt x="27387" y="12264"/>
                </a:lnTo>
                <a:lnTo>
                  <a:pt x="27347" y="12224"/>
                </a:lnTo>
                <a:lnTo>
                  <a:pt x="27307" y="12184"/>
                </a:lnTo>
                <a:lnTo>
                  <a:pt x="27287" y="12103"/>
                </a:lnTo>
                <a:lnTo>
                  <a:pt x="27287" y="12043"/>
                </a:lnTo>
                <a:lnTo>
                  <a:pt x="27347" y="11922"/>
                </a:lnTo>
                <a:lnTo>
                  <a:pt x="27367" y="11821"/>
                </a:lnTo>
                <a:lnTo>
                  <a:pt x="27347" y="11700"/>
                </a:lnTo>
                <a:lnTo>
                  <a:pt x="27327" y="11579"/>
                </a:lnTo>
                <a:lnTo>
                  <a:pt x="27266" y="11479"/>
                </a:lnTo>
                <a:lnTo>
                  <a:pt x="27186" y="11378"/>
                </a:lnTo>
                <a:lnTo>
                  <a:pt x="27085" y="11298"/>
                </a:lnTo>
                <a:lnTo>
                  <a:pt x="26964" y="11237"/>
                </a:lnTo>
                <a:lnTo>
                  <a:pt x="26864" y="11197"/>
                </a:lnTo>
                <a:lnTo>
                  <a:pt x="26783" y="11116"/>
                </a:lnTo>
                <a:lnTo>
                  <a:pt x="26682" y="11036"/>
                </a:lnTo>
                <a:lnTo>
                  <a:pt x="26622" y="10935"/>
                </a:lnTo>
                <a:lnTo>
                  <a:pt x="26562" y="10834"/>
                </a:lnTo>
                <a:lnTo>
                  <a:pt x="26521" y="10714"/>
                </a:lnTo>
                <a:lnTo>
                  <a:pt x="26481" y="10593"/>
                </a:lnTo>
                <a:lnTo>
                  <a:pt x="26481" y="10472"/>
                </a:lnTo>
                <a:lnTo>
                  <a:pt x="26461" y="10371"/>
                </a:lnTo>
                <a:lnTo>
                  <a:pt x="26441" y="10271"/>
                </a:lnTo>
                <a:lnTo>
                  <a:pt x="26380" y="10190"/>
                </a:lnTo>
                <a:lnTo>
                  <a:pt x="26320" y="10109"/>
                </a:lnTo>
                <a:lnTo>
                  <a:pt x="26260" y="10029"/>
                </a:lnTo>
                <a:lnTo>
                  <a:pt x="26159" y="9968"/>
                </a:lnTo>
                <a:lnTo>
                  <a:pt x="26078" y="9928"/>
                </a:lnTo>
                <a:lnTo>
                  <a:pt x="25736" y="9928"/>
                </a:lnTo>
                <a:lnTo>
                  <a:pt x="25635" y="9908"/>
                </a:lnTo>
                <a:lnTo>
                  <a:pt x="25555" y="9888"/>
                </a:lnTo>
                <a:lnTo>
                  <a:pt x="25474" y="9827"/>
                </a:lnTo>
                <a:lnTo>
                  <a:pt x="25394" y="9787"/>
                </a:lnTo>
                <a:lnTo>
                  <a:pt x="25333" y="9707"/>
                </a:lnTo>
                <a:lnTo>
                  <a:pt x="25293" y="9626"/>
                </a:lnTo>
                <a:lnTo>
                  <a:pt x="25273" y="9525"/>
                </a:lnTo>
                <a:lnTo>
                  <a:pt x="25253" y="9445"/>
                </a:lnTo>
                <a:lnTo>
                  <a:pt x="25212" y="9344"/>
                </a:lnTo>
                <a:lnTo>
                  <a:pt x="25152" y="9244"/>
                </a:lnTo>
                <a:lnTo>
                  <a:pt x="25092" y="9163"/>
                </a:lnTo>
                <a:lnTo>
                  <a:pt x="25011" y="9082"/>
                </a:lnTo>
                <a:lnTo>
                  <a:pt x="24930" y="9042"/>
                </a:lnTo>
                <a:lnTo>
                  <a:pt x="24830" y="9002"/>
                </a:lnTo>
                <a:lnTo>
                  <a:pt x="24729" y="8982"/>
                </a:lnTo>
                <a:lnTo>
                  <a:pt x="24588" y="9002"/>
                </a:lnTo>
                <a:lnTo>
                  <a:pt x="24447" y="9082"/>
                </a:lnTo>
                <a:lnTo>
                  <a:pt x="24387" y="9103"/>
                </a:lnTo>
                <a:lnTo>
                  <a:pt x="24306" y="9123"/>
                </a:lnTo>
                <a:lnTo>
                  <a:pt x="24266" y="9123"/>
                </a:lnTo>
                <a:lnTo>
                  <a:pt x="24206" y="9103"/>
                </a:lnTo>
                <a:lnTo>
                  <a:pt x="24165" y="9062"/>
                </a:lnTo>
                <a:lnTo>
                  <a:pt x="24145" y="9002"/>
                </a:lnTo>
                <a:lnTo>
                  <a:pt x="24125" y="8901"/>
                </a:lnTo>
                <a:lnTo>
                  <a:pt x="24105" y="8800"/>
                </a:lnTo>
                <a:lnTo>
                  <a:pt x="24044" y="8700"/>
                </a:lnTo>
                <a:lnTo>
                  <a:pt x="23984" y="8639"/>
                </a:lnTo>
                <a:lnTo>
                  <a:pt x="23903" y="8579"/>
                </a:lnTo>
                <a:lnTo>
                  <a:pt x="23823" y="8519"/>
                </a:lnTo>
                <a:lnTo>
                  <a:pt x="23722" y="8498"/>
                </a:lnTo>
                <a:lnTo>
                  <a:pt x="23622" y="8478"/>
                </a:lnTo>
                <a:lnTo>
                  <a:pt x="23481" y="8498"/>
                </a:lnTo>
                <a:lnTo>
                  <a:pt x="23360" y="8559"/>
                </a:lnTo>
                <a:lnTo>
                  <a:pt x="23239" y="8619"/>
                </a:lnTo>
                <a:lnTo>
                  <a:pt x="23138" y="8740"/>
                </a:lnTo>
                <a:lnTo>
                  <a:pt x="23098" y="8780"/>
                </a:lnTo>
                <a:lnTo>
                  <a:pt x="23038" y="8821"/>
                </a:lnTo>
                <a:lnTo>
                  <a:pt x="22937" y="8861"/>
                </a:lnTo>
                <a:lnTo>
                  <a:pt x="22816" y="8901"/>
                </a:lnTo>
                <a:lnTo>
                  <a:pt x="22735" y="8901"/>
                </a:lnTo>
                <a:lnTo>
                  <a:pt x="22554" y="8881"/>
                </a:lnTo>
                <a:lnTo>
                  <a:pt x="22494" y="8861"/>
                </a:lnTo>
                <a:lnTo>
                  <a:pt x="22433" y="8821"/>
                </a:lnTo>
                <a:lnTo>
                  <a:pt x="22313" y="8720"/>
                </a:lnTo>
                <a:lnTo>
                  <a:pt x="22212" y="8639"/>
                </a:lnTo>
                <a:lnTo>
                  <a:pt x="22091" y="8599"/>
                </a:lnTo>
                <a:lnTo>
                  <a:pt x="21990" y="8579"/>
                </a:lnTo>
                <a:lnTo>
                  <a:pt x="21628" y="8579"/>
                </a:lnTo>
                <a:lnTo>
                  <a:pt x="21265" y="8599"/>
                </a:lnTo>
                <a:lnTo>
                  <a:pt x="20279" y="8660"/>
                </a:lnTo>
                <a:lnTo>
                  <a:pt x="19695" y="8680"/>
                </a:lnTo>
                <a:lnTo>
                  <a:pt x="19393" y="8680"/>
                </a:lnTo>
                <a:lnTo>
                  <a:pt x="19352" y="8519"/>
                </a:lnTo>
                <a:lnTo>
                  <a:pt x="19332" y="8438"/>
                </a:lnTo>
                <a:lnTo>
                  <a:pt x="19292" y="8378"/>
                </a:lnTo>
                <a:lnTo>
                  <a:pt x="19171" y="8257"/>
                </a:lnTo>
                <a:lnTo>
                  <a:pt x="19010" y="8176"/>
                </a:lnTo>
                <a:lnTo>
                  <a:pt x="18849" y="8116"/>
                </a:lnTo>
                <a:lnTo>
                  <a:pt x="18668" y="8096"/>
                </a:lnTo>
                <a:lnTo>
                  <a:pt x="18567" y="8116"/>
                </a:lnTo>
                <a:lnTo>
                  <a:pt x="18446" y="8136"/>
                </a:lnTo>
                <a:lnTo>
                  <a:pt x="18325" y="8156"/>
                </a:lnTo>
                <a:lnTo>
                  <a:pt x="18225" y="8216"/>
                </a:lnTo>
                <a:lnTo>
                  <a:pt x="17983" y="8357"/>
                </a:lnTo>
                <a:lnTo>
                  <a:pt x="17741" y="8539"/>
                </a:lnTo>
                <a:lnTo>
                  <a:pt x="17621" y="8680"/>
                </a:lnTo>
                <a:lnTo>
                  <a:pt x="17520" y="8780"/>
                </a:lnTo>
                <a:lnTo>
                  <a:pt x="17439" y="8861"/>
                </a:lnTo>
                <a:lnTo>
                  <a:pt x="17399" y="8599"/>
                </a:lnTo>
                <a:lnTo>
                  <a:pt x="17359" y="8438"/>
                </a:lnTo>
                <a:lnTo>
                  <a:pt x="17298" y="8317"/>
                </a:lnTo>
                <a:lnTo>
                  <a:pt x="17218" y="8196"/>
                </a:lnTo>
                <a:lnTo>
                  <a:pt x="17097" y="8096"/>
                </a:lnTo>
                <a:lnTo>
                  <a:pt x="16976" y="8015"/>
                </a:lnTo>
                <a:lnTo>
                  <a:pt x="16855" y="7955"/>
                </a:lnTo>
                <a:lnTo>
                  <a:pt x="16694" y="7914"/>
                </a:lnTo>
                <a:lnTo>
                  <a:pt x="16553" y="7894"/>
                </a:lnTo>
                <a:lnTo>
                  <a:pt x="16372" y="7914"/>
                </a:lnTo>
                <a:lnTo>
                  <a:pt x="16191" y="7975"/>
                </a:lnTo>
                <a:lnTo>
                  <a:pt x="16030" y="8055"/>
                </a:lnTo>
                <a:lnTo>
                  <a:pt x="15889" y="8136"/>
                </a:lnTo>
                <a:lnTo>
                  <a:pt x="15768" y="8216"/>
                </a:lnTo>
                <a:lnTo>
                  <a:pt x="15667" y="8317"/>
                </a:lnTo>
                <a:lnTo>
                  <a:pt x="15587" y="8418"/>
                </a:lnTo>
                <a:lnTo>
                  <a:pt x="15526" y="8498"/>
                </a:lnTo>
                <a:lnTo>
                  <a:pt x="15506" y="8498"/>
                </a:lnTo>
                <a:lnTo>
                  <a:pt x="15446" y="8438"/>
                </a:lnTo>
                <a:lnTo>
                  <a:pt x="15345" y="8378"/>
                </a:lnTo>
                <a:lnTo>
                  <a:pt x="15244" y="8337"/>
                </a:lnTo>
                <a:lnTo>
                  <a:pt x="15144" y="8317"/>
                </a:lnTo>
                <a:lnTo>
                  <a:pt x="14983" y="8337"/>
                </a:lnTo>
                <a:lnTo>
                  <a:pt x="14862" y="8398"/>
                </a:lnTo>
                <a:lnTo>
                  <a:pt x="14741" y="8458"/>
                </a:lnTo>
                <a:lnTo>
                  <a:pt x="14640" y="8559"/>
                </a:lnTo>
                <a:lnTo>
                  <a:pt x="14560" y="8619"/>
                </a:lnTo>
                <a:lnTo>
                  <a:pt x="14499" y="8639"/>
                </a:lnTo>
                <a:lnTo>
                  <a:pt x="14459" y="8639"/>
                </a:lnTo>
                <a:lnTo>
                  <a:pt x="14419" y="8619"/>
                </a:lnTo>
                <a:lnTo>
                  <a:pt x="14338" y="8539"/>
                </a:lnTo>
                <a:lnTo>
                  <a:pt x="14298" y="8458"/>
                </a:lnTo>
                <a:lnTo>
                  <a:pt x="14258" y="8357"/>
                </a:lnTo>
                <a:lnTo>
                  <a:pt x="14238" y="8257"/>
                </a:lnTo>
                <a:lnTo>
                  <a:pt x="14197" y="8176"/>
                </a:lnTo>
                <a:lnTo>
                  <a:pt x="14157" y="8116"/>
                </a:lnTo>
                <a:lnTo>
                  <a:pt x="14076" y="8055"/>
                </a:lnTo>
                <a:lnTo>
                  <a:pt x="14016" y="8015"/>
                </a:lnTo>
                <a:lnTo>
                  <a:pt x="13935" y="7995"/>
                </a:lnTo>
                <a:lnTo>
                  <a:pt x="13774" y="7975"/>
                </a:lnTo>
                <a:lnTo>
                  <a:pt x="13633" y="7995"/>
                </a:lnTo>
                <a:lnTo>
                  <a:pt x="13492" y="8035"/>
                </a:lnTo>
                <a:lnTo>
                  <a:pt x="13392" y="8116"/>
                </a:lnTo>
                <a:lnTo>
                  <a:pt x="13311" y="8216"/>
                </a:lnTo>
                <a:lnTo>
                  <a:pt x="13170" y="8478"/>
                </a:lnTo>
                <a:lnTo>
                  <a:pt x="13070" y="8619"/>
                </a:lnTo>
                <a:lnTo>
                  <a:pt x="12969" y="8740"/>
                </a:lnTo>
                <a:lnTo>
                  <a:pt x="12888" y="8821"/>
                </a:lnTo>
                <a:lnTo>
                  <a:pt x="12808" y="8861"/>
                </a:lnTo>
                <a:lnTo>
                  <a:pt x="12727" y="8821"/>
                </a:lnTo>
                <a:lnTo>
                  <a:pt x="12707" y="8821"/>
                </a:lnTo>
                <a:lnTo>
                  <a:pt x="12687" y="8720"/>
                </a:lnTo>
                <a:lnTo>
                  <a:pt x="12667" y="8619"/>
                </a:lnTo>
                <a:lnTo>
                  <a:pt x="12627" y="8519"/>
                </a:lnTo>
                <a:lnTo>
                  <a:pt x="12566" y="8458"/>
                </a:lnTo>
                <a:lnTo>
                  <a:pt x="12506" y="8378"/>
                </a:lnTo>
                <a:lnTo>
                  <a:pt x="12405" y="8317"/>
                </a:lnTo>
                <a:lnTo>
                  <a:pt x="12304" y="8297"/>
                </a:lnTo>
                <a:lnTo>
                  <a:pt x="12204" y="8277"/>
                </a:lnTo>
                <a:lnTo>
                  <a:pt x="12083" y="8297"/>
                </a:lnTo>
                <a:lnTo>
                  <a:pt x="11962" y="8337"/>
                </a:lnTo>
                <a:lnTo>
                  <a:pt x="11559" y="8519"/>
                </a:lnTo>
                <a:lnTo>
                  <a:pt x="11136" y="8660"/>
                </a:lnTo>
                <a:lnTo>
                  <a:pt x="10693" y="8800"/>
                </a:lnTo>
                <a:lnTo>
                  <a:pt x="10250" y="8921"/>
                </a:lnTo>
                <a:lnTo>
                  <a:pt x="9848" y="8982"/>
                </a:lnTo>
                <a:lnTo>
                  <a:pt x="9405" y="9042"/>
                </a:lnTo>
                <a:lnTo>
                  <a:pt x="9344" y="9042"/>
                </a:lnTo>
                <a:lnTo>
                  <a:pt x="9082" y="9062"/>
                </a:lnTo>
                <a:lnTo>
                  <a:pt x="8982" y="9062"/>
                </a:lnTo>
                <a:lnTo>
                  <a:pt x="8901" y="9042"/>
                </a:lnTo>
                <a:lnTo>
                  <a:pt x="8841" y="9022"/>
                </a:lnTo>
                <a:lnTo>
                  <a:pt x="8800" y="8982"/>
                </a:lnTo>
                <a:lnTo>
                  <a:pt x="8720" y="8881"/>
                </a:lnTo>
                <a:lnTo>
                  <a:pt x="8619" y="8800"/>
                </a:lnTo>
                <a:lnTo>
                  <a:pt x="8498" y="8760"/>
                </a:lnTo>
                <a:lnTo>
                  <a:pt x="8357" y="8740"/>
                </a:lnTo>
                <a:lnTo>
                  <a:pt x="8237" y="8760"/>
                </a:lnTo>
                <a:lnTo>
                  <a:pt x="8116" y="8800"/>
                </a:lnTo>
                <a:lnTo>
                  <a:pt x="8035" y="8881"/>
                </a:lnTo>
                <a:lnTo>
                  <a:pt x="7955" y="8982"/>
                </a:lnTo>
                <a:lnTo>
                  <a:pt x="7773" y="9324"/>
                </a:lnTo>
                <a:lnTo>
                  <a:pt x="7673" y="9465"/>
                </a:lnTo>
                <a:lnTo>
                  <a:pt x="7552" y="9606"/>
                </a:lnTo>
                <a:lnTo>
                  <a:pt x="7431" y="9646"/>
                </a:lnTo>
                <a:lnTo>
                  <a:pt x="7351" y="9666"/>
                </a:lnTo>
                <a:lnTo>
                  <a:pt x="7270" y="9687"/>
                </a:lnTo>
                <a:lnTo>
                  <a:pt x="7230" y="9666"/>
                </a:lnTo>
                <a:lnTo>
                  <a:pt x="7210" y="9566"/>
                </a:lnTo>
                <a:lnTo>
                  <a:pt x="7189" y="9485"/>
                </a:lnTo>
                <a:lnTo>
                  <a:pt x="7129" y="9384"/>
                </a:lnTo>
                <a:lnTo>
                  <a:pt x="7048" y="9324"/>
                </a:lnTo>
                <a:lnTo>
                  <a:pt x="6968" y="9244"/>
                </a:lnTo>
                <a:lnTo>
                  <a:pt x="6887" y="9203"/>
                </a:lnTo>
                <a:lnTo>
                  <a:pt x="6787" y="9183"/>
                </a:lnTo>
                <a:lnTo>
                  <a:pt x="6686" y="9163"/>
                </a:lnTo>
                <a:lnTo>
                  <a:pt x="6565" y="9183"/>
                </a:lnTo>
                <a:lnTo>
                  <a:pt x="6444" y="9244"/>
                </a:lnTo>
                <a:lnTo>
                  <a:pt x="6364" y="9324"/>
                </a:lnTo>
                <a:lnTo>
                  <a:pt x="6283" y="9425"/>
                </a:lnTo>
                <a:lnTo>
                  <a:pt x="6183" y="9586"/>
                </a:lnTo>
                <a:lnTo>
                  <a:pt x="6062" y="9707"/>
                </a:lnTo>
                <a:lnTo>
                  <a:pt x="5901" y="9807"/>
                </a:lnTo>
                <a:lnTo>
                  <a:pt x="5719" y="9888"/>
                </a:lnTo>
                <a:lnTo>
                  <a:pt x="5538" y="9948"/>
                </a:lnTo>
                <a:lnTo>
                  <a:pt x="5337" y="9989"/>
                </a:lnTo>
                <a:lnTo>
                  <a:pt x="4934" y="10049"/>
                </a:lnTo>
                <a:lnTo>
                  <a:pt x="4713" y="10069"/>
                </a:lnTo>
                <a:lnTo>
                  <a:pt x="4290" y="10150"/>
                </a:lnTo>
                <a:lnTo>
                  <a:pt x="3947" y="10271"/>
                </a:lnTo>
                <a:lnTo>
                  <a:pt x="3625" y="10411"/>
                </a:lnTo>
                <a:lnTo>
                  <a:pt x="3484" y="10492"/>
                </a:lnTo>
                <a:lnTo>
                  <a:pt x="3363" y="10593"/>
                </a:lnTo>
                <a:lnTo>
                  <a:pt x="3323" y="10573"/>
                </a:lnTo>
                <a:lnTo>
                  <a:pt x="3202" y="10512"/>
                </a:lnTo>
                <a:lnTo>
                  <a:pt x="3061" y="10492"/>
                </a:lnTo>
                <a:lnTo>
                  <a:pt x="2940" y="10512"/>
                </a:lnTo>
                <a:lnTo>
                  <a:pt x="2820" y="10573"/>
                </a:lnTo>
                <a:lnTo>
                  <a:pt x="2719" y="10633"/>
                </a:lnTo>
                <a:lnTo>
                  <a:pt x="2638" y="10754"/>
                </a:lnTo>
                <a:lnTo>
                  <a:pt x="2155" y="11459"/>
                </a:lnTo>
                <a:lnTo>
                  <a:pt x="2095" y="11398"/>
                </a:lnTo>
                <a:lnTo>
                  <a:pt x="1994" y="11358"/>
                </a:lnTo>
                <a:lnTo>
                  <a:pt x="1913" y="11318"/>
                </a:lnTo>
                <a:lnTo>
                  <a:pt x="1813" y="11298"/>
                </a:lnTo>
                <a:lnTo>
                  <a:pt x="1692" y="11318"/>
                </a:lnTo>
                <a:lnTo>
                  <a:pt x="1571" y="11358"/>
                </a:lnTo>
                <a:lnTo>
                  <a:pt x="1491" y="11438"/>
                </a:lnTo>
                <a:lnTo>
                  <a:pt x="1410" y="11539"/>
                </a:lnTo>
                <a:lnTo>
                  <a:pt x="1188" y="11902"/>
                </a:lnTo>
                <a:lnTo>
                  <a:pt x="1007" y="12284"/>
                </a:lnTo>
                <a:lnTo>
                  <a:pt x="866" y="12647"/>
                </a:lnTo>
                <a:lnTo>
                  <a:pt x="766" y="13029"/>
                </a:lnTo>
                <a:lnTo>
                  <a:pt x="705" y="13412"/>
                </a:lnTo>
                <a:lnTo>
                  <a:pt x="665" y="13795"/>
                </a:lnTo>
                <a:lnTo>
                  <a:pt x="685" y="14157"/>
                </a:lnTo>
                <a:lnTo>
                  <a:pt x="725" y="14520"/>
                </a:lnTo>
                <a:lnTo>
                  <a:pt x="685" y="14862"/>
                </a:lnTo>
                <a:lnTo>
                  <a:pt x="685" y="15224"/>
                </a:lnTo>
                <a:lnTo>
                  <a:pt x="705" y="15587"/>
                </a:lnTo>
                <a:lnTo>
                  <a:pt x="745" y="15969"/>
                </a:lnTo>
                <a:lnTo>
                  <a:pt x="826" y="16372"/>
                </a:lnTo>
                <a:lnTo>
                  <a:pt x="927" y="16775"/>
                </a:lnTo>
                <a:lnTo>
                  <a:pt x="1048" y="17198"/>
                </a:lnTo>
                <a:lnTo>
                  <a:pt x="1209" y="17641"/>
                </a:lnTo>
                <a:lnTo>
                  <a:pt x="1229" y="17701"/>
                </a:lnTo>
                <a:lnTo>
                  <a:pt x="1289" y="17762"/>
                </a:lnTo>
                <a:lnTo>
                  <a:pt x="1410" y="17862"/>
                </a:lnTo>
                <a:lnTo>
                  <a:pt x="1551" y="17943"/>
                </a:lnTo>
                <a:lnTo>
                  <a:pt x="1611" y="17963"/>
                </a:lnTo>
                <a:lnTo>
                  <a:pt x="1692" y="17963"/>
                </a:lnTo>
                <a:lnTo>
                  <a:pt x="1813" y="17943"/>
                </a:lnTo>
                <a:lnTo>
                  <a:pt x="1913" y="17903"/>
                </a:lnTo>
                <a:lnTo>
                  <a:pt x="1994" y="17822"/>
                </a:lnTo>
                <a:lnTo>
                  <a:pt x="2054" y="17721"/>
                </a:lnTo>
                <a:lnTo>
                  <a:pt x="2437" y="16855"/>
                </a:lnTo>
                <a:lnTo>
                  <a:pt x="2618" y="16956"/>
                </a:lnTo>
                <a:lnTo>
                  <a:pt x="2820" y="17037"/>
                </a:lnTo>
                <a:lnTo>
                  <a:pt x="3021" y="17097"/>
                </a:lnTo>
                <a:lnTo>
                  <a:pt x="3363" y="17097"/>
                </a:lnTo>
                <a:lnTo>
                  <a:pt x="3504" y="17077"/>
                </a:lnTo>
                <a:lnTo>
                  <a:pt x="3706" y="16996"/>
                </a:lnTo>
                <a:lnTo>
                  <a:pt x="3746" y="16976"/>
                </a:lnTo>
                <a:lnTo>
                  <a:pt x="3847" y="17158"/>
                </a:lnTo>
                <a:lnTo>
                  <a:pt x="3927" y="17238"/>
                </a:lnTo>
                <a:lnTo>
                  <a:pt x="4028" y="17298"/>
                </a:lnTo>
                <a:lnTo>
                  <a:pt x="4169" y="17379"/>
                </a:lnTo>
                <a:lnTo>
                  <a:pt x="4310" y="17419"/>
                </a:lnTo>
                <a:lnTo>
                  <a:pt x="4471" y="17460"/>
                </a:lnTo>
                <a:lnTo>
                  <a:pt x="4773" y="17460"/>
                </a:lnTo>
                <a:lnTo>
                  <a:pt x="4934" y="17419"/>
                </a:lnTo>
                <a:lnTo>
                  <a:pt x="5075" y="17379"/>
                </a:lnTo>
                <a:lnTo>
                  <a:pt x="5256" y="17319"/>
                </a:lnTo>
                <a:lnTo>
                  <a:pt x="5397" y="17238"/>
                </a:lnTo>
                <a:lnTo>
                  <a:pt x="5538" y="17158"/>
                </a:lnTo>
                <a:lnTo>
                  <a:pt x="5780" y="16936"/>
                </a:lnTo>
                <a:lnTo>
                  <a:pt x="5961" y="16775"/>
                </a:lnTo>
                <a:lnTo>
                  <a:pt x="6082" y="16876"/>
                </a:lnTo>
                <a:lnTo>
                  <a:pt x="6183" y="16936"/>
                </a:lnTo>
                <a:lnTo>
                  <a:pt x="6384" y="16936"/>
                </a:lnTo>
                <a:lnTo>
                  <a:pt x="6464" y="16916"/>
                </a:lnTo>
                <a:lnTo>
                  <a:pt x="6605" y="16855"/>
                </a:lnTo>
                <a:lnTo>
                  <a:pt x="6726" y="16755"/>
                </a:lnTo>
                <a:lnTo>
                  <a:pt x="6767" y="16674"/>
                </a:lnTo>
                <a:lnTo>
                  <a:pt x="6787" y="16614"/>
                </a:lnTo>
                <a:lnTo>
                  <a:pt x="6928" y="16594"/>
                </a:lnTo>
                <a:lnTo>
                  <a:pt x="6968" y="16574"/>
                </a:lnTo>
                <a:lnTo>
                  <a:pt x="7854" y="16392"/>
                </a:lnTo>
                <a:lnTo>
                  <a:pt x="8760" y="16191"/>
                </a:lnTo>
                <a:lnTo>
                  <a:pt x="9626" y="15990"/>
                </a:lnTo>
                <a:lnTo>
                  <a:pt x="9707" y="15969"/>
                </a:lnTo>
                <a:lnTo>
                  <a:pt x="9807" y="15929"/>
                </a:lnTo>
                <a:lnTo>
                  <a:pt x="9968" y="15828"/>
                </a:lnTo>
                <a:lnTo>
                  <a:pt x="10109" y="15687"/>
                </a:lnTo>
                <a:lnTo>
                  <a:pt x="10230" y="15547"/>
                </a:lnTo>
                <a:lnTo>
                  <a:pt x="10250" y="15567"/>
                </a:lnTo>
                <a:lnTo>
                  <a:pt x="10351" y="15627"/>
                </a:lnTo>
                <a:lnTo>
                  <a:pt x="10452" y="15667"/>
                </a:lnTo>
                <a:lnTo>
                  <a:pt x="10552" y="15687"/>
                </a:lnTo>
                <a:lnTo>
                  <a:pt x="10774" y="15687"/>
                </a:lnTo>
                <a:lnTo>
                  <a:pt x="10895" y="15647"/>
                </a:lnTo>
                <a:lnTo>
                  <a:pt x="11016" y="15607"/>
                </a:lnTo>
                <a:lnTo>
                  <a:pt x="11136" y="15547"/>
                </a:lnTo>
                <a:lnTo>
                  <a:pt x="11358" y="15426"/>
                </a:lnTo>
                <a:lnTo>
                  <a:pt x="11579" y="15265"/>
                </a:lnTo>
                <a:lnTo>
                  <a:pt x="11861" y="15083"/>
                </a:lnTo>
                <a:lnTo>
                  <a:pt x="11902" y="15063"/>
                </a:lnTo>
                <a:lnTo>
                  <a:pt x="11962" y="15063"/>
                </a:lnTo>
                <a:lnTo>
                  <a:pt x="12083" y="15083"/>
                </a:lnTo>
                <a:lnTo>
                  <a:pt x="12224" y="15144"/>
                </a:lnTo>
                <a:lnTo>
                  <a:pt x="12365" y="15244"/>
                </a:lnTo>
                <a:lnTo>
                  <a:pt x="12486" y="15325"/>
                </a:lnTo>
                <a:lnTo>
                  <a:pt x="12647" y="15446"/>
                </a:lnTo>
                <a:lnTo>
                  <a:pt x="12808" y="15526"/>
                </a:lnTo>
                <a:lnTo>
                  <a:pt x="12969" y="15607"/>
                </a:lnTo>
                <a:lnTo>
                  <a:pt x="13150" y="15627"/>
                </a:lnTo>
                <a:lnTo>
                  <a:pt x="13331" y="15647"/>
                </a:lnTo>
                <a:lnTo>
                  <a:pt x="13472" y="15647"/>
                </a:lnTo>
                <a:lnTo>
                  <a:pt x="13613" y="15627"/>
                </a:lnTo>
                <a:lnTo>
                  <a:pt x="13694" y="15587"/>
                </a:lnTo>
                <a:lnTo>
                  <a:pt x="13794" y="15547"/>
                </a:lnTo>
                <a:lnTo>
                  <a:pt x="13875" y="15506"/>
                </a:lnTo>
                <a:lnTo>
                  <a:pt x="13956" y="15446"/>
                </a:lnTo>
                <a:lnTo>
                  <a:pt x="14036" y="15506"/>
                </a:lnTo>
                <a:lnTo>
                  <a:pt x="14117" y="15547"/>
                </a:lnTo>
                <a:lnTo>
                  <a:pt x="14217" y="15567"/>
                </a:lnTo>
                <a:lnTo>
                  <a:pt x="14399" y="15567"/>
                </a:lnTo>
                <a:lnTo>
                  <a:pt x="14499" y="15547"/>
                </a:lnTo>
                <a:lnTo>
                  <a:pt x="14580" y="15486"/>
                </a:lnTo>
                <a:lnTo>
                  <a:pt x="14640" y="15426"/>
                </a:lnTo>
                <a:lnTo>
                  <a:pt x="15063" y="14963"/>
                </a:lnTo>
                <a:lnTo>
                  <a:pt x="15164" y="15043"/>
                </a:lnTo>
                <a:lnTo>
                  <a:pt x="15285" y="15103"/>
                </a:lnTo>
                <a:lnTo>
                  <a:pt x="15405" y="15164"/>
                </a:lnTo>
                <a:lnTo>
                  <a:pt x="15546" y="15204"/>
                </a:lnTo>
                <a:lnTo>
                  <a:pt x="15687" y="15244"/>
                </a:lnTo>
                <a:lnTo>
                  <a:pt x="15949" y="15244"/>
                </a:lnTo>
                <a:lnTo>
                  <a:pt x="16090" y="15204"/>
                </a:lnTo>
                <a:lnTo>
                  <a:pt x="16231" y="15164"/>
                </a:lnTo>
                <a:lnTo>
                  <a:pt x="16352" y="15103"/>
                </a:lnTo>
                <a:lnTo>
                  <a:pt x="16453" y="15285"/>
                </a:lnTo>
                <a:lnTo>
                  <a:pt x="16573" y="15446"/>
                </a:lnTo>
                <a:lnTo>
                  <a:pt x="16714" y="15587"/>
                </a:lnTo>
                <a:lnTo>
                  <a:pt x="16855" y="15728"/>
                </a:lnTo>
                <a:lnTo>
                  <a:pt x="17016" y="15849"/>
                </a:lnTo>
                <a:lnTo>
                  <a:pt x="17198" y="15929"/>
                </a:lnTo>
                <a:lnTo>
                  <a:pt x="17379" y="16010"/>
                </a:lnTo>
                <a:lnTo>
                  <a:pt x="17580" y="16050"/>
                </a:lnTo>
                <a:lnTo>
                  <a:pt x="17701" y="16070"/>
                </a:lnTo>
                <a:lnTo>
                  <a:pt x="18043" y="16070"/>
                </a:lnTo>
                <a:lnTo>
                  <a:pt x="18225" y="16030"/>
                </a:lnTo>
                <a:lnTo>
                  <a:pt x="18426" y="15969"/>
                </a:lnTo>
                <a:lnTo>
                  <a:pt x="18607" y="15869"/>
                </a:lnTo>
                <a:lnTo>
                  <a:pt x="18789" y="15768"/>
                </a:lnTo>
                <a:lnTo>
                  <a:pt x="18950" y="15627"/>
                </a:lnTo>
                <a:lnTo>
                  <a:pt x="19111" y="15486"/>
                </a:lnTo>
                <a:lnTo>
                  <a:pt x="19252" y="15305"/>
                </a:lnTo>
                <a:lnTo>
                  <a:pt x="19453" y="15406"/>
                </a:lnTo>
                <a:lnTo>
                  <a:pt x="19675" y="15446"/>
                </a:lnTo>
                <a:lnTo>
                  <a:pt x="19916" y="15486"/>
                </a:lnTo>
                <a:lnTo>
                  <a:pt x="20037" y="15466"/>
                </a:lnTo>
                <a:lnTo>
                  <a:pt x="20178" y="15446"/>
                </a:lnTo>
                <a:lnTo>
                  <a:pt x="20299" y="15426"/>
                </a:lnTo>
                <a:lnTo>
                  <a:pt x="20440" y="15365"/>
                </a:lnTo>
                <a:lnTo>
                  <a:pt x="20702" y="15244"/>
                </a:lnTo>
                <a:lnTo>
                  <a:pt x="20984" y="15063"/>
                </a:lnTo>
                <a:lnTo>
                  <a:pt x="21084" y="15144"/>
                </a:lnTo>
                <a:lnTo>
                  <a:pt x="21205" y="15224"/>
                </a:lnTo>
                <a:lnTo>
                  <a:pt x="21447" y="15345"/>
                </a:lnTo>
                <a:lnTo>
                  <a:pt x="21568" y="15385"/>
                </a:lnTo>
                <a:lnTo>
                  <a:pt x="21688" y="15406"/>
                </a:lnTo>
                <a:lnTo>
                  <a:pt x="21829" y="15426"/>
                </a:lnTo>
                <a:lnTo>
                  <a:pt x="22152" y="15426"/>
                </a:lnTo>
                <a:lnTo>
                  <a:pt x="22353" y="15385"/>
                </a:lnTo>
                <a:lnTo>
                  <a:pt x="22474" y="15587"/>
                </a:lnTo>
                <a:lnTo>
                  <a:pt x="22635" y="15748"/>
                </a:lnTo>
                <a:lnTo>
                  <a:pt x="22836" y="15889"/>
                </a:lnTo>
                <a:lnTo>
                  <a:pt x="23058" y="15969"/>
                </a:lnTo>
                <a:lnTo>
                  <a:pt x="23259" y="16030"/>
                </a:lnTo>
                <a:lnTo>
                  <a:pt x="23460" y="16050"/>
                </a:lnTo>
                <a:lnTo>
                  <a:pt x="23682" y="16030"/>
                </a:lnTo>
                <a:lnTo>
                  <a:pt x="23883" y="15969"/>
                </a:lnTo>
                <a:lnTo>
                  <a:pt x="24065" y="16110"/>
                </a:lnTo>
                <a:lnTo>
                  <a:pt x="24266" y="16211"/>
                </a:lnTo>
                <a:lnTo>
                  <a:pt x="24306" y="16312"/>
                </a:lnTo>
                <a:lnTo>
                  <a:pt x="24367" y="16392"/>
                </a:lnTo>
                <a:lnTo>
                  <a:pt x="24407" y="16453"/>
                </a:lnTo>
                <a:lnTo>
                  <a:pt x="24467" y="16493"/>
                </a:lnTo>
                <a:lnTo>
                  <a:pt x="24548" y="16533"/>
                </a:lnTo>
                <a:lnTo>
                  <a:pt x="24689" y="16533"/>
                </a:lnTo>
                <a:lnTo>
                  <a:pt x="24810" y="16473"/>
                </a:lnTo>
                <a:lnTo>
                  <a:pt x="24971" y="16574"/>
                </a:lnTo>
                <a:lnTo>
                  <a:pt x="25132" y="16654"/>
                </a:lnTo>
                <a:lnTo>
                  <a:pt x="25313" y="16694"/>
                </a:lnTo>
                <a:lnTo>
                  <a:pt x="25494" y="16714"/>
                </a:lnTo>
                <a:lnTo>
                  <a:pt x="25635" y="16714"/>
                </a:lnTo>
                <a:lnTo>
                  <a:pt x="25716" y="16775"/>
                </a:lnTo>
                <a:lnTo>
                  <a:pt x="25817" y="16855"/>
                </a:lnTo>
                <a:lnTo>
                  <a:pt x="25937" y="16896"/>
                </a:lnTo>
                <a:lnTo>
                  <a:pt x="26038" y="16936"/>
                </a:lnTo>
                <a:lnTo>
                  <a:pt x="26300" y="17379"/>
                </a:lnTo>
                <a:lnTo>
                  <a:pt x="26400" y="17500"/>
                </a:lnTo>
                <a:lnTo>
                  <a:pt x="26521" y="17580"/>
                </a:lnTo>
                <a:lnTo>
                  <a:pt x="26642" y="17641"/>
                </a:lnTo>
                <a:lnTo>
                  <a:pt x="26803" y="17661"/>
                </a:lnTo>
                <a:lnTo>
                  <a:pt x="26783" y="17721"/>
                </a:lnTo>
                <a:lnTo>
                  <a:pt x="26803" y="17822"/>
                </a:lnTo>
                <a:lnTo>
                  <a:pt x="26823" y="17923"/>
                </a:lnTo>
                <a:lnTo>
                  <a:pt x="26864" y="18003"/>
                </a:lnTo>
                <a:lnTo>
                  <a:pt x="26924" y="18084"/>
                </a:lnTo>
                <a:lnTo>
                  <a:pt x="27005" y="18164"/>
                </a:lnTo>
                <a:lnTo>
                  <a:pt x="27105" y="18225"/>
                </a:lnTo>
                <a:lnTo>
                  <a:pt x="27206" y="18245"/>
                </a:lnTo>
                <a:lnTo>
                  <a:pt x="27327" y="18265"/>
                </a:lnTo>
                <a:lnTo>
                  <a:pt x="27448" y="18245"/>
                </a:lnTo>
                <a:lnTo>
                  <a:pt x="27548" y="18225"/>
                </a:lnTo>
                <a:lnTo>
                  <a:pt x="27629" y="18185"/>
                </a:lnTo>
                <a:lnTo>
                  <a:pt x="27709" y="18124"/>
                </a:lnTo>
                <a:lnTo>
                  <a:pt x="27770" y="18346"/>
                </a:lnTo>
                <a:lnTo>
                  <a:pt x="27810" y="18567"/>
                </a:lnTo>
                <a:lnTo>
                  <a:pt x="27951" y="18990"/>
                </a:lnTo>
                <a:lnTo>
                  <a:pt x="28152" y="19453"/>
                </a:lnTo>
                <a:lnTo>
                  <a:pt x="28374" y="19916"/>
                </a:lnTo>
                <a:lnTo>
                  <a:pt x="28233" y="19856"/>
                </a:lnTo>
                <a:lnTo>
                  <a:pt x="28072" y="19816"/>
                </a:lnTo>
                <a:lnTo>
                  <a:pt x="27931" y="19775"/>
                </a:lnTo>
                <a:lnTo>
                  <a:pt x="27629" y="19775"/>
                </a:lnTo>
                <a:lnTo>
                  <a:pt x="27488" y="19796"/>
                </a:lnTo>
                <a:lnTo>
                  <a:pt x="27347" y="19836"/>
                </a:lnTo>
                <a:lnTo>
                  <a:pt x="27206" y="19896"/>
                </a:lnTo>
                <a:lnTo>
                  <a:pt x="27105" y="19957"/>
                </a:lnTo>
                <a:lnTo>
                  <a:pt x="27045" y="20037"/>
                </a:lnTo>
                <a:lnTo>
                  <a:pt x="26964" y="20118"/>
                </a:lnTo>
                <a:lnTo>
                  <a:pt x="26924" y="20239"/>
                </a:lnTo>
                <a:lnTo>
                  <a:pt x="26904" y="20359"/>
                </a:lnTo>
                <a:lnTo>
                  <a:pt x="26904" y="20500"/>
                </a:lnTo>
                <a:lnTo>
                  <a:pt x="26924" y="20641"/>
                </a:lnTo>
                <a:lnTo>
                  <a:pt x="26964" y="20762"/>
                </a:lnTo>
                <a:lnTo>
                  <a:pt x="27105" y="21044"/>
                </a:lnTo>
                <a:lnTo>
                  <a:pt x="27246" y="21326"/>
                </a:lnTo>
                <a:lnTo>
                  <a:pt x="27347" y="21608"/>
                </a:lnTo>
                <a:lnTo>
                  <a:pt x="27448" y="21890"/>
                </a:lnTo>
                <a:lnTo>
                  <a:pt x="27528" y="22172"/>
                </a:lnTo>
                <a:lnTo>
                  <a:pt x="27609" y="22474"/>
                </a:lnTo>
                <a:lnTo>
                  <a:pt x="27669" y="22776"/>
                </a:lnTo>
                <a:lnTo>
                  <a:pt x="27709" y="23058"/>
                </a:lnTo>
                <a:lnTo>
                  <a:pt x="27730" y="23320"/>
                </a:lnTo>
                <a:lnTo>
                  <a:pt x="27730" y="23581"/>
                </a:lnTo>
                <a:lnTo>
                  <a:pt x="27730" y="24105"/>
                </a:lnTo>
                <a:lnTo>
                  <a:pt x="27709" y="24367"/>
                </a:lnTo>
                <a:lnTo>
                  <a:pt x="27709" y="24588"/>
                </a:lnTo>
                <a:lnTo>
                  <a:pt x="27689" y="24850"/>
                </a:lnTo>
                <a:lnTo>
                  <a:pt x="27709" y="25092"/>
                </a:lnTo>
                <a:lnTo>
                  <a:pt x="27730" y="25212"/>
                </a:lnTo>
                <a:lnTo>
                  <a:pt x="27750" y="25333"/>
                </a:lnTo>
                <a:lnTo>
                  <a:pt x="27810" y="25434"/>
                </a:lnTo>
                <a:lnTo>
                  <a:pt x="27891" y="25555"/>
                </a:lnTo>
                <a:lnTo>
                  <a:pt x="27951" y="25615"/>
                </a:lnTo>
                <a:lnTo>
                  <a:pt x="28011" y="25656"/>
                </a:lnTo>
                <a:lnTo>
                  <a:pt x="28072" y="25676"/>
                </a:lnTo>
                <a:lnTo>
                  <a:pt x="28213" y="25676"/>
                </a:lnTo>
                <a:lnTo>
                  <a:pt x="28273" y="25656"/>
                </a:lnTo>
                <a:lnTo>
                  <a:pt x="28434" y="25555"/>
                </a:lnTo>
                <a:lnTo>
                  <a:pt x="28555" y="25454"/>
                </a:lnTo>
                <a:lnTo>
                  <a:pt x="28636" y="25313"/>
                </a:lnTo>
                <a:lnTo>
                  <a:pt x="28716" y="25172"/>
                </a:lnTo>
                <a:lnTo>
                  <a:pt x="28777" y="25031"/>
                </a:lnTo>
                <a:lnTo>
                  <a:pt x="28817" y="24870"/>
                </a:lnTo>
                <a:lnTo>
                  <a:pt x="28898" y="24548"/>
                </a:lnTo>
                <a:lnTo>
                  <a:pt x="28898" y="24508"/>
                </a:lnTo>
                <a:lnTo>
                  <a:pt x="28938" y="24145"/>
                </a:lnTo>
                <a:lnTo>
                  <a:pt x="28958" y="23763"/>
                </a:lnTo>
                <a:lnTo>
                  <a:pt x="28958" y="23400"/>
                </a:lnTo>
                <a:lnTo>
                  <a:pt x="28938" y="23058"/>
                </a:lnTo>
                <a:lnTo>
                  <a:pt x="28898" y="22756"/>
                </a:lnTo>
                <a:lnTo>
                  <a:pt x="28857" y="22454"/>
                </a:lnTo>
                <a:lnTo>
                  <a:pt x="28797" y="22152"/>
                </a:lnTo>
                <a:lnTo>
                  <a:pt x="28736" y="21850"/>
                </a:lnTo>
                <a:lnTo>
                  <a:pt x="28736" y="21850"/>
                </a:lnTo>
                <a:lnTo>
                  <a:pt x="28877" y="21890"/>
                </a:lnTo>
                <a:lnTo>
                  <a:pt x="29038" y="21910"/>
                </a:lnTo>
                <a:lnTo>
                  <a:pt x="29159" y="21910"/>
                </a:lnTo>
                <a:lnTo>
                  <a:pt x="29381" y="21890"/>
                </a:lnTo>
                <a:lnTo>
                  <a:pt x="29582" y="21829"/>
                </a:lnTo>
                <a:lnTo>
                  <a:pt x="29784" y="21729"/>
                </a:lnTo>
                <a:lnTo>
                  <a:pt x="29864" y="21648"/>
                </a:lnTo>
                <a:lnTo>
                  <a:pt x="29945" y="21568"/>
                </a:lnTo>
                <a:lnTo>
                  <a:pt x="30005" y="21487"/>
                </a:lnTo>
                <a:lnTo>
                  <a:pt x="30066" y="21386"/>
                </a:lnTo>
                <a:lnTo>
                  <a:pt x="30146" y="21185"/>
                </a:lnTo>
                <a:lnTo>
                  <a:pt x="30186" y="20984"/>
                </a:lnTo>
                <a:lnTo>
                  <a:pt x="30166" y="20742"/>
                </a:lnTo>
                <a:lnTo>
                  <a:pt x="30126" y="20520"/>
                </a:lnTo>
                <a:lnTo>
                  <a:pt x="30045" y="20319"/>
                </a:lnTo>
                <a:lnTo>
                  <a:pt x="29925" y="20118"/>
                </a:lnTo>
                <a:lnTo>
                  <a:pt x="29824" y="19936"/>
                </a:lnTo>
                <a:lnTo>
                  <a:pt x="29562" y="19514"/>
                </a:lnTo>
                <a:lnTo>
                  <a:pt x="29300" y="19010"/>
                </a:lnTo>
                <a:lnTo>
                  <a:pt x="29159" y="18708"/>
                </a:lnTo>
                <a:lnTo>
                  <a:pt x="29038" y="18406"/>
                </a:lnTo>
                <a:lnTo>
                  <a:pt x="29038" y="18346"/>
                </a:lnTo>
                <a:lnTo>
                  <a:pt x="29099" y="18426"/>
                </a:lnTo>
                <a:lnTo>
                  <a:pt x="29441" y="18789"/>
                </a:lnTo>
                <a:lnTo>
                  <a:pt x="29884" y="19312"/>
                </a:lnTo>
                <a:lnTo>
                  <a:pt x="30227" y="19735"/>
                </a:lnTo>
                <a:lnTo>
                  <a:pt x="30327" y="19856"/>
                </a:lnTo>
                <a:lnTo>
                  <a:pt x="30488" y="20057"/>
                </a:lnTo>
                <a:lnTo>
                  <a:pt x="30448" y="20198"/>
                </a:lnTo>
                <a:lnTo>
                  <a:pt x="30428" y="20319"/>
                </a:lnTo>
                <a:lnTo>
                  <a:pt x="30408" y="20460"/>
                </a:lnTo>
                <a:lnTo>
                  <a:pt x="30428" y="20601"/>
                </a:lnTo>
                <a:lnTo>
                  <a:pt x="30448" y="20702"/>
                </a:lnTo>
                <a:lnTo>
                  <a:pt x="30509" y="20802"/>
                </a:lnTo>
                <a:lnTo>
                  <a:pt x="30589" y="20883"/>
                </a:lnTo>
                <a:lnTo>
                  <a:pt x="30690" y="20943"/>
                </a:lnTo>
                <a:lnTo>
                  <a:pt x="30589" y="21084"/>
                </a:lnTo>
                <a:lnTo>
                  <a:pt x="30509" y="21165"/>
                </a:lnTo>
                <a:lnTo>
                  <a:pt x="30408" y="21245"/>
                </a:lnTo>
                <a:lnTo>
                  <a:pt x="30368" y="21306"/>
                </a:lnTo>
                <a:lnTo>
                  <a:pt x="30327" y="21366"/>
                </a:lnTo>
                <a:lnTo>
                  <a:pt x="30227" y="21588"/>
                </a:lnTo>
                <a:lnTo>
                  <a:pt x="30066" y="21910"/>
                </a:lnTo>
                <a:lnTo>
                  <a:pt x="29925" y="22272"/>
                </a:lnTo>
                <a:lnTo>
                  <a:pt x="29904" y="22353"/>
                </a:lnTo>
                <a:lnTo>
                  <a:pt x="29904" y="22454"/>
                </a:lnTo>
                <a:lnTo>
                  <a:pt x="29925" y="22554"/>
                </a:lnTo>
                <a:lnTo>
                  <a:pt x="29985" y="22655"/>
                </a:lnTo>
                <a:lnTo>
                  <a:pt x="30066" y="22736"/>
                </a:lnTo>
                <a:lnTo>
                  <a:pt x="30146" y="22816"/>
                </a:lnTo>
                <a:lnTo>
                  <a:pt x="30247" y="22856"/>
                </a:lnTo>
                <a:lnTo>
                  <a:pt x="30368" y="22877"/>
                </a:lnTo>
                <a:lnTo>
                  <a:pt x="30388" y="22877"/>
                </a:lnTo>
                <a:lnTo>
                  <a:pt x="30569" y="22836"/>
                </a:lnTo>
                <a:lnTo>
                  <a:pt x="30509" y="23400"/>
                </a:lnTo>
                <a:lnTo>
                  <a:pt x="30488" y="23944"/>
                </a:lnTo>
                <a:lnTo>
                  <a:pt x="30488" y="24045"/>
                </a:lnTo>
                <a:lnTo>
                  <a:pt x="30509" y="24125"/>
                </a:lnTo>
                <a:lnTo>
                  <a:pt x="30549" y="24206"/>
                </a:lnTo>
                <a:lnTo>
                  <a:pt x="30609" y="24286"/>
                </a:lnTo>
                <a:lnTo>
                  <a:pt x="30690" y="24347"/>
                </a:lnTo>
                <a:lnTo>
                  <a:pt x="30790" y="24407"/>
                </a:lnTo>
                <a:lnTo>
                  <a:pt x="30891" y="24427"/>
                </a:lnTo>
                <a:lnTo>
                  <a:pt x="30992" y="24427"/>
                </a:lnTo>
                <a:lnTo>
                  <a:pt x="31133" y="24407"/>
                </a:lnTo>
                <a:lnTo>
                  <a:pt x="31274" y="24347"/>
                </a:lnTo>
                <a:lnTo>
                  <a:pt x="31294" y="24729"/>
                </a:lnTo>
                <a:lnTo>
                  <a:pt x="31314" y="25072"/>
                </a:lnTo>
                <a:lnTo>
                  <a:pt x="31334" y="25192"/>
                </a:lnTo>
                <a:lnTo>
                  <a:pt x="31374" y="25293"/>
                </a:lnTo>
                <a:lnTo>
                  <a:pt x="31435" y="25374"/>
                </a:lnTo>
                <a:lnTo>
                  <a:pt x="31495" y="25454"/>
                </a:lnTo>
                <a:lnTo>
                  <a:pt x="31576" y="25515"/>
                </a:lnTo>
                <a:lnTo>
                  <a:pt x="31676" y="25575"/>
                </a:lnTo>
                <a:lnTo>
                  <a:pt x="31777" y="25595"/>
                </a:lnTo>
                <a:lnTo>
                  <a:pt x="31878" y="25615"/>
                </a:lnTo>
                <a:lnTo>
                  <a:pt x="31999" y="25595"/>
                </a:lnTo>
                <a:lnTo>
                  <a:pt x="32120" y="25555"/>
                </a:lnTo>
                <a:lnTo>
                  <a:pt x="32240" y="25474"/>
                </a:lnTo>
                <a:lnTo>
                  <a:pt x="32321" y="25353"/>
                </a:lnTo>
                <a:lnTo>
                  <a:pt x="32422" y="25434"/>
                </a:lnTo>
                <a:lnTo>
                  <a:pt x="32522" y="25494"/>
                </a:lnTo>
                <a:lnTo>
                  <a:pt x="32643" y="25555"/>
                </a:lnTo>
                <a:lnTo>
                  <a:pt x="32764" y="25575"/>
                </a:lnTo>
                <a:lnTo>
                  <a:pt x="32885" y="25595"/>
                </a:lnTo>
                <a:lnTo>
                  <a:pt x="32985" y="25575"/>
                </a:lnTo>
                <a:lnTo>
                  <a:pt x="33106" y="25555"/>
                </a:lnTo>
                <a:lnTo>
                  <a:pt x="33207" y="25515"/>
                </a:lnTo>
                <a:lnTo>
                  <a:pt x="33308" y="25474"/>
                </a:lnTo>
                <a:lnTo>
                  <a:pt x="33408" y="25414"/>
                </a:lnTo>
                <a:lnTo>
                  <a:pt x="33489" y="25353"/>
                </a:lnTo>
                <a:lnTo>
                  <a:pt x="33590" y="25273"/>
                </a:lnTo>
                <a:lnTo>
                  <a:pt x="33650" y="25172"/>
                </a:lnTo>
                <a:lnTo>
                  <a:pt x="33710" y="25092"/>
                </a:lnTo>
                <a:lnTo>
                  <a:pt x="33751" y="24991"/>
                </a:lnTo>
                <a:lnTo>
                  <a:pt x="33771" y="24890"/>
                </a:lnTo>
                <a:lnTo>
                  <a:pt x="33771" y="24790"/>
                </a:lnTo>
                <a:lnTo>
                  <a:pt x="33952" y="24890"/>
                </a:lnTo>
                <a:lnTo>
                  <a:pt x="34174" y="24971"/>
                </a:lnTo>
                <a:lnTo>
                  <a:pt x="34294" y="24991"/>
                </a:lnTo>
                <a:lnTo>
                  <a:pt x="34415" y="25011"/>
                </a:lnTo>
                <a:lnTo>
                  <a:pt x="34556" y="24991"/>
                </a:lnTo>
                <a:lnTo>
                  <a:pt x="34697" y="24951"/>
                </a:lnTo>
                <a:lnTo>
                  <a:pt x="34838" y="24890"/>
                </a:lnTo>
                <a:lnTo>
                  <a:pt x="34959" y="24810"/>
                </a:lnTo>
                <a:lnTo>
                  <a:pt x="35060" y="24729"/>
                </a:lnTo>
                <a:lnTo>
                  <a:pt x="35160" y="24608"/>
                </a:lnTo>
                <a:lnTo>
                  <a:pt x="35221" y="24488"/>
                </a:lnTo>
                <a:lnTo>
                  <a:pt x="35261" y="24347"/>
                </a:lnTo>
                <a:lnTo>
                  <a:pt x="35281" y="24266"/>
                </a:lnTo>
                <a:lnTo>
                  <a:pt x="35281" y="24185"/>
                </a:lnTo>
                <a:lnTo>
                  <a:pt x="35261" y="24105"/>
                </a:lnTo>
                <a:lnTo>
                  <a:pt x="35241" y="24024"/>
                </a:lnTo>
                <a:lnTo>
                  <a:pt x="35362" y="23964"/>
                </a:lnTo>
                <a:lnTo>
                  <a:pt x="35482" y="23883"/>
                </a:lnTo>
                <a:lnTo>
                  <a:pt x="35583" y="23783"/>
                </a:lnTo>
                <a:lnTo>
                  <a:pt x="35664" y="23682"/>
                </a:lnTo>
                <a:lnTo>
                  <a:pt x="35724" y="23541"/>
                </a:lnTo>
                <a:lnTo>
                  <a:pt x="35785" y="23400"/>
                </a:lnTo>
                <a:lnTo>
                  <a:pt x="35825" y="23219"/>
                </a:lnTo>
                <a:lnTo>
                  <a:pt x="35865" y="23038"/>
                </a:lnTo>
                <a:lnTo>
                  <a:pt x="35865" y="22877"/>
                </a:lnTo>
                <a:lnTo>
                  <a:pt x="35865" y="22736"/>
                </a:lnTo>
                <a:lnTo>
                  <a:pt x="35865" y="22595"/>
                </a:lnTo>
                <a:lnTo>
                  <a:pt x="35865" y="22474"/>
                </a:lnTo>
                <a:lnTo>
                  <a:pt x="35905" y="22333"/>
                </a:lnTo>
                <a:lnTo>
                  <a:pt x="35966" y="22212"/>
                </a:lnTo>
                <a:lnTo>
                  <a:pt x="36066" y="22011"/>
                </a:lnTo>
                <a:lnTo>
                  <a:pt x="36147" y="21809"/>
                </a:lnTo>
                <a:lnTo>
                  <a:pt x="36207" y="21608"/>
                </a:lnTo>
                <a:lnTo>
                  <a:pt x="36248" y="21366"/>
                </a:lnTo>
                <a:lnTo>
                  <a:pt x="36248" y="21205"/>
                </a:lnTo>
                <a:lnTo>
                  <a:pt x="36228" y="21024"/>
                </a:lnTo>
                <a:lnTo>
                  <a:pt x="36187" y="20843"/>
                </a:lnTo>
                <a:lnTo>
                  <a:pt x="36147" y="20682"/>
                </a:lnTo>
                <a:lnTo>
                  <a:pt x="36006" y="20380"/>
                </a:lnTo>
                <a:lnTo>
                  <a:pt x="35865" y="20118"/>
                </a:lnTo>
                <a:lnTo>
                  <a:pt x="35905" y="20017"/>
                </a:lnTo>
                <a:lnTo>
                  <a:pt x="35946" y="19896"/>
                </a:lnTo>
                <a:lnTo>
                  <a:pt x="35946" y="19796"/>
                </a:lnTo>
                <a:lnTo>
                  <a:pt x="35946" y="19675"/>
                </a:lnTo>
                <a:lnTo>
                  <a:pt x="35925" y="19554"/>
                </a:lnTo>
                <a:lnTo>
                  <a:pt x="35885" y="19433"/>
                </a:lnTo>
                <a:lnTo>
                  <a:pt x="35805" y="19332"/>
                </a:lnTo>
                <a:lnTo>
                  <a:pt x="35724" y="19232"/>
                </a:lnTo>
                <a:lnTo>
                  <a:pt x="35523" y="19091"/>
                </a:lnTo>
                <a:lnTo>
                  <a:pt x="35301" y="18990"/>
                </a:lnTo>
                <a:lnTo>
                  <a:pt x="35100" y="18909"/>
                </a:lnTo>
                <a:lnTo>
                  <a:pt x="34858" y="18829"/>
                </a:lnTo>
                <a:lnTo>
                  <a:pt x="34818" y="18829"/>
                </a:lnTo>
                <a:lnTo>
                  <a:pt x="34314" y="18688"/>
                </a:lnTo>
                <a:lnTo>
                  <a:pt x="33811" y="18547"/>
                </a:lnTo>
                <a:lnTo>
                  <a:pt x="33509" y="18466"/>
                </a:lnTo>
                <a:lnTo>
                  <a:pt x="33489" y="18084"/>
                </a:lnTo>
                <a:lnTo>
                  <a:pt x="33469" y="17621"/>
                </a:lnTo>
                <a:lnTo>
                  <a:pt x="33428" y="17137"/>
                </a:lnTo>
                <a:lnTo>
                  <a:pt x="33368" y="16674"/>
                </a:lnTo>
                <a:lnTo>
                  <a:pt x="33287" y="16231"/>
                </a:lnTo>
                <a:lnTo>
                  <a:pt x="33126" y="15325"/>
                </a:lnTo>
                <a:lnTo>
                  <a:pt x="33106" y="15204"/>
                </a:lnTo>
                <a:lnTo>
                  <a:pt x="32925" y="14298"/>
                </a:lnTo>
                <a:lnTo>
                  <a:pt x="32724" y="13412"/>
                </a:lnTo>
                <a:lnTo>
                  <a:pt x="32482" y="12546"/>
                </a:lnTo>
                <a:lnTo>
                  <a:pt x="32220" y="11700"/>
                </a:lnTo>
                <a:lnTo>
                  <a:pt x="31938" y="10875"/>
                </a:lnTo>
                <a:lnTo>
                  <a:pt x="31636" y="10069"/>
                </a:lnTo>
                <a:lnTo>
                  <a:pt x="31294" y="9284"/>
                </a:lnTo>
                <a:lnTo>
                  <a:pt x="30952" y="8539"/>
                </a:lnTo>
                <a:lnTo>
                  <a:pt x="30569" y="7834"/>
                </a:lnTo>
                <a:lnTo>
                  <a:pt x="30166" y="7149"/>
                </a:lnTo>
                <a:lnTo>
                  <a:pt x="29723" y="6485"/>
                </a:lnTo>
                <a:lnTo>
                  <a:pt x="29280" y="5860"/>
                </a:lnTo>
                <a:lnTo>
                  <a:pt x="28757" y="5216"/>
                </a:lnTo>
                <a:lnTo>
                  <a:pt x="28213" y="4612"/>
                </a:lnTo>
                <a:lnTo>
                  <a:pt x="27629" y="4048"/>
                </a:lnTo>
                <a:lnTo>
                  <a:pt x="27025" y="3504"/>
                </a:lnTo>
                <a:lnTo>
                  <a:pt x="26723" y="3263"/>
                </a:lnTo>
                <a:lnTo>
                  <a:pt x="26400" y="3021"/>
                </a:lnTo>
                <a:lnTo>
                  <a:pt x="26078" y="2800"/>
                </a:lnTo>
                <a:lnTo>
                  <a:pt x="25736" y="2578"/>
                </a:lnTo>
                <a:lnTo>
                  <a:pt x="25414" y="2377"/>
                </a:lnTo>
                <a:lnTo>
                  <a:pt x="25071" y="2175"/>
                </a:lnTo>
                <a:lnTo>
                  <a:pt x="24709" y="1994"/>
                </a:lnTo>
                <a:lnTo>
                  <a:pt x="24367" y="1833"/>
                </a:lnTo>
                <a:lnTo>
                  <a:pt x="23682" y="1531"/>
                </a:lnTo>
                <a:lnTo>
                  <a:pt x="22977" y="1249"/>
                </a:lnTo>
                <a:lnTo>
                  <a:pt x="22232" y="1007"/>
                </a:lnTo>
                <a:lnTo>
                  <a:pt x="21447" y="786"/>
                </a:lnTo>
                <a:lnTo>
                  <a:pt x="20641" y="605"/>
                </a:lnTo>
                <a:lnTo>
                  <a:pt x="19795" y="443"/>
                </a:lnTo>
                <a:lnTo>
                  <a:pt x="18889" y="302"/>
                </a:lnTo>
                <a:lnTo>
                  <a:pt x="17963" y="182"/>
                </a:lnTo>
                <a:lnTo>
                  <a:pt x="17077" y="101"/>
                </a:lnTo>
                <a:lnTo>
                  <a:pt x="16251" y="41"/>
                </a:lnTo>
                <a:lnTo>
                  <a:pt x="15446" y="0"/>
                </a:lnTo>
                <a:close/>
                <a:moveTo>
                  <a:pt x="17560" y="22595"/>
                </a:moveTo>
                <a:lnTo>
                  <a:pt x="17862" y="22635"/>
                </a:lnTo>
                <a:lnTo>
                  <a:pt x="18164" y="22695"/>
                </a:lnTo>
                <a:lnTo>
                  <a:pt x="18507" y="22816"/>
                </a:lnTo>
                <a:lnTo>
                  <a:pt x="18829" y="22957"/>
                </a:lnTo>
                <a:lnTo>
                  <a:pt x="19272" y="23158"/>
                </a:lnTo>
                <a:lnTo>
                  <a:pt x="19675" y="23420"/>
                </a:lnTo>
                <a:lnTo>
                  <a:pt x="20077" y="23682"/>
                </a:lnTo>
                <a:lnTo>
                  <a:pt x="20480" y="23944"/>
                </a:lnTo>
                <a:lnTo>
                  <a:pt x="20984" y="24306"/>
                </a:lnTo>
                <a:lnTo>
                  <a:pt x="21507" y="24628"/>
                </a:lnTo>
                <a:lnTo>
                  <a:pt x="21829" y="24810"/>
                </a:lnTo>
                <a:lnTo>
                  <a:pt x="22152" y="24951"/>
                </a:lnTo>
                <a:lnTo>
                  <a:pt x="22474" y="25092"/>
                </a:lnTo>
                <a:lnTo>
                  <a:pt x="22816" y="25192"/>
                </a:lnTo>
                <a:lnTo>
                  <a:pt x="23158" y="25273"/>
                </a:lnTo>
                <a:lnTo>
                  <a:pt x="23501" y="25353"/>
                </a:lnTo>
                <a:lnTo>
                  <a:pt x="23843" y="25394"/>
                </a:lnTo>
                <a:lnTo>
                  <a:pt x="24467" y="25394"/>
                </a:lnTo>
                <a:lnTo>
                  <a:pt x="24729" y="25353"/>
                </a:lnTo>
                <a:lnTo>
                  <a:pt x="24991" y="25313"/>
                </a:lnTo>
                <a:lnTo>
                  <a:pt x="25253" y="25253"/>
                </a:lnTo>
                <a:lnTo>
                  <a:pt x="25253" y="25253"/>
                </a:lnTo>
                <a:lnTo>
                  <a:pt x="24870" y="25575"/>
                </a:lnTo>
                <a:lnTo>
                  <a:pt x="24649" y="25575"/>
                </a:lnTo>
                <a:lnTo>
                  <a:pt x="24467" y="25595"/>
                </a:lnTo>
                <a:lnTo>
                  <a:pt x="24266" y="25575"/>
                </a:lnTo>
                <a:lnTo>
                  <a:pt x="24165" y="25575"/>
                </a:lnTo>
                <a:lnTo>
                  <a:pt x="23984" y="25555"/>
                </a:lnTo>
                <a:lnTo>
                  <a:pt x="23601" y="25555"/>
                </a:lnTo>
                <a:lnTo>
                  <a:pt x="23440" y="25595"/>
                </a:lnTo>
                <a:lnTo>
                  <a:pt x="23299" y="25635"/>
                </a:lnTo>
                <a:lnTo>
                  <a:pt x="23179" y="25716"/>
                </a:lnTo>
                <a:lnTo>
                  <a:pt x="23098" y="25796"/>
                </a:lnTo>
                <a:lnTo>
                  <a:pt x="23038" y="25877"/>
                </a:lnTo>
                <a:lnTo>
                  <a:pt x="23017" y="25958"/>
                </a:lnTo>
                <a:lnTo>
                  <a:pt x="23038" y="26058"/>
                </a:lnTo>
                <a:lnTo>
                  <a:pt x="23078" y="26199"/>
                </a:lnTo>
                <a:lnTo>
                  <a:pt x="23138" y="26320"/>
                </a:lnTo>
                <a:lnTo>
                  <a:pt x="23239" y="26421"/>
                </a:lnTo>
                <a:lnTo>
                  <a:pt x="23360" y="26521"/>
                </a:lnTo>
                <a:lnTo>
                  <a:pt x="23098" y="26642"/>
                </a:lnTo>
                <a:lnTo>
                  <a:pt x="22957" y="26542"/>
                </a:lnTo>
                <a:lnTo>
                  <a:pt x="22796" y="26461"/>
                </a:lnTo>
                <a:lnTo>
                  <a:pt x="22454" y="26320"/>
                </a:lnTo>
                <a:lnTo>
                  <a:pt x="22252" y="26239"/>
                </a:lnTo>
                <a:lnTo>
                  <a:pt x="22071" y="26159"/>
                </a:lnTo>
                <a:lnTo>
                  <a:pt x="21910" y="26058"/>
                </a:lnTo>
                <a:lnTo>
                  <a:pt x="21749" y="25937"/>
                </a:lnTo>
                <a:lnTo>
                  <a:pt x="21527" y="25796"/>
                </a:lnTo>
                <a:lnTo>
                  <a:pt x="21326" y="25676"/>
                </a:lnTo>
                <a:lnTo>
                  <a:pt x="21104" y="25595"/>
                </a:lnTo>
                <a:lnTo>
                  <a:pt x="21004" y="25555"/>
                </a:lnTo>
                <a:lnTo>
                  <a:pt x="20863" y="25555"/>
                </a:lnTo>
                <a:lnTo>
                  <a:pt x="20762" y="25575"/>
                </a:lnTo>
                <a:lnTo>
                  <a:pt x="20641" y="25635"/>
                </a:lnTo>
                <a:lnTo>
                  <a:pt x="20561" y="25716"/>
                </a:lnTo>
                <a:lnTo>
                  <a:pt x="20520" y="25776"/>
                </a:lnTo>
                <a:lnTo>
                  <a:pt x="20500" y="25837"/>
                </a:lnTo>
                <a:lnTo>
                  <a:pt x="20500" y="25958"/>
                </a:lnTo>
                <a:lnTo>
                  <a:pt x="20500" y="26058"/>
                </a:lnTo>
                <a:lnTo>
                  <a:pt x="20541" y="26260"/>
                </a:lnTo>
                <a:lnTo>
                  <a:pt x="20621" y="26461"/>
                </a:lnTo>
                <a:lnTo>
                  <a:pt x="20742" y="26642"/>
                </a:lnTo>
                <a:lnTo>
                  <a:pt x="20863" y="26803"/>
                </a:lnTo>
                <a:lnTo>
                  <a:pt x="21024" y="26964"/>
                </a:lnTo>
                <a:lnTo>
                  <a:pt x="21286" y="27186"/>
                </a:lnTo>
                <a:lnTo>
                  <a:pt x="21286" y="27206"/>
                </a:lnTo>
                <a:lnTo>
                  <a:pt x="20963" y="27246"/>
                </a:lnTo>
                <a:lnTo>
                  <a:pt x="20621" y="27287"/>
                </a:lnTo>
                <a:lnTo>
                  <a:pt x="20581" y="27246"/>
                </a:lnTo>
                <a:lnTo>
                  <a:pt x="20440" y="27105"/>
                </a:lnTo>
                <a:lnTo>
                  <a:pt x="20299" y="26964"/>
                </a:lnTo>
                <a:lnTo>
                  <a:pt x="19997" y="26723"/>
                </a:lnTo>
                <a:lnTo>
                  <a:pt x="19755" y="26542"/>
                </a:lnTo>
                <a:lnTo>
                  <a:pt x="19554" y="26360"/>
                </a:lnTo>
                <a:lnTo>
                  <a:pt x="19373" y="26179"/>
                </a:lnTo>
                <a:lnTo>
                  <a:pt x="19232" y="26038"/>
                </a:lnTo>
                <a:lnTo>
                  <a:pt x="19091" y="25917"/>
                </a:lnTo>
                <a:lnTo>
                  <a:pt x="18970" y="25796"/>
                </a:lnTo>
                <a:lnTo>
                  <a:pt x="18930" y="25756"/>
                </a:lnTo>
                <a:lnTo>
                  <a:pt x="18889" y="25716"/>
                </a:lnTo>
                <a:lnTo>
                  <a:pt x="18829" y="25696"/>
                </a:lnTo>
                <a:lnTo>
                  <a:pt x="18768" y="25696"/>
                </a:lnTo>
                <a:lnTo>
                  <a:pt x="18668" y="25716"/>
                </a:lnTo>
                <a:lnTo>
                  <a:pt x="18587" y="25756"/>
                </a:lnTo>
                <a:lnTo>
                  <a:pt x="18547" y="25817"/>
                </a:lnTo>
                <a:lnTo>
                  <a:pt x="18547" y="25877"/>
                </a:lnTo>
                <a:lnTo>
                  <a:pt x="18547" y="25917"/>
                </a:lnTo>
                <a:lnTo>
                  <a:pt x="18547" y="26139"/>
                </a:lnTo>
                <a:lnTo>
                  <a:pt x="18547" y="26320"/>
                </a:lnTo>
                <a:lnTo>
                  <a:pt x="18587" y="26521"/>
                </a:lnTo>
                <a:lnTo>
                  <a:pt x="18648" y="26703"/>
                </a:lnTo>
                <a:lnTo>
                  <a:pt x="18708" y="26864"/>
                </a:lnTo>
                <a:lnTo>
                  <a:pt x="18789" y="27045"/>
                </a:lnTo>
                <a:lnTo>
                  <a:pt x="18889" y="27206"/>
                </a:lnTo>
                <a:lnTo>
                  <a:pt x="18909" y="27246"/>
                </a:lnTo>
                <a:lnTo>
                  <a:pt x="18789" y="27246"/>
                </a:lnTo>
                <a:lnTo>
                  <a:pt x="18748" y="27166"/>
                </a:lnTo>
                <a:lnTo>
                  <a:pt x="18446" y="26763"/>
                </a:lnTo>
                <a:lnTo>
                  <a:pt x="18144" y="26380"/>
                </a:lnTo>
                <a:lnTo>
                  <a:pt x="17782" y="25917"/>
                </a:lnTo>
                <a:lnTo>
                  <a:pt x="17621" y="25676"/>
                </a:lnTo>
                <a:lnTo>
                  <a:pt x="17459" y="25434"/>
                </a:lnTo>
                <a:lnTo>
                  <a:pt x="17419" y="25394"/>
                </a:lnTo>
                <a:lnTo>
                  <a:pt x="17379" y="25374"/>
                </a:lnTo>
                <a:lnTo>
                  <a:pt x="17339" y="25353"/>
                </a:lnTo>
                <a:lnTo>
                  <a:pt x="17298" y="25333"/>
                </a:lnTo>
                <a:lnTo>
                  <a:pt x="17218" y="25353"/>
                </a:lnTo>
                <a:lnTo>
                  <a:pt x="17157" y="25394"/>
                </a:lnTo>
                <a:lnTo>
                  <a:pt x="17117" y="25454"/>
                </a:lnTo>
                <a:lnTo>
                  <a:pt x="17097" y="25535"/>
                </a:lnTo>
                <a:lnTo>
                  <a:pt x="17097" y="25877"/>
                </a:lnTo>
                <a:lnTo>
                  <a:pt x="17137" y="26239"/>
                </a:lnTo>
                <a:lnTo>
                  <a:pt x="17218" y="26562"/>
                </a:lnTo>
                <a:lnTo>
                  <a:pt x="17339" y="26884"/>
                </a:lnTo>
                <a:lnTo>
                  <a:pt x="17016" y="26763"/>
                </a:lnTo>
                <a:lnTo>
                  <a:pt x="16674" y="26642"/>
                </a:lnTo>
                <a:lnTo>
                  <a:pt x="16614" y="26441"/>
                </a:lnTo>
                <a:lnTo>
                  <a:pt x="16553" y="26239"/>
                </a:lnTo>
                <a:lnTo>
                  <a:pt x="16352" y="25877"/>
                </a:lnTo>
                <a:lnTo>
                  <a:pt x="16171" y="25555"/>
                </a:lnTo>
                <a:lnTo>
                  <a:pt x="16070" y="25434"/>
                </a:lnTo>
                <a:lnTo>
                  <a:pt x="15989" y="25353"/>
                </a:lnTo>
                <a:lnTo>
                  <a:pt x="15909" y="25293"/>
                </a:lnTo>
                <a:lnTo>
                  <a:pt x="15848" y="25253"/>
                </a:lnTo>
                <a:lnTo>
                  <a:pt x="15768" y="25233"/>
                </a:lnTo>
                <a:lnTo>
                  <a:pt x="15667" y="25212"/>
                </a:lnTo>
                <a:lnTo>
                  <a:pt x="15587" y="25233"/>
                </a:lnTo>
                <a:lnTo>
                  <a:pt x="15506" y="25253"/>
                </a:lnTo>
                <a:lnTo>
                  <a:pt x="15446" y="25293"/>
                </a:lnTo>
                <a:lnTo>
                  <a:pt x="15365" y="25353"/>
                </a:lnTo>
                <a:lnTo>
                  <a:pt x="15325" y="25414"/>
                </a:lnTo>
                <a:lnTo>
                  <a:pt x="15265" y="25494"/>
                </a:lnTo>
                <a:lnTo>
                  <a:pt x="15244" y="25575"/>
                </a:lnTo>
                <a:lnTo>
                  <a:pt x="15224" y="25656"/>
                </a:lnTo>
                <a:lnTo>
                  <a:pt x="15224" y="25817"/>
                </a:lnTo>
                <a:lnTo>
                  <a:pt x="14821" y="25515"/>
                </a:lnTo>
                <a:lnTo>
                  <a:pt x="14701" y="25434"/>
                </a:lnTo>
                <a:lnTo>
                  <a:pt x="14600" y="25394"/>
                </a:lnTo>
                <a:lnTo>
                  <a:pt x="14499" y="25353"/>
                </a:lnTo>
                <a:lnTo>
                  <a:pt x="14378" y="25333"/>
                </a:lnTo>
                <a:lnTo>
                  <a:pt x="14258" y="25353"/>
                </a:lnTo>
                <a:lnTo>
                  <a:pt x="14157" y="25394"/>
                </a:lnTo>
                <a:lnTo>
                  <a:pt x="14056" y="25434"/>
                </a:lnTo>
                <a:lnTo>
                  <a:pt x="13956" y="25515"/>
                </a:lnTo>
                <a:lnTo>
                  <a:pt x="13774" y="25656"/>
                </a:lnTo>
                <a:lnTo>
                  <a:pt x="13714" y="25515"/>
                </a:lnTo>
                <a:lnTo>
                  <a:pt x="13633" y="25394"/>
                </a:lnTo>
                <a:lnTo>
                  <a:pt x="13533" y="25273"/>
                </a:lnTo>
                <a:lnTo>
                  <a:pt x="13432" y="25172"/>
                </a:lnTo>
                <a:lnTo>
                  <a:pt x="13351" y="25112"/>
                </a:lnTo>
                <a:lnTo>
                  <a:pt x="13271" y="25092"/>
                </a:lnTo>
                <a:lnTo>
                  <a:pt x="13190" y="25072"/>
                </a:lnTo>
                <a:lnTo>
                  <a:pt x="13110" y="25051"/>
                </a:lnTo>
                <a:lnTo>
                  <a:pt x="13009" y="25072"/>
                </a:lnTo>
                <a:lnTo>
                  <a:pt x="12908" y="25112"/>
                </a:lnTo>
                <a:lnTo>
                  <a:pt x="12828" y="25172"/>
                </a:lnTo>
                <a:lnTo>
                  <a:pt x="12767" y="25273"/>
                </a:lnTo>
                <a:lnTo>
                  <a:pt x="12707" y="25394"/>
                </a:lnTo>
                <a:lnTo>
                  <a:pt x="12667" y="25535"/>
                </a:lnTo>
                <a:lnTo>
                  <a:pt x="12627" y="25676"/>
                </a:lnTo>
                <a:lnTo>
                  <a:pt x="12627" y="25817"/>
                </a:lnTo>
                <a:lnTo>
                  <a:pt x="12627" y="25958"/>
                </a:lnTo>
                <a:lnTo>
                  <a:pt x="12627" y="26078"/>
                </a:lnTo>
                <a:lnTo>
                  <a:pt x="12667" y="26219"/>
                </a:lnTo>
                <a:lnTo>
                  <a:pt x="12707" y="26360"/>
                </a:lnTo>
                <a:lnTo>
                  <a:pt x="12284" y="26542"/>
                </a:lnTo>
                <a:lnTo>
                  <a:pt x="12284" y="26239"/>
                </a:lnTo>
                <a:lnTo>
                  <a:pt x="12264" y="25937"/>
                </a:lnTo>
                <a:lnTo>
                  <a:pt x="12224" y="25656"/>
                </a:lnTo>
                <a:lnTo>
                  <a:pt x="12143" y="25394"/>
                </a:lnTo>
                <a:lnTo>
                  <a:pt x="12103" y="25333"/>
                </a:lnTo>
                <a:lnTo>
                  <a:pt x="12063" y="25293"/>
                </a:lnTo>
                <a:lnTo>
                  <a:pt x="11982" y="25253"/>
                </a:lnTo>
                <a:lnTo>
                  <a:pt x="11861" y="25253"/>
                </a:lnTo>
                <a:lnTo>
                  <a:pt x="11821" y="25273"/>
                </a:lnTo>
                <a:lnTo>
                  <a:pt x="11781" y="25313"/>
                </a:lnTo>
                <a:lnTo>
                  <a:pt x="11740" y="25353"/>
                </a:lnTo>
                <a:lnTo>
                  <a:pt x="11640" y="25615"/>
                </a:lnTo>
                <a:lnTo>
                  <a:pt x="11579" y="25857"/>
                </a:lnTo>
                <a:lnTo>
                  <a:pt x="11519" y="26139"/>
                </a:lnTo>
                <a:lnTo>
                  <a:pt x="11499" y="26421"/>
                </a:lnTo>
                <a:lnTo>
                  <a:pt x="11499" y="26501"/>
                </a:lnTo>
                <a:lnTo>
                  <a:pt x="11479" y="26662"/>
                </a:lnTo>
                <a:lnTo>
                  <a:pt x="11499" y="26823"/>
                </a:lnTo>
                <a:lnTo>
                  <a:pt x="11056" y="26944"/>
                </a:lnTo>
                <a:lnTo>
                  <a:pt x="11056" y="26944"/>
                </a:lnTo>
                <a:lnTo>
                  <a:pt x="11096" y="26622"/>
                </a:lnTo>
                <a:lnTo>
                  <a:pt x="11096" y="26340"/>
                </a:lnTo>
                <a:lnTo>
                  <a:pt x="11076" y="26099"/>
                </a:lnTo>
                <a:lnTo>
                  <a:pt x="11036" y="25857"/>
                </a:lnTo>
                <a:lnTo>
                  <a:pt x="10995" y="25656"/>
                </a:lnTo>
                <a:lnTo>
                  <a:pt x="10975" y="25615"/>
                </a:lnTo>
                <a:lnTo>
                  <a:pt x="10935" y="25575"/>
                </a:lnTo>
                <a:lnTo>
                  <a:pt x="10895" y="25535"/>
                </a:lnTo>
                <a:lnTo>
                  <a:pt x="10834" y="25535"/>
                </a:lnTo>
                <a:lnTo>
                  <a:pt x="10754" y="25555"/>
                </a:lnTo>
                <a:lnTo>
                  <a:pt x="10693" y="25615"/>
                </a:lnTo>
                <a:lnTo>
                  <a:pt x="10532" y="25937"/>
                </a:lnTo>
                <a:lnTo>
                  <a:pt x="10411" y="26239"/>
                </a:lnTo>
                <a:lnTo>
                  <a:pt x="10311" y="26562"/>
                </a:lnTo>
                <a:lnTo>
                  <a:pt x="10230" y="26884"/>
                </a:lnTo>
                <a:lnTo>
                  <a:pt x="10230" y="26964"/>
                </a:lnTo>
                <a:lnTo>
                  <a:pt x="10250" y="27045"/>
                </a:lnTo>
                <a:lnTo>
                  <a:pt x="9747" y="27065"/>
                </a:lnTo>
                <a:lnTo>
                  <a:pt x="9445" y="27065"/>
                </a:lnTo>
                <a:lnTo>
                  <a:pt x="9143" y="27045"/>
                </a:lnTo>
                <a:lnTo>
                  <a:pt x="9324" y="26622"/>
                </a:lnTo>
                <a:lnTo>
                  <a:pt x="9485" y="26239"/>
                </a:lnTo>
                <a:lnTo>
                  <a:pt x="9485" y="26219"/>
                </a:lnTo>
                <a:lnTo>
                  <a:pt x="9566" y="26038"/>
                </a:lnTo>
                <a:lnTo>
                  <a:pt x="9646" y="25817"/>
                </a:lnTo>
                <a:lnTo>
                  <a:pt x="9666" y="25696"/>
                </a:lnTo>
                <a:lnTo>
                  <a:pt x="9666" y="25595"/>
                </a:lnTo>
                <a:lnTo>
                  <a:pt x="9666" y="25474"/>
                </a:lnTo>
                <a:lnTo>
                  <a:pt x="9646" y="25374"/>
                </a:lnTo>
                <a:lnTo>
                  <a:pt x="9606" y="25313"/>
                </a:lnTo>
                <a:lnTo>
                  <a:pt x="9566" y="25273"/>
                </a:lnTo>
                <a:lnTo>
                  <a:pt x="9505" y="25233"/>
                </a:lnTo>
                <a:lnTo>
                  <a:pt x="9445" y="25192"/>
                </a:lnTo>
                <a:lnTo>
                  <a:pt x="9344" y="25172"/>
                </a:lnTo>
                <a:lnTo>
                  <a:pt x="9264" y="25152"/>
                </a:lnTo>
                <a:lnTo>
                  <a:pt x="9143" y="25172"/>
                </a:lnTo>
                <a:lnTo>
                  <a:pt x="9022" y="25212"/>
                </a:lnTo>
                <a:lnTo>
                  <a:pt x="8901" y="25273"/>
                </a:lnTo>
                <a:lnTo>
                  <a:pt x="8780" y="25353"/>
                </a:lnTo>
                <a:lnTo>
                  <a:pt x="8579" y="25515"/>
                </a:lnTo>
                <a:lnTo>
                  <a:pt x="8378" y="25716"/>
                </a:lnTo>
                <a:lnTo>
                  <a:pt x="8216" y="25937"/>
                </a:lnTo>
                <a:lnTo>
                  <a:pt x="8055" y="26199"/>
                </a:lnTo>
                <a:lnTo>
                  <a:pt x="7934" y="26481"/>
                </a:lnTo>
                <a:lnTo>
                  <a:pt x="7834" y="26763"/>
                </a:lnTo>
                <a:lnTo>
                  <a:pt x="7411" y="26622"/>
                </a:lnTo>
                <a:lnTo>
                  <a:pt x="7532" y="26521"/>
                </a:lnTo>
                <a:lnTo>
                  <a:pt x="7673" y="26380"/>
                </a:lnTo>
                <a:lnTo>
                  <a:pt x="7773" y="26219"/>
                </a:lnTo>
                <a:lnTo>
                  <a:pt x="7874" y="26078"/>
                </a:lnTo>
                <a:lnTo>
                  <a:pt x="7955" y="25917"/>
                </a:lnTo>
                <a:lnTo>
                  <a:pt x="8055" y="25716"/>
                </a:lnTo>
                <a:lnTo>
                  <a:pt x="8075" y="25676"/>
                </a:lnTo>
                <a:lnTo>
                  <a:pt x="8096" y="25615"/>
                </a:lnTo>
                <a:lnTo>
                  <a:pt x="8075" y="25555"/>
                </a:lnTo>
                <a:lnTo>
                  <a:pt x="8055" y="25515"/>
                </a:lnTo>
                <a:lnTo>
                  <a:pt x="8035" y="25474"/>
                </a:lnTo>
                <a:lnTo>
                  <a:pt x="7995" y="25434"/>
                </a:lnTo>
                <a:lnTo>
                  <a:pt x="7934" y="25414"/>
                </a:lnTo>
                <a:lnTo>
                  <a:pt x="7834" y="25414"/>
                </a:lnTo>
                <a:lnTo>
                  <a:pt x="7632" y="25474"/>
                </a:lnTo>
                <a:lnTo>
                  <a:pt x="7330" y="25555"/>
                </a:lnTo>
                <a:lnTo>
                  <a:pt x="7189" y="25595"/>
                </a:lnTo>
                <a:lnTo>
                  <a:pt x="7028" y="25676"/>
                </a:lnTo>
                <a:lnTo>
                  <a:pt x="6907" y="25736"/>
                </a:lnTo>
                <a:lnTo>
                  <a:pt x="6746" y="25837"/>
                </a:lnTo>
                <a:lnTo>
                  <a:pt x="6424" y="26119"/>
                </a:lnTo>
                <a:lnTo>
                  <a:pt x="6122" y="25917"/>
                </a:lnTo>
                <a:lnTo>
                  <a:pt x="5840" y="25696"/>
                </a:lnTo>
                <a:lnTo>
                  <a:pt x="5599" y="25515"/>
                </a:lnTo>
                <a:lnTo>
                  <a:pt x="5357" y="25293"/>
                </a:lnTo>
                <a:lnTo>
                  <a:pt x="5115" y="25051"/>
                </a:lnTo>
                <a:lnTo>
                  <a:pt x="4874" y="24790"/>
                </a:lnTo>
                <a:lnTo>
                  <a:pt x="5176" y="24870"/>
                </a:lnTo>
                <a:lnTo>
                  <a:pt x="5458" y="24931"/>
                </a:lnTo>
                <a:lnTo>
                  <a:pt x="5719" y="24951"/>
                </a:lnTo>
                <a:lnTo>
                  <a:pt x="6042" y="24951"/>
                </a:lnTo>
                <a:lnTo>
                  <a:pt x="6424" y="24910"/>
                </a:lnTo>
                <a:lnTo>
                  <a:pt x="6807" y="24850"/>
                </a:lnTo>
                <a:lnTo>
                  <a:pt x="7149" y="24729"/>
                </a:lnTo>
                <a:lnTo>
                  <a:pt x="7512" y="24608"/>
                </a:lnTo>
                <a:lnTo>
                  <a:pt x="7854" y="24447"/>
                </a:lnTo>
                <a:lnTo>
                  <a:pt x="8196" y="24286"/>
                </a:lnTo>
                <a:lnTo>
                  <a:pt x="8861" y="23904"/>
                </a:lnTo>
                <a:lnTo>
                  <a:pt x="9384" y="23622"/>
                </a:lnTo>
                <a:lnTo>
                  <a:pt x="9908" y="23360"/>
                </a:lnTo>
                <a:lnTo>
                  <a:pt x="10190" y="23239"/>
                </a:lnTo>
                <a:lnTo>
                  <a:pt x="10532" y="23118"/>
                </a:lnTo>
                <a:lnTo>
                  <a:pt x="10915" y="23038"/>
                </a:lnTo>
                <a:lnTo>
                  <a:pt x="11096" y="23018"/>
                </a:lnTo>
                <a:lnTo>
                  <a:pt x="11499" y="23018"/>
                </a:lnTo>
                <a:lnTo>
                  <a:pt x="11660" y="23038"/>
                </a:lnTo>
                <a:lnTo>
                  <a:pt x="11801" y="23078"/>
                </a:lnTo>
                <a:lnTo>
                  <a:pt x="11942" y="23118"/>
                </a:lnTo>
                <a:lnTo>
                  <a:pt x="12224" y="23239"/>
                </a:lnTo>
                <a:lnTo>
                  <a:pt x="12324" y="23340"/>
                </a:lnTo>
                <a:lnTo>
                  <a:pt x="12425" y="23400"/>
                </a:lnTo>
                <a:lnTo>
                  <a:pt x="12566" y="23440"/>
                </a:lnTo>
                <a:lnTo>
                  <a:pt x="12687" y="23521"/>
                </a:lnTo>
                <a:lnTo>
                  <a:pt x="13070" y="23763"/>
                </a:lnTo>
                <a:lnTo>
                  <a:pt x="13271" y="23863"/>
                </a:lnTo>
                <a:lnTo>
                  <a:pt x="13472" y="23964"/>
                </a:lnTo>
                <a:lnTo>
                  <a:pt x="13654" y="24004"/>
                </a:lnTo>
                <a:lnTo>
                  <a:pt x="13815" y="24045"/>
                </a:lnTo>
                <a:lnTo>
                  <a:pt x="14016" y="24085"/>
                </a:lnTo>
                <a:lnTo>
                  <a:pt x="14197" y="24085"/>
                </a:lnTo>
                <a:lnTo>
                  <a:pt x="14479" y="24065"/>
                </a:lnTo>
                <a:lnTo>
                  <a:pt x="14761" y="24024"/>
                </a:lnTo>
                <a:lnTo>
                  <a:pt x="15023" y="23944"/>
                </a:lnTo>
                <a:lnTo>
                  <a:pt x="15305" y="23843"/>
                </a:lnTo>
                <a:lnTo>
                  <a:pt x="15607" y="23682"/>
                </a:lnTo>
                <a:lnTo>
                  <a:pt x="15889" y="23501"/>
                </a:lnTo>
                <a:lnTo>
                  <a:pt x="16130" y="23299"/>
                </a:lnTo>
                <a:lnTo>
                  <a:pt x="16332" y="23078"/>
                </a:lnTo>
                <a:lnTo>
                  <a:pt x="16372" y="23038"/>
                </a:lnTo>
                <a:lnTo>
                  <a:pt x="16432" y="22957"/>
                </a:lnTo>
                <a:lnTo>
                  <a:pt x="16513" y="22856"/>
                </a:lnTo>
                <a:lnTo>
                  <a:pt x="16553" y="22756"/>
                </a:lnTo>
                <a:lnTo>
                  <a:pt x="16614" y="22655"/>
                </a:lnTo>
                <a:lnTo>
                  <a:pt x="16976" y="22615"/>
                </a:lnTo>
                <a:lnTo>
                  <a:pt x="17359" y="22595"/>
                </a:lnTo>
                <a:close/>
                <a:moveTo>
                  <a:pt x="1511" y="18185"/>
                </a:moveTo>
                <a:lnTo>
                  <a:pt x="1410" y="18205"/>
                </a:lnTo>
                <a:lnTo>
                  <a:pt x="1309" y="18265"/>
                </a:lnTo>
                <a:lnTo>
                  <a:pt x="1168" y="18406"/>
                </a:lnTo>
                <a:lnTo>
                  <a:pt x="1068" y="18547"/>
                </a:lnTo>
                <a:lnTo>
                  <a:pt x="947" y="18708"/>
                </a:lnTo>
                <a:lnTo>
                  <a:pt x="866" y="18869"/>
                </a:lnTo>
                <a:lnTo>
                  <a:pt x="685" y="19232"/>
                </a:lnTo>
                <a:lnTo>
                  <a:pt x="544" y="19574"/>
                </a:lnTo>
                <a:lnTo>
                  <a:pt x="484" y="19735"/>
                </a:lnTo>
                <a:lnTo>
                  <a:pt x="363" y="20057"/>
                </a:lnTo>
                <a:lnTo>
                  <a:pt x="282" y="20400"/>
                </a:lnTo>
                <a:lnTo>
                  <a:pt x="121" y="21084"/>
                </a:lnTo>
                <a:lnTo>
                  <a:pt x="21" y="21588"/>
                </a:lnTo>
                <a:lnTo>
                  <a:pt x="0" y="21709"/>
                </a:lnTo>
                <a:lnTo>
                  <a:pt x="21" y="21809"/>
                </a:lnTo>
                <a:lnTo>
                  <a:pt x="61" y="21930"/>
                </a:lnTo>
                <a:lnTo>
                  <a:pt x="121" y="22011"/>
                </a:lnTo>
                <a:lnTo>
                  <a:pt x="202" y="22111"/>
                </a:lnTo>
                <a:lnTo>
                  <a:pt x="282" y="22152"/>
                </a:lnTo>
                <a:lnTo>
                  <a:pt x="383" y="22192"/>
                </a:lnTo>
                <a:lnTo>
                  <a:pt x="484" y="22212"/>
                </a:lnTo>
                <a:lnTo>
                  <a:pt x="625" y="22192"/>
                </a:lnTo>
                <a:lnTo>
                  <a:pt x="745" y="22131"/>
                </a:lnTo>
                <a:lnTo>
                  <a:pt x="947" y="22011"/>
                </a:lnTo>
                <a:lnTo>
                  <a:pt x="1188" y="21870"/>
                </a:lnTo>
                <a:lnTo>
                  <a:pt x="1027" y="22353"/>
                </a:lnTo>
                <a:lnTo>
                  <a:pt x="886" y="22856"/>
                </a:lnTo>
                <a:lnTo>
                  <a:pt x="786" y="23340"/>
                </a:lnTo>
                <a:lnTo>
                  <a:pt x="685" y="23843"/>
                </a:lnTo>
                <a:lnTo>
                  <a:pt x="645" y="24246"/>
                </a:lnTo>
                <a:lnTo>
                  <a:pt x="604" y="24649"/>
                </a:lnTo>
                <a:lnTo>
                  <a:pt x="584" y="25051"/>
                </a:lnTo>
                <a:lnTo>
                  <a:pt x="564" y="25474"/>
                </a:lnTo>
                <a:lnTo>
                  <a:pt x="564" y="25575"/>
                </a:lnTo>
                <a:lnTo>
                  <a:pt x="564" y="25998"/>
                </a:lnTo>
                <a:lnTo>
                  <a:pt x="604" y="26421"/>
                </a:lnTo>
                <a:lnTo>
                  <a:pt x="625" y="26642"/>
                </a:lnTo>
                <a:lnTo>
                  <a:pt x="665" y="26844"/>
                </a:lnTo>
                <a:lnTo>
                  <a:pt x="725" y="27045"/>
                </a:lnTo>
                <a:lnTo>
                  <a:pt x="786" y="27226"/>
                </a:lnTo>
                <a:lnTo>
                  <a:pt x="866" y="27347"/>
                </a:lnTo>
                <a:lnTo>
                  <a:pt x="987" y="27428"/>
                </a:lnTo>
                <a:lnTo>
                  <a:pt x="1108" y="27488"/>
                </a:lnTo>
                <a:lnTo>
                  <a:pt x="1269" y="27508"/>
                </a:lnTo>
                <a:lnTo>
                  <a:pt x="1350" y="27488"/>
                </a:lnTo>
                <a:lnTo>
                  <a:pt x="1430" y="27468"/>
                </a:lnTo>
                <a:lnTo>
                  <a:pt x="1511" y="27448"/>
                </a:lnTo>
                <a:lnTo>
                  <a:pt x="1591" y="27407"/>
                </a:lnTo>
                <a:lnTo>
                  <a:pt x="1672" y="27347"/>
                </a:lnTo>
                <a:lnTo>
                  <a:pt x="1732" y="27266"/>
                </a:lnTo>
                <a:lnTo>
                  <a:pt x="1772" y="27186"/>
                </a:lnTo>
                <a:lnTo>
                  <a:pt x="1793" y="27105"/>
                </a:lnTo>
                <a:lnTo>
                  <a:pt x="1813" y="26864"/>
                </a:lnTo>
                <a:lnTo>
                  <a:pt x="1813" y="26602"/>
                </a:lnTo>
                <a:lnTo>
                  <a:pt x="1772" y="26119"/>
                </a:lnTo>
                <a:lnTo>
                  <a:pt x="1752" y="25857"/>
                </a:lnTo>
                <a:lnTo>
                  <a:pt x="1752" y="25595"/>
                </a:lnTo>
                <a:lnTo>
                  <a:pt x="1752" y="25233"/>
                </a:lnTo>
                <a:lnTo>
                  <a:pt x="1752" y="24870"/>
                </a:lnTo>
                <a:lnTo>
                  <a:pt x="1793" y="24488"/>
                </a:lnTo>
                <a:lnTo>
                  <a:pt x="1833" y="24125"/>
                </a:lnTo>
                <a:lnTo>
                  <a:pt x="1893" y="23742"/>
                </a:lnTo>
                <a:lnTo>
                  <a:pt x="1954" y="23380"/>
                </a:lnTo>
                <a:lnTo>
                  <a:pt x="2054" y="23018"/>
                </a:lnTo>
                <a:lnTo>
                  <a:pt x="2135" y="22655"/>
                </a:lnTo>
                <a:lnTo>
                  <a:pt x="2256" y="22293"/>
                </a:lnTo>
                <a:lnTo>
                  <a:pt x="2377" y="21950"/>
                </a:lnTo>
                <a:lnTo>
                  <a:pt x="2497" y="21608"/>
                </a:lnTo>
                <a:lnTo>
                  <a:pt x="2659" y="21286"/>
                </a:lnTo>
                <a:lnTo>
                  <a:pt x="2699" y="21125"/>
                </a:lnTo>
                <a:lnTo>
                  <a:pt x="2699" y="20963"/>
                </a:lnTo>
                <a:lnTo>
                  <a:pt x="2679" y="20802"/>
                </a:lnTo>
                <a:lnTo>
                  <a:pt x="2618" y="20661"/>
                </a:lnTo>
                <a:lnTo>
                  <a:pt x="2538" y="20561"/>
                </a:lnTo>
                <a:lnTo>
                  <a:pt x="2437" y="20480"/>
                </a:lnTo>
                <a:lnTo>
                  <a:pt x="2316" y="20440"/>
                </a:lnTo>
                <a:lnTo>
                  <a:pt x="2155" y="20440"/>
                </a:lnTo>
                <a:lnTo>
                  <a:pt x="1873" y="20460"/>
                </a:lnTo>
                <a:lnTo>
                  <a:pt x="1611" y="20520"/>
                </a:lnTo>
                <a:lnTo>
                  <a:pt x="1350" y="20601"/>
                </a:lnTo>
                <a:lnTo>
                  <a:pt x="1108" y="20682"/>
                </a:lnTo>
                <a:lnTo>
                  <a:pt x="1249" y="20098"/>
                </a:lnTo>
                <a:lnTo>
                  <a:pt x="1370" y="19755"/>
                </a:lnTo>
                <a:lnTo>
                  <a:pt x="1511" y="19413"/>
                </a:lnTo>
                <a:lnTo>
                  <a:pt x="1672" y="18990"/>
                </a:lnTo>
                <a:lnTo>
                  <a:pt x="1752" y="18769"/>
                </a:lnTo>
                <a:lnTo>
                  <a:pt x="1813" y="18547"/>
                </a:lnTo>
                <a:lnTo>
                  <a:pt x="1813" y="18487"/>
                </a:lnTo>
                <a:lnTo>
                  <a:pt x="1813" y="18406"/>
                </a:lnTo>
                <a:lnTo>
                  <a:pt x="1793" y="18346"/>
                </a:lnTo>
                <a:lnTo>
                  <a:pt x="1752" y="18285"/>
                </a:lnTo>
                <a:lnTo>
                  <a:pt x="1692" y="18245"/>
                </a:lnTo>
                <a:lnTo>
                  <a:pt x="1652" y="18205"/>
                </a:lnTo>
                <a:lnTo>
                  <a:pt x="1571" y="18185"/>
                </a:lnTo>
                <a:close/>
                <a:moveTo>
                  <a:pt x="15929" y="20702"/>
                </a:moveTo>
                <a:lnTo>
                  <a:pt x="15808" y="20722"/>
                </a:lnTo>
                <a:lnTo>
                  <a:pt x="15708" y="20762"/>
                </a:lnTo>
                <a:lnTo>
                  <a:pt x="15627" y="20802"/>
                </a:lnTo>
                <a:lnTo>
                  <a:pt x="15546" y="20883"/>
                </a:lnTo>
                <a:lnTo>
                  <a:pt x="15486" y="20943"/>
                </a:lnTo>
                <a:lnTo>
                  <a:pt x="15446" y="21024"/>
                </a:lnTo>
                <a:lnTo>
                  <a:pt x="15426" y="21104"/>
                </a:lnTo>
                <a:lnTo>
                  <a:pt x="15426" y="21185"/>
                </a:lnTo>
                <a:lnTo>
                  <a:pt x="15466" y="21427"/>
                </a:lnTo>
                <a:lnTo>
                  <a:pt x="15486" y="21668"/>
                </a:lnTo>
                <a:lnTo>
                  <a:pt x="15506" y="21910"/>
                </a:lnTo>
                <a:lnTo>
                  <a:pt x="15506" y="21970"/>
                </a:lnTo>
                <a:lnTo>
                  <a:pt x="15385" y="22091"/>
                </a:lnTo>
                <a:lnTo>
                  <a:pt x="15285" y="22212"/>
                </a:lnTo>
                <a:lnTo>
                  <a:pt x="15103" y="22393"/>
                </a:lnTo>
                <a:lnTo>
                  <a:pt x="14983" y="22494"/>
                </a:lnTo>
                <a:lnTo>
                  <a:pt x="14842" y="22574"/>
                </a:lnTo>
                <a:lnTo>
                  <a:pt x="14600" y="22655"/>
                </a:lnTo>
                <a:lnTo>
                  <a:pt x="14419" y="22695"/>
                </a:lnTo>
                <a:lnTo>
                  <a:pt x="14278" y="22715"/>
                </a:lnTo>
                <a:lnTo>
                  <a:pt x="14137" y="22695"/>
                </a:lnTo>
                <a:lnTo>
                  <a:pt x="14016" y="22675"/>
                </a:lnTo>
                <a:lnTo>
                  <a:pt x="13774" y="22595"/>
                </a:lnTo>
                <a:lnTo>
                  <a:pt x="13553" y="22494"/>
                </a:lnTo>
                <a:lnTo>
                  <a:pt x="13351" y="22353"/>
                </a:lnTo>
                <a:lnTo>
                  <a:pt x="12908" y="22091"/>
                </a:lnTo>
                <a:lnTo>
                  <a:pt x="12868" y="22011"/>
                </a:lnTo>
                <a:lnTo>
                  <a:pt x="12848" y="21850"/>
                </a:lnTo>
                <a:lnTo>
                  <a:pt x="12848" y="21688"/>
                </a:lnTo>
                <a:lnTo>
                  <a:pt x="12828" y="21547"/>
                </a:lnTo>
                <a:lnTo>
                  <a:pt x="12808" y="21407"/>
                </a:lnTo>
                <a:lnTo>
                  <a:pt x="12767" y="21266"/>
                </a:lnTo>
                <a:lnTo>
                  <a:pt x="12707" y="21125"/>
                </a:lnTo>
                <a:lnTo>
                  <a:pt x="12647" y="21064"/>
                </a:lnTo>
                <a:lnTo>
                  <a:pt x="12586" y="21004"/>
                </a:lnTo>
                <a:lnTo>
                  <a:pt x="12526" y="20984"/>
                </a:lnTo>
                <a:lnTo>
                  <a:pt x="12445" y="20963"/>
                </a:lnTo>
                <a:lnTo>
                  <a:pt x="12365" y="20984"/>
                </a:lnTo>
                <a:lnTo>
                  <a:pt x="12244" y="21024"/>
                </a:lnTo>
                <a:lnTo>
                  <a:pt x="12143" y="21084"/>
                </a:lnTo>
                <a:lnTo>
                  <a:pt x="12063" y="21145"/>
                </a:lnTo>
                <a:lnTo>
                  <a:pt x="11982" y="21245"/>
                </a:lnTo>
                <a:lnTo>
                  <a:pt x="11922" y="21326"/>
                </a:lnTo>
                <a:lnTo>
                  <a:pt x="11861" y="21447"/>
                </a:lnTo>
                <a:lnTo>
                  <a:pt x="11821" y="21568"/>
                </a:lnTo>
                <a:lnTo>
                  <a:pt x="11801" y="21688"/>
                </a:lnTo>
                <a:lnTo>
                  <a:pt x="11600" y="21668"/>
                </a:lnTo>
                <a:lnTo>
                  <a:pt x="11297" y="21648"/>
                </a:lnTo>
                <a:lnTo>
                  <a:pt x="10935" y="21668"/>
                </a:lnTo>
                <a:lnTo>
                  <a:pt x="10572" y="21729"/>
                </a:lnTo>
                <a:lnTo>
                  <a:pt x="10190" y="21829"/>
                </a:lnTo>
                <a:lnTo>
                  <a:pt x="9767" y="21970"/>
                </a:lnTo>
                <a:lnTo>
                  <a:pt x="9364" y="22131"/>
                </a:lnTo>
                <a:lnTo>
                  <a:pt x="8982" y="22313"/>
                </a:lnTo>
                <a:lnTo>
                  <a:pt x="8257" y="22715"/>
                </a:lnTo>
                <a:lnTo>
                  <a:pt x="7834" y="22957"/>
                </a:lnTo>
                <a:lnTo>
                  <a:pt x="7411" y="23179"/>
                </a:lnTo>
                <a:lnTo>
                  <a:pt x="6968" y="23380"/>
                </a:lnTo>
                <a:lnTo>
                  <a:pt x="6746" y="23461"/>
                </a:lnTo>
                <a:lnTo>
                  <a:pt x="6505" y="23541"/>
                </a:lnTo>
                <a:lnTo>
                  <a:pt x="6344" y="23581"/>
                </a:lnTo>
                <a:lnTo>
                  <a:pt x="6162" y="23622"/>
                </a:lnTo>
                <a:lnTo>
                  <a:pt x="6001" y="23642"/>
                </a:lnTo>
                <a:lnTo>
                  <a:pt x="5820" y="23642"/>
                </a:lnTo>
                <a:lnTo>
                  <a:pt x="5498" y="23622"/>
                </a:lnTo>
                <a:lnTo>
                  <a:pt x="5176" y="23561"/>
                </a:lnTo>
                <a:lnTo>
                  <a:pt x="5015" y="23521"/>
                </a:lnTo>
                <a:lnTo>
                  <a:pt x="4874" y="23461"/>
                </a:lnTo>
                <a:lnTo>
                  <a:pt x="4612" y="23299"/>
                </a:lnTo>
                <a:lnTo>
                  <a:pt x="4310" y="23138"/>
                </a:lnTo>
                <a:lnTo>
                  <a:pt x="4149" y="23058"/>
                </a:lnTo>
                <a:lnTo>
                  <a:pt x="3988" y="23018"/>
                </a:lnTo>
                <a:lnTo>
                  <a:pt x="3907" y="22997"/>
                </a:lnTo>
                <a:lnTo>
                  <a:pt x="3786" y="23018"/>
                </a:lnTo>
                <a:lnTo>
                  <a:pt x="3686" y="23078"/>
                </a:lnTo>
                <a:lnTo>
                  <a:pt x="3605" y="23158"/>
                </a:lnTo>
                <a:lnTo>
                  <a:pt x="3565" y="23259"/>
                </a:lnTo>
                <a:lnTo>
                  <a:pt x="3524" y="23481"/>
                </a:lnTo>
                <a:lnTo>
                  <a:pt x="3545" y="23682"/>
                </a:lnTo>
                <a:lnTo>
                  <a:pt x="3444" y="23742"/>
                </a:lnTo>
                <a:lnTo>
                  <a:pt x="3383" y="23803"/>
                </a:lnTo>
                <a:lnTo>
                  <a:pt x="3323" y="23904"/>
                </a:lnTo>
                <a:lnTo>
                  <a:pt x="3303" y="24004"/>
                </a:lnTo>
                <a:lnTo>
                  <a:pt x="3323" y="24226"/>
                </a:lnTo>
                <a:lnTo>
                  <a:pt x="3363" y="24427"/>
                </a:lnTo>
                <a:lnTo>
                  <a:pt x="3424" y="24608"/>
                </a:lnTo>
                <a:lnTo>
                  <a:pt x="3504" y="24790"/>
                </a:lnTo>
                <a:lnTo>
                  <a:pt x="3605" y="24971"/>
                </a:lnTo>
                <a:lnTo>
                  <a:pt x="3726" y="25132"/>
                </a:lnTo>
                <a:lnTo>
                  <a:pt x="3967" y="25454"/>
                </a:lnTo>
                <a:lnTo>
                  <a:pt x="4229" y="25776"/>
                </a:lnTo>
                <a:lnTo>
                  <a:pt x="4511" y="26078"/>
                </a:lnTo>
                <a:lnTo>
                  <a:pt x="4793" y="26360"/>
                </a:lnTo>
                <a:lnTo>
                  <a:pt x="5115" y="26622"/>
                </a:lnTo>
                <a:lnTo>
                  <a:pt x="5458" y="26884"/>
                </a:lnTo>
                <a:lnTo>
                  <a:pt x="5820" y="27126"/>
                </a:lnTo>
                <a:lnTo>
                  <a:pt x="6183" y="27347"/>
                </a:lnTo>
                <a:lnTo>
                  <a:pt x="6565" y="27548"/>
                </a:lnTo>
                <a:lnTo>
                  <a:pt x="6948" y="27710"/>
                </a:lnTo>
                <a:lnTo>
                  <a:pt x="7351" y="27871"/>
                </a:lnTo>
                <a:lnTo>
                  <a:pt x="7753" y="27991"/>
                </a:lnTo>
                <a:lnTo>
                  <a:pt x="8176" y="28112"/>
                </a:lnTo>
                <a:lnTo>
                  <a:pt x="8559" y="28193"/>
                </a:lnTo>
                <a:lnTo>
                  <a:pt x="8962" y="28233"/>
                </a:lnTo>
                <a:lnTo>
                  <a:pt x="9364" y="28273"/>
                </a:lnTo>
                <a:lnTo>
                  <a:pt x="9767" y="28294"/>
                </a:lnTo>
                <a:lnTo>
                  <a:pt x="10069" y="28273"/>
                </a:lnTo>
                <a:lnTo>
                  <a:pt x="10371" y="28253"/>
                </a:lnTo>
                <a:lnTo>
                  <a:pt x="10693" y="28233"/>
                </a:lnTo>
                <a:lnTo>
                  <a:pt x="10995" y="28173"/>
                </a:lnTo>
                <a:lnTo>
                  <a:pt x="11297" y="28132"/>
                </a:lnTo>
                <a:lnTo>
                  <a:pt x="11600" y="28052"/>
                </a:lnTo>
                <a:lnTo>
                  <a:pt x="11902" y="27971"/>
                </a:lnTo>
                <a:lnTo>
                  <a:pt x="12183" y="27891"/>
                </a:lnTo>
                <a:lnTo>
                  <a:pt x="12486" y="27770"/>
                </a:lnTo>
                <a:lnTo>
                  <a:pt x="12767" y="27669"/>
                </a:lnTo>
                <a:lnTo>
                  <a:pt x="13049" y="27528"/>
                </a:lnTo>
                <a:lnTo>
                  <a:pt x="13331" y="27387"/>
                </a:lnTo>
                <a:lnTo>
                  <a:pt x="13613" y="27246"/>
                </a:lnTo>
                <a:lnTo>
                  <a:pt x="13875" y="27085"/>
                </a:lnTo>
                <a:lnTo>
                  <a:pt x="14137" y="26904"/>
                </a:lnTo>
                <a:lnTo>
                  <a:pt x="14399" y="26723"/>
                </a:lnTo>
                <a:lnTo>
                  <a:pt x="14701" y="26944"/>
                </a:lnTo>
                <a:lnTo>
                  <a:pt x="15023" y="27146"/>
                </a:lnTo>
                <a:lnTo>
                  <a:pt x="15345" y="27327"/>
                </a:lnTo>
                <a:lnTo>
                  <a:pt x="15667" y="27508"/>
                </a:lnTo>
                <a:lnTo>
                  <a:pt x="16010" y="27669"/>
                </a:lnTo>
                <a:lnTo>
                  <a:pt x="16332" y="27830"/>
                </a:lnTo>
                <a:lnTo>
                  <a:pt x="16694" y="27951"/>
                </a:lnTo>
                <a:lnTo>
                  <a:pt x="17037" y="28072"/>
                </a:lnTo>
                <a:lnTo>
                  <a:pt x="17379" y="28193"/>
                </a:lnTo>
                <a:lnTo>
                  <a:pt x="17741" y="28273"/>
                </a:lnTo>
                <a:lnTo>
                  <a:pt x="18104" y="28354"/>
                </a:lnTo>
                <a:lnTo>
                  <a:pt x="18466" y="28414"/>
                </a:lnTo>
                <a:lnTo>
                  <a:pt x="18849" y="28475"/>
                </a:lnTo>
                <a:lnTo>
                  <a:pt x="19211" y="28515"/>
                </a:lnTo>
                <a:lnTo>
                  <a:pt x="19594" y="28535"/>
                </a:lnTo>
                <a:lnTo>
                  <a:pt x="20339" y="28535"/>
                </a:lnTo>
                <a:lnTo>
                  <a:pt x="20702" y="28515"/>
                </a:lnTo>
                <a:lnTo>
                  <a:pt x="21064" y="28475"/>
                </a:lnTo>
                <a:lnTo>
                  <a:pt x="21406" y="28434"/>
                </a:lnTo>
                <a:lnTo>
                  <a:pt x="21849" y="28354"/>
                </a:lnTo>
                <a:lnTo>
                  <a:pt x="22292" y="28253"/>
                </a:lnTo>
                <a:lnTo>
                  <a:pt x="22735" y="28112"/>
                </a:lnTo>
                <a:lnTo>
                  <a:pt x="23158" y="27951"/>
                </a:lnTo>
                <a:lnTo>
                  <a:pt x="23601" y="27770"/>
                </a:lnTo>
                <a:lnTo>
                  <a:pt x="24024" y="27569"/>
                </a:lnTo>
                <a:lnTo>
                  <a:pt x="24447" y="27347"/>
                </a:lnTo>
                <a:lnTo>
                  <a:pt x="24870" y="27105"/>
                </a:lnTo>
                <a:lnTo>
                  <a:pt x="25172" y="26904"/>
                </a:lnTo>
                <a:lnTo>
                  <a:pt x="25514" y="26662"/>
                </a:lnTo>
                <a:lnTo>
                  <a:pt x="25877" y="26380"/>
                </a:lnTo>
                <a:lnTo>
                  <a:pt x="26260" y="26058"/>
                </a:lnTo>
                <a:lnTo>
                  <a:pt x="26622" y="25696"/>
                </a:lnTo>
                <a:lnTo>
                  <a:pt x="26984" y="25313"/>
                </a:lnTo>
                <a:lnTo>
                  <a:pt x="27166" y="25092"/>
                </a:lnTo>
                <a:lnTo>
                  <a:pt x="27307" y="24870"/>
                </a:lnTo>
                <a:lnTo>
                  <a:pt x="27468" y="24649"/>
                </a:lnTo>
                <a:lnTo>
                  <a:pt x="27589" y="24407"/>
                </a:lnTo>
                <a:lnTo>
                  <a:pt x="27649" y="24266"/>
                </a:lnTo>
                <a:lnTo>
                  <a:pt x="27669" y="24105"/>
                </a:lnTo>
                <a:lnTo>
                  <a:pt x="27649" y="23964"/>
                </a:lnTo>
                <a:lnTo>
                  <a:pt x="27568" y="23823"/>
                </a:lnTo>
                <a:lnTo>
                  <a:pt x="27468" y="23682"/>
                </a:lnTo>
                <a:lnTo>
                  <a:pt x="27347" y="23601"/>
                </a:lnTo>
                <a:lnTo>
                  <a:pt x="27206" y="23521"/>
                </a:lnTo>
                <a:lnTo>
                  <a:pt x="27065" y="23501"/>
                </a:lnTo>
                <a:lnTo>
                  <a:pt x="26944" y="23521"/>
                </a:lnTo>
                <a:lnTo>
                  <a:pt x="26823" y="23581"/>
                </a:lnTo>
                <a:lnTo>
                  <a:pt x="26763" y="23461"/>
                </a:lnTo>
                <a:lnTo>
                  <a:pt x="26703" y="23360"/>
                </a:lnTo>
                <a:lnTo>
                  <a:pt x="26622" y="23259"/>
                </a:lnTo>
                <a:lnTo>
                  <a:pt x="26521" y="23179"/>
                </a:lnTo>
                <a:lnTo>
                  <a:pt x="26421" y="23118"/>
                </a:lnTo>
                <a:lnTo>
                  <a:pt x="26320" y="23078"/>
                </a:lnTo>
                <a:lnTo>
                  <a:pt x="26199" y="23038"/>
                </a:lnTo>
                <a:lnTo>
                  <a:pt x="26078" y="23018"/>
                </a:lnTo>
                <a:lnTo>
                  <a:pt x="25937" y="23038"/>
                </a:lnTo>
                <a:lnTo>
                  <a:pt x="25817" y="23078"/>
                </a:lnTo>
                <a:lnTo>
                  <a:pt x="25696" y="23158"/>
                </a:lnTo>
                <a:lnTo>
                  <a:pt x="25595" y="23259"/>
                </a:lnTo>
                <a:lnTo>
                  <a:pt x="25454" y="23420"/>
                </a:lnTo>
                <a:lnTo>
                  <a:pt x="25293" y="23541"/>
                </a:lnTo>
                <a:lnTo>
                  <a:pt x="25132" y="23662"/>
                </a:lnTo>
                <a:lnTo>
                  <a:pt x="24951" y="23763"/>
                </a:lnTo>
                <a:lnTo>
                  <a:pt x="24769" y="23823"/>
                </a:lnTo>
                <a:lnTo>
                  <a:pt x="24588" y="23883"/>
                </a:lnTo>
                <a:lnTo>
                  <a:pt x="24387" y="23904"/>
                </a:lnTo>
                <a:lnTo>
                  <a:pt x="24185" y="23924"/>
                </a:lnTo>
                <a:lnTo>
                  <a:pt x="24004" y="23904"/>
                </a:lnTo>
                <a:lnTo>
                  <a:pt x="23823" y="23883"/>
                </a:lnTo>
                <a:lnTo>
                  <a:pt x="23440" y="23823"/>
                </a:lnTo>
                <a:lnTo>
                  <a:pt x="23078" y="23702"/>
                </a:lnTo>
                <a:lnTo>
                  <a:pt x="22715" y="23541"/>
                </a:lnTo>
                <a:lnTo>
                  <a:pt x="22353" y="23360"/>
                </a:lnTo>
                <a:lnTo>
                  <a:pt x="22011" y="23179"/>
                </a:lnTo>
                <a:lnTo>
                  <a:pt x="21688" y="22957"/>
                </a:lnTo>
                <a:lnTo>
                  <a:pt x="21366" y="22756"/>
                </a:lnTo>
                <a:lnTo>
                  <a:pt x="21326" y="22736"/>
                </a:lnTo>
                <a:lnTo>
                  <a:pt x="20702" y="22313"/>
                </a:lnTo>
                <a:lnTo>
                  <a:pt x="20077" y="21930"/>
                </a:lnTo>
                <a:lnTo>
                  <a:pt x="19735" y="21749"/>
                </a:lnTo>
                <a:lnTo>
                  <a:pt x="19413" y="21588"/>
                </a:lnTo>
                <a:lnTo>
                  <a:pt x="19070" y="21447"/>
                </a:lnTo>
                <a:lnTo>
                  <a:pt x="18708" y="21326"/>
                </a:lnTo>
                <a:lnTo>
                  <a:pt x="18406" y="21245"/>
                </a:lnTo>
                <a:lnTo>
                  <a:pt x="18084" y="21185"/>
                </a:lnTo>
                <a:lnTo>
                  <a:pt x="17782" y="21145"/>
                </a:lnTo>
                <a:lnTo>
                  <a:pt x="17480" y="21125"/>
                </a:lnTo>
                <a:lnTo>
                  <a:pt x="17198" y="21145"/>
                </a:lnTo>
                <a:lnTo>
                  <a:pt x="16815" y="21205"/>
                </a:lnTo>
                <a:lnTo>
                  <a:pt x="16654" y="21245"/>
                </a:lnTo>
                <a:lnTo>
                  <a:pt x="16493" y="21286"/>
                </a:lnTo>
                <a:lnTo>
                  <a:pt x="16372" y="21044"/>
                </a:lnTo>
                <a:lnTo>
                  <a:pt x="16251" y="20863"/>
                </a:lnTo>
                <a:lnTo>
                  <a:pt x="16171" y="20802"/>
                </a:lnTo>
                <a:lnTo>
                  <a:pt x="16110" y="20742"/>
                </a:lnTo>
                <a:lnTo>
                  <a:pt x="16010" y="20722"/>
                </a:lnTo>
                <a:lnTo>
                  <a:pt x="15929" y="20702"/>
                </a:lnTo>
                <a:close/>
                <a:moveTo>
                  <a:pt x="15627" y="28455"/>
                </a:moveTo>
                <a:lnTo>
                  <a:pt x="15446" y="28475"/>
                </a:lnTo>
                <a:lnTo>
                  <a:pt x="15265" y="28495"/>
                </a:lnTo>
                <a:lnTo>
                  <a:pt x="15063" y="28515"/>
                </a:lnTo>
                <a:lnTo>
                  <a:pt x="14741" y="28535"/>
                </a:lnTo>
                <a:lnTo>
                  <a:pt x="14097" y="28535"/>
                </a:lnTo>
                <a:lnTo>
                  <a:pt x="13875" y="28515"/>
                </a:lnTo>
                <a:lnTo>
                  <a:pt x="13633" y="28475"/>
                </a:lnTo>
                <a:lnTo>
                  <a:pt x="13190" y="28475"/>
                </a:lnTo>
                <a:lnTo>
                  <a:pt x="13049" y="28515"/>
                </a:lnTo>
                <a:lnTo>
                  <a:pt x="12929" y="28555"/>
                </a:lnTo>
                <a:lnTo>
                  <a:pt x="12828" y="28636"/>
                </a:lnTo>
                <a:lnTo>
                  <a:pt x="12767" y="28716"/>
                </a:lnTo>
                <a:lnTo>
                  <a:pt x="12727" y="28797"/>
                </a:lnTo>
                <a:lnTo>
                  <a:pt x="12707" y="28898"/>
                </a:lnTo>
                <a:lnTo>
                  <a:pt x="12707" y="28998"/>
                </a:lnTo>
                <a:lnTo>
                  <a:pt x="12707" y="29119"/>
                </a:lnTo>
                <a:lnTo>
                  <a:pt x="12747" y="29220"/>
                </a:lnTo>
                <a:lnTo>
                  <a:pt x="12788" y="29321"/>
                </a:lnTo>
                <a:lnTo>
                  <a:pt x="12848" y="29401"/>
                </a:lnTo>
                <a:lnTo>
                  <a:pt x="12929" y="29482"/>
                </a:lnTo>
                <a:lnTo>
                  <a:pt x="13009" y="29542"/>
                </a:lnTo>
                <a:lnTo>
                  <a:pt x="13210" y="29643"/>
                </a:lnTo>
                <a:lnTo>
                  <a:pt x="13432" y="29723"/>
                </a:lnTo>
                <a:lnTo>
                  <a:pt x="13654" y="29784"/>
                </a:lnTo>
                <a:lnTo>
                  <a:pt x="14097" y="29844"/>
                </a:lnTo>
                <a:lnTo>
                  <a:pt x="14217" y="29844"/>
                </a:lnTo>
                <a:lnTo>
                  <a:pt x="14540" y="29884"/>
                </a:lnTo>
                <a:lnTo>
                  <a:pt x="14842" y="29905"/>
                </a:lnTo>
                <a:lnTo>
                  <a:pt x="15063" y="29884"/>
                </a:lnTo>
                <a:lnTo>
                  <a:pt x="15265" y="29864"/>
                </a:lnTo>
                <a:lnTo>
                  <a:pt x="15446" y="29844"/>
                </a:lnTo>
                <a:lnTo>
                  <a:pt x="15607" y="29804"/>
                </a:lnTo>
                <a:lnTo>
                  <a:pt x="15768" y="29743"/>
                </a:lnTo>
                <a:lnTo>
                  <a:pt x="15929" y="29683"/>
                </a:lnTo>
                <a:lnTo>
                  <a:pt x="16050" y="29602"/>
                </a:lnTo>
                <a:lnTo>
                  <a:pt x="16171" y="29522"/>
                </a:lnTo>
                <a:lnTo>
                  <a:pt x="16271" y="29421"/>
                </a:lnTo>
                <a:lnTo>
                  <a:pt x="16352" y="29280"/>
                </a:lnTo>
                <a:lnTo>
                  <a:pt x="16372" y="29139"/>
                </a:lnTo>
                <a:lnTo>
                  <a:pt x="16352" y="28978"/>
                </a:lnTo>
                <a:lnTo>
                  <a:pt x="16292" y="28817"/>
                </a:lnTo>
                <a:lnTo>
                  <a:pt x="16191" y="28676"/>
                </a:lnTo>
                <a:lnTo>
                  <a:pt x="16070" y="28555"/>
                </a:lnTo>
                <a:lnTo>
                  <a:pt x="15989" y="28515"/>
                </a:lnTo>
                <a:lnTo>
                  <a:pt x="15909" y="28495"/>
                </a:lnTo>
                <a:lnTo>
                  <a:pt x="15768" y="28475"/>
                </a:lnTo>
                <a:lnTo>
                  <a:pt x="15627" y="28455"/>
                </a:lnTo>
                <a:close/>
                <a:moveTo>
                  <a:pt x="3021" y="25736"/>
                </a:moveTo>
                <a:lnTo>
                  <a:pt x="2940" y="25756"/>
                </a:lnTo>
                <a:lnTo>
                  <a:pt x="2860" y="25776"/>
                </a:lnTo>
                <a:lnTo>
                  <a:pt x="2799" y="25817"/>
                </a:lnTo>
                <a:lnTo>
                  <a:pt x="2739" y="25857"/>
                </a:lnTo>
                <a:lnTo>
                  <a:pt x="2437" y="26199"/>
                </a:lnTo>
                <a:lnTo>
                  <a:pt x="2175" y="26562"/>
                </a:lnTo>
                <a:lnTo>
                  <a:pt x="1934" y="26924"/>
                </a:lnTo>
                <a:lnTo>
                  <a:pt x="1712" y="27327"/>
                </a:lnTo>
                <a:lnTo>
                  <a:pt x="1511" y="27730"/>
                </a:lnTo>
                <a:lnTo>
                  <a:pt x="1329" y="28153"/>
                </a:lnTo>
                <a:lnTo>
                  <a:pt x="1188" y="28575"/>
                </a:lnTo>
                <a:lnTo>
                  <a:pt x="1068" y="29018"/>
                </a:lnTo>
                <a:lnTo>
                  <a:pt x="967" y="29482"/>
                </a:lnTo>
                <a:lnTo>
                  <a:pt x="886" y="29945"/>
                </a:lnTo>
                <a:lnTo>
                  <a:pt x="846" y="30428"/>
                </a:lnTo>
                <a:lnTo>
                  <a:pt x="826" y="30911"/>
                </a:lnTo>
                <a:lnTo>
                  <a:pt x="826" y="31415"/>
                </a:lnTo>
                <a:lnTo>
                  <a:pt x="846" y="31918"/>
                </a:lnTo>
                <a:lnTo>
                  <a:pt x="907" y="32422"/>
                </a:lnTo>
                <a:lnTo>
                  <a:pt x="987" y="32925"/>
                </a:lnTo>
                <a:lnTo>
                  <a:pt x="1007" y="33026"/>
                </a:lnTo>
                <a:lnTo>
                  <a:pt x="1068" y="33126"/>
                </a:lnTo>
                <a:lnTo>
                  <a:pt x="1128" y="33187"/>
                </a:lnTo>
                <a:lnTo>
                  <a:pt x="1209" y="33247"/>
                </a:lnTo>
                <a:lnTo>
                  <a:pt x="1309" y="33288"/>
                </a:lnTo>
                <a:lnTo>
                  <a:pt x="1410" y="33328"/>
                </a:lnTo>
                <a:lnTo>
                  <a:pt x="1511" y="33348"/>
                </a:lnTo>
                <a:lnTo>
                  <a:pt x="1752" y="33348"/>
                </a:lnTo>
                <a:lnTo>
                  <a:pt x="1893" y="33308"/>
                </a:lnTo>
                <a:lnTo>
                  <a:pt x="1994" y="33267"/>
                </a:lnTo>
                <a:lnTo>
                  <a:pt x="2095" y="33187"/>
                </a:lnTo>
                <a:lnTo>
                  <a:pt x="2316" y="33026"/>
                </a:lnTo>
                <a:lnTo>
                  <a:pt x="2538" y="32865"/>
                </a:lnTo>
                <a:lnTo>
                  <a:pt x="2779" y="32724"/>
                </a:lnTo>
                <a:lnTo>
                  <a:pt x="3021" y="32603"/>
                </a:lnTo>
                <a:lnTo>
                  <a:pt x="3061" y="32824"/>
                </a:lnTo>
                <a:lnTo>
                  <a:pt x="3102" y="33046"/>
                </a:lnTo>
                <a:lnTo>
                  <a:pt x="3222" y="33489"/>
                </a:lnTo>
                <a:lnTo>
                  <a:pt x="3383" y="33932"/>
                </a:lnTo>
                <a:lnTo>
                  <a:pt x="3585" y="34355"/>
                </a:lnTo>
                <a:lnTo>
                  <a:pt x="3847" y="34737"/>
                </a:lnTo>
                <a:lnTo>
                  <a:pt x="4129" y="35120"/>
                </a:lnTo>
                <a:lnTo>
                  <a:pt x="4451" y="35483"/>
                </a:lnTo>
                <a:lnTo>
                  <a:pt x="4833" y="35805"/>
                </a:lnTo>
                <a:lnTo>
                  <a:pt x="4934" y="35885"/>
                </a:lnTo>
                <a:lnTo>
                  <a:pt x="5055" y="35926"/>
                </a:lnTo>
                <a:lnTo>
                  <a:pt x="5196" y="35966"/>
                </a:lnTo>
                <a:lnTo>
                  <a:pt x="5317" y="35986"/>
                </a:lnTo>
                <a:lnTo>
                  <a:pt x="5458" y="35966"/>
                </a:lnTo>
                <a:lnTo>
                  <a:pt x="5578" y="35926"/>
                </a:lnTo>
                <a:lnTo>
                  <a:pt x="5679" y="35885"/>
                </a:lnTo>
                <a:lnTo>
                  <a:pt x="5780" y="35805"/>
                </a:lnTo>
                <a:lnTo>
                  <a:pt x="5921" y="35664"/>
                </a:lnTo>
                <a:lnTo>
                  <a:pt x="6062" y="35543"/>
                </a:lnTo>
                <a:lnTo>
                  <a:pt x="6203" y="35442"/>
                </a:lnTo>
                <a:lnTo>
                  <a:pt x="6364" y="35362"/>
                </a:lnTo>
                <a:lnTo>
                  <a:pt x="6646" y="35785"/>
                </a:lnTo>
                <a:lnTo>
                  <a:pt x="6988" y="36187"/>
                </a:lnTo>
                <a:lnTo>
                  <a:pt x="7351" y="36590"/>
                </a:lnTo>
                <a:lnTo>
                  <a:pt x="7753" y="36973"/>
                </a:lnTo>
                <a:lnTo>
                  <a:pt x="8176" y="37315"/>
                </a:lnTo>
                <a:lnTo>
                  <a:pt x="8639" y="37657"/>
                </a:lnTo>
                <a:lnTo>
                  <a:pt x="9123" y="37980"/>
                </a:lnTo>
                <a:lnTo>
                  <a:pt x="9646" y="38262"/>
                </a:lnTo>
                <a:lnTo>
                  <a:pt x="10230" y="38543"/>
                </a:lnTo>
                <a:lnTo>
                  <a:pt x="10854" y="38785"/>
                </a:lnTo>
                <a:lnTo>
                  <a:pt x="11519" y="39007"/>
                </a:lnTo>
                <a:lnTo>
                  <a:pt x="12204" y="39168"/>
                </a:lnTo>
                <a:lnTo>
                  <a:pt x="12506" y="39228"/>
                </a:lnTo>
                <a:lnTo>
                  <a:pt x="12848" y="39289"/>
                </a:lnTo>
                <a:lnTo>
                  <a:pt x="13593" y="39349"/>
                </a:lnTo>
                <a:lnTo>
                  <a:pt x="13613" y="39349"/>
                </a:lnTo>
                <a:lnTo>
                  <a:pt x="13875" y="39369"/>
                </a:lnTo>
                <a:lnTo>
                  <a:pt x="14117" y="39389"/>
                </a:lnTo>
                <a:lnTo>
                  <a:pt x="14318" y="39369"/>
                </a:lnTo>
                <a:lnTo>
                  <a:pt x="14540" y="39349"/>
                </a:lnTo>
                <a:lnTo>
                  <a:pt x="14781" y="39268"/>
                </a:lnTo>
                <a:lnTo>
                  <a:pt x="14902" y="39228"/>
                </a:lnTo>
                <a:lnTo>
                  <a:pt x="15023" y="39168"/>
                </a:lnTo>
                <a:lnTo>
                  <a:pt x="15144" y="39067"/>
                </a:lnTo>
                <a:lnTo>
                  <a:pt x="15224" y="38946"/>
                </a:lnTo>
                <a:lnTo>
                  <a:pt x="15285" y="38805"/>
                </a:lnTo>
                <a:lnTo>
                  <a:pt x="15285" y="38684"/>
                </a:lnTo>
                <a:lnTo>
                  <a:pt x="15265" y="38564"/>
                </a:lnTo>
                <a:lnTo>
                  <a:pt x="15204" y="38443"/>
                </a:lnTo>
                <a:lnTo>
                  <a:pt x="15124" y="38362"/>
                </a:lnTo>
                <a:lnTo>
                  <a:pt x="15003" y="38282"/>
                </a:lnTo>
                <a:lnTo>
                  <a:pt x="14882" y="38241"/>
                </a:lnTo>
                <a:lnTo>
                  <a:pt x="14761" y="38181"/>
                </a:lnTo>
                <a:lnTo>
                  <a:pt x="14519" y="38141"/>
                </a:lnTo>
                <a:lnTo>
                  <a:pt x="14258" y="38121"/>
                </a:lnTo>
                <a:lnTo>
                  <a:pt x="14016" y="38100"/>
                </a:lnTo>
                <a:lnTo>
                  <a:pt x="13835" y="38100"/>
                </a:lnTo>
                <a:lnTo>
                  <a:pt x="13291" y="38060"/>
                </a:lnTo>
                <a:lnTo>
                  <a:pt x="12687" y="37980"/>
                </a:lnTo>
                <a:lnTo>
                  <a:pt x="12103" y="37859"/>
                </a:lnTo>
                <a:lnTo>
                  <a:pt x="11539" y="37698"/>
                </a:lnTo>
                <a:lnTo>
                  <a:pt x="10995" y="37496"/>
                </a:lnTo>
                <a:lnTo>
                  <a:pt x="10452" y="37255"/>
                </a:lnTo>
                <a:lnTo>
                  <a:pt x="9928" y="36993"/>
                </a:lnTo>
                <a:lnTo>
                  <a:pt x="9445" y="36691"/>
                </a:lnTo>
                <a:lnTo>
                  <a:pt x="8982" y="36369"/>
                </a:lnTo>
                <a:lnTo>
                  <a:pt x="8579" y="36006"/>
                </a:lnTo>
                <a:lnTo>
                  <a:pt x="8196" y="35603"/>
                </a:lnTo>
                <a:lnTo>
                  <a:pt x="7834" y="35201"/>
                </a:lnTo>
                <a:lnTo>
                  <a:pt x="7532" y="34758"/>
                </a:lnTo>
                <a:lnTo>
                  <a:pt x="7270" y="34294"/>
                </a:lnTo>
                <a:lnTo>
                  <a:pt x="7210" y="34214"/>
                </a:lnTo>
                <a:lnTo>
                  <a:pt x="7149" y="34153"/>
                </a:lnTo>
                <a:lnTo>
                  <a:pt x="7089" y="34113"/>
                </a:lnTo>
                <a:lnTo>
                  <a:pt x="7008" y="34073"/>
                </a:lnTo>
                <a:lnTo>
                  <a:pt x="6827" y="34013"/>
                </a:lnTo>
                <a:lnTo>
                  <a:pt x="6666" y="33992"/>
                </a:lnTo>
                <a:lnTo>
                  <a:pt x="6485" y="34013"/>
                </a:lnTo>
                <a:lnTo>
                  <a:pt x="6183" y="34113"/>
                </a:lnTo>
                <a:lnTo>
                  <a:pt x="5880" y="34234"/>
                </a:lnTo>
                <a:lnTo>
                  <a:pt x="5599" y="34375"/>
                </a:lnTo>
                <a:lnTo>
                  <a:pt x="5337" y="34556"/>
                </a:lnTo>
                <a:lnTo>
                  <a:pt x="5075" y="34254"/>
                </a:lnTo>
                <a:lnTo>
                  <a:pt x="4874" y="33932"/>
                </a:lnTo>
                <a:lnTo>
                  <a:pt x="4692" y="33590"/>
                </a:lnTo>
                <a:lnTo>
                  <a:pt x="4551" y="33247"/>
                </a:lnTo>
                <a:lnTo>
                  <a:pt x="4451" y="32905"/>
                </a:lnTo>
                <a:lnTo>
                  <a:pt x="4390" y="32543"/>
                </a:lnTo>
                <a:lnTo>
                  <a:pt x="4350" y="32160"/>
                </a:lnTo>
                <a:lnTo>
                  <a:pt x="4370" y="31797"/>
                </a:lnTo>
                <a:lnTo>
                  <a:pt x="4370" y="31697"/>
                </a:lnTo>
                <a:lnTo>
                  <a:pt x="4350" y="31616"/>
                </a:lnTo>
                <a:lnTo>
                  <a:pt x="4310" y="31515"/>
                </a:lnTo>
                <a:lnTo>
                  <a:pt x="4249" y="31435"/>
                </a:lnTo>
                <a:lnTo>
                  <a:pt x="4129" y="31334"/>
                </a:lnTo>
                <a:lnTo>
                  <a:pt x="3988" y="31274"/>
                </a:lnTo>
                <a:lnTo>
                  <a:pt x="3847" y="31234"/>
                </a:lnTo>
                <a:lnTo>
                  <a:pt x="3665" y="31213"/>
                </a:lnTo>
                <a:lnTo>
                  <a:pt x="3524" y="31213"/>
                </a:lnTo>
                <a:lnTo>
                  <a:pt x="3162" y="31294"/>
                </a:lnTo>
                <a:lnTo>
                  <a:pt x="2820" y="31415"/>
                </a:lnTo>
                <a:lnTo>
                  <a:pt x="2477" y="31536"/>
                </a:lnTo>
                <a:lnTo>
                  <a:pt x="2155" y="31677"/>
                </a:lnTo>
                <a:lnTo>
                  <a:pt x="2155" y="31133"/>
                </a:lnTo>
                <a:lnTo>
                  <a:pt x="2175" y="30569"/>
                </a:lnTo>
                <a:lnTo>
                  <a:pt x="2236" y="30005"/>
                </a:lnTo>
                <a:lnTo>
                  <a:pt x="2316" y="29441"/>
                </a:lnTo>
                <a:lnTo>
                  <a:pt x="2417" y="29059"/>
                </a:lnTo>
                <a:lnTo>
                  <a:pt x="2518" y="28656"/>
                </a:lnTo>
                <a:lnTo>
                  <a:pt x="2638" y="28273"/>
                </a:lnTo>
                <a:lnTo>
                  <a:pt x="2779" y="27891"/>
                </a:lnTo>
                <a:lnTo>
                  <a:pt x="3102" y="27126"/>
                </a:lnTo>
                <a:lnTo>
                  <a:pt x="3424" y="26380"/>
                </a:lnTo>
                <a:lnTo>
                  <a:pt x="3484" y="26260"/>
                </a:lnTo>
                <a:lnTo>
                  <a:pt x="3504" y="26179"/>
                </a:lnTo>
                <a:lnTo>
                  <a:pt x="3504" y="26099"/>
                </a:lnTo>
                <a:lnTo>
                  <a:pt x="3484" y="26038"/>
                </a:lnTo>
                <a:lnTo>
                  <a:pt x="3464" y="25958"/>
                </a:lnTo>
                <a:lnTo>
                  <a:pt x="3383" y="25877"/>
                </a:lnTo>
                <a:lnTo>
                  <a:pt x="3263" y="25796"/>
                </a:lnTo>
                <a:lnTo>
                  <a:pt x="3142" y="25756"/>
                </a:lnTo>
                <a:lnTo>
                  <a:pt x="3021" y="25736"/>
                </a:lnTo>
                <a:close/>
                <a:moveTo>
                  <a:pt x="27206" y="25635"/>
                </a:moveTo>
                <a:lnTo>
                  <a:pt x="27146" y="25656"/>
                </a:lnTo>
                <a:lnTo>
                  <a:pt x="27085" y="25676"/>
                </a:lnTo>
                <a:lnTo>
                  <a:pt x="26964" y="25736"/>
                </a:lnTo>
                <a:lnTo>
                  <a:pt x="26904" y="25837"/>
                </a:lnTo>
                <a:lnTo>
                  <a:pt x="26884" y="25877"/>
                </a:lnTo>
                <a:lnTo>
                  <a:pt x="26864" y="25937"/>
                </a:lnTo>
                <a:lnTo>
                  <a:pt x="26884" y="26139"/>
                </a:lnTo>
                <a:lnTo>
                  <a:pt x="26924" y="26320"/>
                </a:lnTo>
                <a:lnTo>
                  <a:pt x="26984" y="26501"/>
                </a:lnTo>
                <a:lnTo>
                  <a:pt x="27065" y="26683"/>
                </a:lnTo>
                <a:lnTo>
                  <a:pt x="27246" y="27045"/>
                </a:lnTo>
                <a:lnTo>
                  <a:pt x="27468" y="27407"/>
                </a:lnTo>
                <a:lnTo>
                  <a:pt x="27629" y="27669"/>
                </a:lnTo>
                <a:lnTo>
                  <a:pt x="27770" y="27931"/>
                </a:lnTo>
                <a:lnTo>
                  <a:pt x="27931" y="28233"/>
                </a:lnTo>
                <a:lnTo>
                  <a:pt x="28052" y="28535"/>
                </a:lnTo>
                <a:lnTo>
                  <a:pt x="28193" y="28877"/>
                </a:lnTo>
                <a:lnTo>
                  <a:pt x="28314" y="29220"/>
                </a:lnTo>
                <a:lnTo>
                  <a:pt x="27387" y="29079"/>
                </a:lnTo>
                <a:lnTo>
                  <a:pt x="26421" y="28958"/>
                </a:lnTo>
                <a:lnTo>
                  <a:pt x="26360" y="28958"/>
                </a:lnTo>
                <a:lnTo>
                  <a:pt x="26199" y="28978"/>
                </a:lnTo>
                <a:lnTo>
                  <a:pt x="26058" y="29039"/>
                </a:lnTo>
                <a:lnTo>
                  <a:pt x="25937" y="29139"/>
                </a:lnTo>
                <a:lnTo>
                  <a:pt x="25837" y="29260"/>
                </a:lnTo>
                <a:lnTo>
                  <a:pt x="25796" y="29401"/>
                </a:lnTo>
                <a:lnTo>
                  <a:pt x="25776" y="29562"/>
                </a:lnTo>
                <a:lnTo>
                  <a:pt x="25796" y="29703"/>
                </a:lnTo>
                <a:lnTo>
                  <a:pt x="25857" y="29824"/>
                </a:lnTo>
                <a:lnTo>
                  <a:pt x="25998" y="30045"/>
                </a:lnTo>
                <a:lnTo>
                  <a:pt x="26098" y="30287"/>
                </a:lnTo>
                <a:lnTo>
                  <a:pt x="26199" y="30569"/>
                </a:lnTo>
                <a:lnTo>
                  <a:pt x="26260" y="30851"/>
                </a:lnTo>
                <a:lnTo>
                  <a:pt x="26320" y="31173"/>
                </a:lnTo>
                <a:lnTo>
                  <a:pt x="26340" y="31495"/>
                </a:lnTo>
                <a:lnTo>
                  <a:pt x="26340" y="31858"/>
                </a:lnTo>
                <a:lnTo>
                  <a:pt x="26320" y="32220"/>
                </a:lnTo>
                <a:lnTo>
                  <a:pt x="26300" y="32482"/>
                </a:lnTo>
                <a:lnTo>
                  <a:pt x="26239" y="32744"/>
                </a:lnTo>
                <a:lnTo>
                  <a:pt x="26179" y="32986"/>
                </a:lnTo>
                <a:lnTo>
                  <a:pt x="26098" y="33247"/>
                </a:lnTo>
                <a:lnTo>
                  <a:pt x="25877" y="32965"/>
                </a:lnTo>
                <a:lnTo>
                  <a:pt x="25796" y="32905"/>
                </a:lnTo>
                <a:lnTo>
                  <a:pt x="25696" y="32845"/>
                </a:lnTo>
                <a:lnTo>
                  <a:pt x="25595" y="32824"/>
                </a:lnTo>
                <a:lnTo>
                  <a:pt x="25474" y="32804"/>
                </a:lnTo>
                <a:lnTo>
                  <a:pt x="25313" y="32824"/>
                </a:lnTo>
                <a:lnTo>
                  <a:pt x="25152" y="32885"/>
                </a:lnTo>
                <a:lnTo>
                  <a:pt x="25011" y="32965"/>
                </a:lnTo>
                <a:lnTo>
                  <a:pt x="24910" y="33066"/>
                </a:lnTo>
                <a:lnTo>
                  <a:pt x="24467" y="33590"/>
                </a:lnTo>
                <a:lnTo>
                  <a:pt x="23984" y="34093"/>
                </a:lnTo>
                <a:lnTo>
                  <a:pt x="23481" y="34576"/>
                </a:lnTo>
                <a:lnTo>
                  <a:pt x="22957" y="35060"/>
                </a:lnTo>
                <a:lnTo>
                  <a:pt x="22393" y="35523"/>
                </a:lnTo>
                <a:lnTo>
                  <a:pt x="21789" y="35946"/>
                </a:lnTo>
                <a:lnTo>
                  <a:pt x="21185" y="36389"/>
                </a:lnTo>
                <a:lnTo>
                  <a:pt x="20520" y="36792"/>
                </a:lnTo>
                <a:lnTo>
                  <a:pt x="19916" y="37134"/>
                </a:lnTo>
                <a:lnTo>
                  <a:pt x="19272" y="37476"/>
                </a:lnTo>
                <a:lnTo>
                  <a:pt x="18587" y="37798"/>
                </a:lnTo>
                <a:lnTo>
                  <a:pt x="17903" y="38100"/>
                </a:lnTo>
                <a:lnTo>
                  <a:pt x="17278" y="38342"/>
                </a:lnTo>
                <a:lnTo>
                  <a:pt x="16674" y="38543"/>
                </a:lnTo>
                <a:lnTo>
                  <a:pt x="15808" y="38846"/>
                </a:lnTo>
                <a:lnTo>
                  <a:pt x="15385" y="39007"/>
                </a:lnTo>
                <a:lnTo>
                  <a:pt x="14983" y="39188"/>
                </a:lnTo>
                <a:lnTo>
                  <a:pt x="14882" y="39268"/>
                </a:lnTo>
                <a:lnTo>
                  <a:pt x="14801" y="39369"/>
                </a:lnTo>
                <a:lnTo>
                  <a:pt x="14781" y="39490"/>
                </a:lnTo>
                <a:lnTo>
                  <a:pt x="14781" y="39611"/>
                </a:lnTo>
                <a:lnTo>
                  <a:pt x="14821" y="39732"/>
                </a:lnTo>
                <a:lnTo>
                  <a:pt x="14922" y="39812"/>
                </a:lnTo>
                <a:lnTo>
                  <a:pt x="14962" y="39852"/>
                </a:lnTo>
                <a:lnTo>
                  <a:pt x="15043" y="39893"/>
                </a:lnTo>
                <a:lnTo>
                  <a:pt x="15103" y="39913"/>
                </a:lnTo>
                <a:lnTo>
                  <a:pt x="15204" y="39913"/>
                </a:lnTo>
                <a:lnTo>
                  <a:pt x="15587" y="39893"/>
                </a:lnTo>
                <a:lnTo>
                  <a:pt x="15969" y="39832"/>
                </a:lnTo>
                <a:lnTo>
                  <a:pt x="16352" y="39732"/>
                </a:lnTo>
                <a:lnTo>
                  <a:pt x="16735" y="39631"/>
                </a:lnTo>
                <a:lnTo>
                  <a:pt x="17097" y="39510"/>
                </a:lnTo>
                <a:lnTo>
                  <a:pt x="17459" y="39389"/>
                </a:lnTo>
                <a:lnTo>
                  <a:pt x="18184" y="39087"/>
                </a:lnTo>
                <a:lnTo>
                  <a:pt x="18346" y="39027"/>
                </a:lnTo>
                <a:lnTo>
                  <a:pt x="19070" y="38725"/>
                </a:lnTo>
                <a:lnTo>
                  <a:pt x="19775" y="38382"/>
                </a:lnTo>
                <a:lnTo>
                  <a:pt x="20500" y="38000"/>
                </a:lnTo>
                <a:lnTo>
                  <a:pt x="21205" y="37597"/>
                </a:lnTo>
                <a:lnTo>
                  <a:pt x="21749" y="37255"/>
                </a:lnTo>
                <a:lnTo>
                  <a:pt x="22272" y="36892"/>
                </a:lnTo>
                <a:lnTo>
                  <a:pt x="22816" y="36530"/>
                </a:lnTo>
                <a:lnTo>
                  <a:pt x="23319" y="36127"/>
                </a:lnTo>
                <a:lnTo>
                  <a:pt x="23823" y="35704"/>
                </a:lnTo>
                <a:lnTo>
                  <a:pt x="24326" y="35281"/>
                </a:lnTo>
                <a:lnTo>
                  <a:pt x="24810" y="34838"/>
                </a:lnTo>
                <a:lnTo>
                  <a:pt x="25273" y="34355"/>
                </a:lnTo>
                <a:lnTo>
                  <a:pt x="25293" y="34576"/>
                </a:lnTo>
                <a:lnTo>
                  <a:pt x="25253" y="34798"/>
                </a:lnTo>
                <a:lnTo>
                  <a:pt x="25253" y="34919"/>
                </a:lnTo>
                <a:lnTo>
                  <a:pt x="25273" y="35040"/>
                </a:lnTo>
                <a:lnTo>
                  <a:pt x="25313" y="35140"/>
                </a:lnTo>
                <a:lnTo>
                  <a:pt x="25373" y="35261"/>
                </a:lnTo>
                <a:lnTo>
                  <a:pt x="25474" y="35362"/>
                </a:lnTo>
                <a:lnTo>
                  <a:pt x="25615" y="35442"/>
                </a:lnTo>
                <a:lnTo>
                  <a:pt x="25756" y="35483"/>
                </a:lnTo>
                <a:lnTo>
                  <a:pt x="25917" y="35503"/>
                </a:lnTo>
                <a:lnTo>
                  <a:pt x="26078" y="35483"/>
                </a:lnTo>
                <a:lnTo>
                  <a:pt x="26219" y="35442"/>
                </a:lnTo>
                <a:lnTo>
                  <a:pt x="26360" y="35342"/>
                </a:lnTo>
                <a:lnTo>
                  <a:pt x="26461" y="35241"/>
                </a:lnTo>
                <a:lnTo>
                  <a:pt x="26682" y="34919"/>
                </a:lnTo>
                <a:lnTo>
                  <a:pt x="26864" y="34576"/>
                </a:lnTo>
                <a:lnTo>
                  <a:pt x="27045" y="34234"/>
                </a:lnTo>
                <a:lnTo>
                  <a:pt x="27186" y="33892"/>
                </a:lnTo>
                <a:lnTo>
                  <a:pt x="27307" y="33529"/>
                </a:lnTo>
                <a:lnTo>
                  <a:pt x="27407" y="33147"/>
                </a:lnTo>
                <a:lnTo>
                  <a:pt x="27488" y="32764"/>
                </a:lnTo>
                <a:lnTo>
                  <a:pt x="27548" y="32361"/>
                </a:lnTo>
                <a:lnTo>
                  <a:pt x="27589" y="31979"/>
                </a:lnTo>
                <a:lnTo>
                  <a:pt x="27589" y="31616"/>
                </a:lnTo>
                <a:lnTo>
                  <a:pt x="27548" y="31213"/>
                </a:lnTo>
                <a:lnTo>
                  <a:pt x="27488" y="30831"/>
                </a:lnTo>
                <a:lnTo>
                  <a:pt x="27448" y="30569"/>
                </a:lnTo>
                <a:lnTo>
                  <a:pt x="27367" y="30267"/>
                </a:lnTo>
                <a:lnTo>
                  <a:pt x="28173" y="30388"/>
                </a:lnTo>
                <a:lnTo>
                  <a:pt x="29038" y="30529"/>
                </a:lnTo>
                <a:lnTo>
                  <a:pt x="29361" y="30529"/>
                </a:lnTo>
                <a:lnTo>
                  <a:pt x="29522" y="30468"/>
                </a:lnTo>
                <a:lnTo>
                  <a:pt x="29643" y="30388"/>
                </a:lnTo>
                <a:lnTo>
                  <a:pt x="29763" y="30287"/>
                </a:lnTo>
                <a:lnTo>
                  <a:pt x="29824" y="30186"/>
                </a:lnTo>
                <a:lnTo>
                  <a:pt x="29864" y="30066"/>
                </a:lnTo>
                <a:lnTo>
                  <a:pt x="29884" y="29925"/>
                </a:lnTo>
                <a:lnTo>
                  <a:pt x="29864" y="29804"/>
                </a:lnTo>
                <a:lnTo>
                  <a:pt x="29703" y="29220"/>
                </a:lnTo>
                <a:lnTo>
                  <a:pt x="29502" y="28656"/>
                </a:lnTo>
                <a:lnTo>
                  <a:pt x="29260" y="28072"/>
                </a:lnTo>
                <a:lnTo>
                  <a:pt x="28978" y="27468"/>
                </a:lnTo>
                <a:lnTo>
                  <a:pt x="28676" y="26964"/>
                </a:lnTo>
                <a:lnTo>
                  <a:pt x="28515" y="26703"/>
                </a:lnTo>
                <a:lnTo>
                  <a:pt x="28334" y="26441"/>
                </a:lnTo>
                <a:lnTo>
                  <a:pt x="28112" y="26179"/>
                </a:lnTo>
                <a:lnTo>
                  <a:pt x="27871" y="25958"/>
                </a:lnTo>
                <a:lnTo>
                  <a:pt x="27750" y="25877"/>
                </a:lnTo>
                <a:lnTo>
                  <a:pt x="27609" y="25796"/>
                </a:lnTo>
                <a:lnTo>
                  <a:pt x="27468" y="25716"/>
                </a:lnTo>
                <a:lnTo>
                  <a:pt x="27307" y="25656"/>
                </a:lnTo>
                <a:lnTo>
                  <a:pt x="27206" y="25635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5478784" y="1880846"/>
            <a:ext cx="521960" cy="578762"/>
          </a:xfrm>
          <a:custGeom>
            <a:pathLst>
              <a:path extrusionOk="0" h="34839" w="31415">
                <a:moveTo>
                  <a:pt x="10593" y="2679"/>
                </a:moveTo>
                <a:lnTo>
                  <a:pt x="10794" y="2719"/>
                </a:lnTo>
                <a:lnTo>
                  <a:pt x="10996" y="2780"/>
                </a:lnTo>
                <a:lnTo>
                  <a:pt x="11197" y="2860"/>
                </a:lnTo>
                <a:lnTo>
                  <a:pt x="11378" y="2941"/>
                </a:lnTo>
                <a:lnTo>
                  <a:pt x="11580" y="3082"/>
                </a:lnTo>
                <a:lnTo>
                  <a:pt x="11781" y="3243"/>
                </a:lnTo>
                <a:lnTo>
                  <a:pt x="11942" y="3424"/>
                </a:lnTo>
                <a:lnTo>
                  <a:pt x="12103" y="3605"/>
                </a:lnTo>
                <a:lnTo>
                  <a:pt x="12264" y="3867"/>
                </a:lnTo>
                <a:lnTo>
                  <a:pt x="12586" y="4411"/>
                </a:lnTo>
                <a:lnTo>
                  <a:pt x="13009" y="5156"/>
                </a:lnTo>
                <a:lnTo>
                  <a:pt x="13493" y="6062"/>
                </a:lnTo>
                <a:lnTo>
                  <a:pt x="13996" y="7029"/>
                </a:lnTo>
                <a:lnTo>
                  <a:pt x="14479" y="8015"/>
                </a:lnTo>
                <a:lnTo>
                  <a:pt x="14681" y="8499"/>
                </a:lnTo>
                <a:lnTo>
                  <a:pt x="14862" y="8942"/>
                </a:lnTo>
                <a:lnTo>
                  <a:pt x="15023" y="9365"/>
                </a:lnTo>
                <a:lnTo>
                  <a:pt x="15124" y="9747"/>
                </a:lnTo>
                <a:lnTo>
                  <a:pt x="15124" y="9767"/>
                </a:lnTo>
                <a:lnTo>
                  <a:pt x="13875" y="9304"/>
                </a:lnTo>
                <a:lnTo>
                  <a:pt x="13030" y="8982"/>
                </a:lnTo>
                <a:lnTo>
                  <a:pt x="12184" y="8660"/>
                </a:lnTo>
                <a:lnTo>
                  <a:pt x="11781" y="8479"/>
                </a:lnTo>
                <a:lnTo>
                  <a:pt x="11378" y="8277"/>
                </a:lnTo>
                <a:lnTo>
                  <a:pt x="10976" y="8056"/>
                </a:lnTo>
                <a:lnTo>
                  <a:pt x="10593" y="7814"/>
                </a:lnTo>
                <a:lnTo>
                  <a:pt x="10251" y="7552"/>
                </a:lnTo>
                <a:lnTo>
                  <a:pt x="9928" y="7290"/>
                </a:lnTo>
                <a:lnTo>
                  <a:pt x="9646" y="7029"/>
                </a:lnTo>
                <a:lnTo>
                  <a:pt x="9425" y="6767"/>
                </a:lnTo>
                <a:lnTo>
                  <a:pt x="9224" y="6525"/>
                </a:lnTo>
                <a:lnTo>
                  <a:pt x="9062" y="6263"/>
                </a:lnTo>
                <a:lnTo>
                  <a:pt x="8921" y="6022"/>
                </a:lnTo>
                <a:lnTo>
                  <a:pt x="8821" y="5800"/>
                </a:lnTo>
                <a:lnTo>
                  <a:pt x="8740" y="5579"/>
                </a:lnTo>
                <a:lnTo>
                  <a:pt x="8680" y="5357"/>
                </a:lnTo>
                <a:lnTo>
                  <a:pt x="8640" y="5136"/>
                </a:lnTo>
                <a:lnTo>
                  <a:pt x="8619" y="4955"/>
                </a:lnTo>
                <a:lnTo>
                  <a:pt x="8619" y="4753"/>
                </a:lnTo>
                <a:lnTo>
                  <a:pt x="8619" y="4572"/>
                </a:lnTo>
                <a:lnTo>
                  <a:pt x="8660" y="4270"/>
                </a:lnTo>
                <a:lnTo>
                  <a:pt x="8720" y="4008"/>
                </a:lnTo>
                <a:lnTo>
                  <a:pt x="8801" y="3787"/>
                </a:lnTo>
                <a:lnTo>
                  <a:pt x="8901" y="3565"/>
                </a:lnTo>
                <a:lnTo>
                  <a:pt x="9042" y="3364"/>
                </a:lnTo>
                <a:lnTo>
                  <a:pt x="9183" y="3182"/>
                </a:lnTo>
                <a:lnTo>
                  <a:pt x="9365" y="3041"/>
                </a:lnTo>
                <a:lnTo>
                  <a:pt x="9566" y="2901"/>
                </a:lnTo>
                <a:lnTo>
                  <a:pt x="9787" y="2780"/>
                </a:lnTo>
                <a:lnTo>
                  <a:pt x="9969" y="2719"/>
                </a:lnTo>
                <a:lnTo>
                  <a:pt x="10190" y="2679"/>
                </a:lnTo>
                <a:close/>
                <a:moveTo>
                  <a:pt x="22756" y="3021"/>
                </a:moveTo>
                <a:lnTo>
                  <a:pt x="22977" y="3041"/>
                </a:lnTo>
                <a:lnTo>
                  <a:pt x="23199" y="3102"/>
                </a:lnTo>
                <a:lnTo>
                  <a:pt x="23420" y="3203"/>
                </a:lnTo>
                <a:lnTo>
                  <a:pt x="23622" y="3323"/>
                </a:lnTo>
                <a:lnTo>
                  <a:pt x="23783" y="3464"/>
                </a:lnTo>
                <a:lnTo>
                  <a:pt x="23944" y="3646"/>
                </a:lnTo>
                <a:lnTo>
                  <a:pt x="24065" y="3847"/>
                </a:lnTo>
                <a:lnTo>
                  <a:pt x="24145" y="4069"/>
                </a:lnTo>
                <a:lnTo>
                  <a:pt x="24186" y="4230"/>
                </a:lnTo>
                <a:lnTo>
                  <a:pt x="24165" y="4411"/>
                </a:lnTo>
                <a:lnTo>
                  <a:pt x="24125" y="4592"/>
                </a:lnTo>
                <a:lnTo>
                  <a:pt x="24045" y="4793"/>
                </a:lnTo>
                <a:lnTo>
                  <a:pt x="23964" y="5015"/>
                </a:lnTo>
                <a:lnTo>
                  <a:pt x="23843" y="5216"/>
                </a:lnTo>
                <a:lnTo>
                  <a:pt x="23582" y="5639"/>
                </a:lnTo>
                <a:lnTo>
                  <a:pt x="23279" y="6042"/>
                </a:lnTo>
                <a:lnTo>
                  <a:pt x="22998" y="6384"/>
                </a:lnTo>
                <a:lnTo>
                  <a:pt x="22776" y="6666"/>
                </a:lnTo>
                <a:lnTo>
                  <a:pt x="22615" y="6827"/>
                </a:lnTo>
                <a:lnTo>
                  <a:pt x="22031" y="7351"/>
                </a:lnTo>
                <a:lnTo>
                  <a:pt x="21427" y="7834"/>
                </a:lnTo>
                <a:lnTo>
                  <a:pt x="20823" y="8297"/>
                </a:lnTo>
                <a:lnTo>
                  <a:pt x="20219" y="8740"/>
                </a:lnTo>
                <a:lnTo>
                  <a:pt x="19614" y="9143"/>
                </a:lnTo>
                <a:lnTo>
                  <a:pt x="19010" y="9526"/>
                </a:lnTo>
                <a:lnTo>
                  <a:pt x="18406" y="9868"/>
                </a:lnTo>
                <a:lnTo>
                  <a:pt x="17762" y="10210"/>
                </a:lnTo>
                <a:lnTo>
                  <a:pt x="17822" y="9969"/>
                </a:lnTo>
                <a:lnTo>
                  <a:pt x="17862" y="9727"/>
                </a:lnTo>
                <a:lnTo>
                  <a:pt x="17923" y="9264"/>
                </a:lnTo>
                <a:lnTo>
                  <a:pt x="18003" y="8821"/>
                </a:lnTo>
                <a:lnTo>
                  <a:pt x="18084" y="8378"/>
                </a:lnTo>
                <a:lnTo>
                  <a:pt x="18285" y="7512"/>
                </a:lnTo>
                <a:lnTo>
                  <a:pt x="18386" y="7109"/>
                </a:lnTo>
                <a:lnTo>
                  <a:pt x="18547" y="6666"/>
                </a:lnTo>
                <a:lnTo>
                  <a:pt x="18769" y="6143"/>
                </a:lnTo>
                <a:lnTo>
                  <a:pt x="19030" y="5619"/>
                </a:lnTo>
                <a:lnTo>
                  <a:pt x="19192" y="5357"/>
                </a:lnTo>
                <a:lnTo>
                  <a:pt x="19353" y="5096"/>
                </a:lnTo>
                <a:lnTo>
                  <a:pt x="19534" y="4854"/>
                </a:lnTo>
                <a:lnTo>
                  <a:pt x="19715" y="4612"/>
                </a:lnTo>
                <a:lnTo>
                  <a:pt x="19917" y="4391"/>
                </a:lnTo>
                <a:lnTo>
                  <a:pt x="20118" y="4169"/>
                </a:lnTo>
                <a:lnTo>
                  <a:pt x="20339" y="3968"/>
                </a:lnTo>
                <a:lnTo>
                  <a:pt x="20561" y="3807"/>
                </a:lnTo>
                <a:lnTo>
                  <a:pt x="20823" y="3646"/>
                </a:lnTo>
                <a:lnTo>
                  <a:pt x="21064" y="3485"/>
                </a:lnTo>
                <a:lnTo>
                  <a:pt x="21326" y="3344"/>
                </a:lnTo>
                <a:lnTo>
                  <a:pt x="21608" y="3223"/>
                </a:lnTo>
                <a:lnTo>
                  <a:pt x="21870" y="3122"/>
                </a:lnTo>
                <a:lnTo>
                  <a:pt x="22152" y="3041"/>
                </a:lnTo>
                <a:lnTo>
                  <a:pt x="22454" y="3021"/>
                </a:lnTo>
                <a:close/>
                <a:moveTo>
                  <a:pt x="12969" y="11801"/>
                </a:moveTo>
                <a:lnTo>
                  <a:pt x="12929" y="11942"/>
                </a:lnTo>
                <a:lnTo>
                  <a:pt x="12909" y="12103"/>
                </a:lnTo>
                <a:lnTo>
                  <a:pt x="12868" y="12405"/>
                </a:lnTo>
                <a:lnTo>
                  <a:pt x="12868" y="12728"/>
                </a:lnTo>
                <a:lnTo>
                  <a:pt x="12889" y="13030"/>
                </a:lnTo>
                <a:lnTo>
                  <a:pt x="12989" y="14459"/>
                </a:lnTo>
                <a:lnTo>
                  <a:pt x="13090" y="15889"/>
                </a:lnTo>
                <a:lnTo>
                  <a:pt x="13130" y="16534"/>
                </a:lnTo>
                <a:lnTo>
                  <a:pt x="13170" y="16755"/>
                </a:lnTo>
                <a:lnTo>
                  <a:pt x="11157" y="16675"/>
                </a:lnTo>
                <a:lnTo>
                  <a:pt x="11076" y="16654"/>
                </a:lnTo>
                <a:lnTo>
                  <a:pt x="10996" y="16654"/>
                </a:lnTo>
                <a:lnTo>
                  <a:pt x="10915" y="16675"/>
                </a:lnTo>
                <a:lnTo>
                  <a:pt x="8176" y="16554"/>
                </a:lnTo>
                <a:lnTo>
                  <a:pt x="6263" y="16453"/>
                </a:lnTo>
                <a:lnTo>
                  <a:pt x="4350" y="16352"/>
                </a:lnTo>
                <a:lnTo>
                  <a:pt x="3384" y="16292"/>
                </a:lnTo>
                <a:lnTo>
                  <a:pt x="2437" y="16252"/>
                </a:lnTo>
                <a:lnTo>
                  <a:pt x="1914" y="16232"/>
                </a:lnTo>
                <a:lnTo>
                  <a:pt x="1652" y="16232"/>
                </a:lnTo>
                <a:lnTo>
                  <a:pt x="1410" y="16252"/>
                </a:lnTo>
                <a:lnTo>
                  <a:pt x="1451" y="15990"/>
                </a:lnTo>
                <a:lnTo>
                  <a:pt x="1471" y="15748"/>
                </a:lnTo>
                <a:lnTo>
                  <a:pt x="1471" y="15486"/>
                </a:lnTo>
                <a:lnTo>
                  <a:pt x="1451" y="15245"/>
                </a:lnTo>
                <a:lnTo>
                  <a:pt x="1390" y="14238"/>
                </a:lnTo>
                <a:lnTo>
                  <a:pt x="1370" y="13755"/>
                </a:lnTo>
                <a:lnTo>
                  <a:pt x="1330" y="13251"/>
                </a:lnTo>
                <a:lnTo>
                  <a:pt x="1289" y="13010"/>
                </a:lnTo>
                <a:lnTo>
                  <a:pt x="1249" y="12768"/>
                </a:lnTo>
                <a:lnTo>
                  <a:pt x="1189" y="12526"/>
                </a:lnTo>
                <a:lnTo>
                  <a:pt x="1128" y="12305"/>
                </a:lnTo>
                <a:lnTo>
                  <a:pt x="1128" y="12305"/>
                </a:lnTo>
                <a:lnTo>
                  <a:pt x="1531" y="12325"/>
                </a:lnTo>
                <a:lnTo>
                  <a:pt x="1934" y="12325"/>
                </a:lnTo>
                <a:lnTo>
                  <a:pt x="2739" y="12305"/>
                </a:lnTo>
                <a:lnTo>
                  <a:pt x="4350" y="12184"/>
                </a:lnTo>
                <a:lnTo>
                  <a:pt x="7834" y="11983"/>
                </a:lnTo>
                <a:lnTo>
                  <a:pt x="10392" y="11862"/>
                </a:lnTo>
                <a:lnTo>
                  <a:pt x="12969" y="11801"/>
                </a:lnTo>
                <a:close/>
                <a:moveTo>
                  <a:pt x="19212" y="11801"/>
                </a:moveTo>
                <a:lnTo>
                  <a:pt x="21709" y="11882"/>
                </a:lnTo>
                <a:lnTo>
                  <a:pt x="24206" y="12003"/>
                </a:lnTo>
                <a:lnTo>
                  <a:pt x="26703" y="12164"/>
                </a:lnTo>
                <a:lnTo>
                  <a:pt x="29180" y="12345"/>
                </a:lnTo>
                <a:lnTo>
                  <a:pt x="29301" y="12345"/>
                </a:lnTo>
                <a:lnTo>
                  <a:pt x="29381" y="12969"/>
                </a:lnTo>
                <a:lnTo>
                  <a:pt x="29562" y="14560"/>
                </a:lnTo>
                <a:lnTo>
                  <a:pt x="29663" y="15345"/>
                </a:lnTo>
                <a:lnTo>
                  <a:pt x="29784" y="16131"/>
                </a:lnTo>
                <a:lnTo>
                  <a:pt x="29864" y="16654"/>
                </a:lnTo>
                <a:lnTo>
                  <a:pt x="26522" y="16755"/>
                </a:lnTo>
                <a:lnTo>
                  <a:pt x="24870" y="16795"/>
                </a:lnTo>
                <a:lnTo>
                  <a:pt x="23199" y="16836"/>
                </a:lnTo>
                <a:lnTo>
                  <a:pt x="20823" y="16836"/>
                </a:lnTo>
                <a:lnTo>
                  <a:pt x="20702" y="16795"/>
                </a:lnTo>
                <a:lnTo>
                  <a:pt x="20581" y="16755"/>
                </a:lnTo>
                <a:lnTo>
                  <a:pt x="20440" y="16775"/>
                </a:lnTo>
                <a:lnTo>
                  <a:pt x="20380" y="16815"/>
                </a:lnTo>
                <a:lnTo>
                  <a:pt x="20319" y="16836"/>
                </a:lnTo>
                <a:lnTo>
                  <a:pt x="19514" y="16836"/>
                </a:lnTo>
                <a:lnTo>
                  <a:pt x="19453" y="15567"/>
                </a:lnTo>
                <a:lnTo>
                  <a:pt x="19393" y="14278"/>
                </a:lnTo>
                <a:lnTo>
                  <a:pt x="19333" y="13493"/>
                </a:lnTo>
                <a:lnTo>
                  <a:pt x="19272" y="12687"/>
                </a:lnTo>
                <a:lnTo>
                  <a:pt x="19252" y="12264"/>
                </a:lnTo>
                <a:lnTo>
                  <a:pt x="19212" y="11801"/>
                </a:lnTo>
                <a:close/>
                <a:moveTo>
                  <a:pt x="26038" y="18245"/>
                </a:moveTo>
                <a:lnTo>
                  <a:pt x="25817" y="18527"/>
                </a:lnTo>
                <a:lnTo>
                  <a:pt x="25736" y="18621"/>
                </a:lnTo>
                <a:lnTo>
                  <a:pt x="25736" y="18621"/>
                </a:lnTo>
                <a:lnTo>
                  <a:pt x="25837" y="18487"/>
                </a:lnTo>
                <a:lnTo>
                  <a:pt x="26018" y="18245"/>
                </a:lnTo>
                <a:close/>
                <a:moveTo>
                  <a:pt x="19071" y="18286"/>
                </a:moveTo>
                <a:lnTo>
                  <a:pt x="18789" y="18668"/>
                </a:lnTo>
                <a:lnTo>
                  <a:pt x="18728" y="18286"/>
                </a:lnTo>
                <a:close/>
                <a:moveTo>
                  <a:pt x="27649" y="18205"/>
                </a:moveTo>
                <a:lnTo>
                  <a:pt x="27428" y="18648"/>
                </a:lnTo>
                <a:lnTo>
                  <a:pt x="27267" y="18930"/>
                </a:lnTo>
                <a:lnTo>
                  <a:pt x="27126" y="19232"/>
                </a:lnTo>
                <a:lnTo>
                  <a:pt x="27085" y="19413"/>
                </a:lnTo>
                <a:lnTo>
                  <a:pt x="27065" y="19574"/>
                </a:lnTo>
                <a:lnTo>
                  <a:pt x="27045" y="19735"/>
                </a:lnTo>
                <a:lnTo>
                  <a:pt x="27025" y="19917"/>
                </a:lnTo>
                <a:lnTo>
                  <a:pt x="27025" y="19957"/>
                </a:lnTo>
                <a:lnTo>
                  <a:pt x="27065" y="19977"/>
                </a:lnTo>
                <a:lnTo>
                  <a:pt x="27085" y="19997"/>
                </a:lnTo>
                <a:lnTo>
                  <a:pt x="27126" y="19997"/>
                </a:lnTo>
                <a:lnTo>
                  <a:pt x="27267" y="19937"/>
                </a:lnTo>
                <a:lnTo>
                  <a:pt x="27408" y="19897"/>
                </a:lnTo>
                <a:lnTo>
                  <a:pt x="27549" y="19836"/>
                </a:lnTo>
                <a:lnTo>
                  <a:pt x="27690" y="19735"/>
                </a:lnTo>
                <a:lnTo>
                  <a:pt x="27790" y="19635"/>
                </a:lnTo>
                <a:lnTo>
                  <a:pt x="27911" y="19494"/>
                </a:lnTo>
                <a:lnTo>
                  <a:pt x="28112" y="19232"/>
                </a:lnTo>
                <a:lnTo>
                  <a:pt x="28274" y="19010"/>
                </a:lnTo>
                <a:lnTo>
                  <a:pt x="28253" y="19615"/>
                </a:lnTo>
                <a:lnTo>
                  <a:pt x="28233" y="20662"/>
                </a:lnTo>
                <a:lnTo>
                  <a:pt x="28233" y="21709"/>
                </a:lnTo>
                <a:lnTo>
                  <a:pt x="28233" y="25877"/>
                </a:lnTo>
                <a:lnTo>
                  <a:pt x="28274" y="29583"/>
                </a:lnTo>
                <a:lnTo>
                  <a:pt x="28274" y="31435"/>
                </a:lnTo>
                <a:lnTo>
                  <a:pt x="28274" y="33288"/>
                </a:lnTo>
                <a:lnTo>
                  <a:pt x="27931" y="33268"/>
                </a:lnTo>
                <a:lnTo>
                  <a:pt x="27569" y="33248"/>
                </a:lnTo>
                <a:lnTo>
                  <a:pt x="26864" y="33268"/>
                </a:lnTo>
                <a:lnTo>
                  <a:pt x="25253" y="33288"/>
                </a:lnTo>
                <a:lnTo>
                  <a:pt x="22051" y="33328"/>
                </a:lnTo>
                <a:lnTo>
                  <a:pt x="19212" y="33348"/>
                </a:lnTo>
                <a:lnTo>
                  <a:pt x="19212" y="33268"/>
                </a:lnTo>
                <a:lnTo>
                  <a:pt x="19232" y="32784"/>
                </a:lnTo>
                <a:lnTo>
                  <a:pt x="19252" y="32301"/>
                </a:lnTo>
                <a:lnTo>
                  <a:pt x="19212" y="31355"/>
                </a:lnTo>
                <a:lnTo>
                  <a:pt x="19171" y="30388"/>
                </a:lnTo>
                <a:lnTo>
                  <a:pt x="19151" y="29422"/>
                </a:lnTo>
                <a:lnTo>
                  <a:pt x="19051" y="25595"/>
                </a:lnTo>
                <a:lnTo>
                  <a:pt x="19010" y="23682"/>
                </a:lnTo>
                <a:lnTo>
                  <a:pt x="18990" y="22716"/>
                </a:lnTo>
                <a:lnTo>
                  <a:pt x="18950" y="21769"/>
                </a:lnTo>
                <a:lnTo>
                  <a:pt x="18849" y="19856"/>
                </a:lnTo>
                <a:lnTo>
                  <a:pt x="18849" y="19735"/>
                </a:lnTo>
                <a:lnTo>
                  <a:pt x="18990" y="19655"/>
                </a:lnTo>
                <a:lnTo>
                  <a:pt x="19131" y="19574"/>
                </a:lnTo>
                <a:lnTo>
                  <a:pt x="19373" y="19353"/>
                </a:lnTo>
                <a:lnTo>
                  <a:pt x="19614" y="19111"/>
                </a:lnTo>
                <a:lnTo>
                  <a:pt x="19836" y="18849"/>
                </a:lnTo>
                <a:lnTo>
                  <a:pt x="20319" y="18286"/>
                </a:lnTo>
                <a:lnTo>
                  <a:pt x="20803" y="18286"/>
                </a:lnTo>
                <a:lnTo>
                  <a:pt x="20460" y="18688"/>
                </a:lnTo>
                <a:lnTo>
                  <a:pt x="20178" y="19010"/>
                </a:lnTo>
                <a:lnTo>
                  <a:pt x="20037" y="19192"/>
                </a:lnTo>
                <a:lnTo>
                  <a:pt x="19917" y="19353"/>
                </a:lnTo>
                <a:lnTo>
                  <a:pt x="19816" y="19534"/>
                </a:lnTo>
                <a:lnTo>
                  <a:pt x="19715" y="19715"/>
                </a:lnTo>
                <a:lnTo>
                  <a:pt x="19655" y="19917"/>
                </a:lnTo>
                <a:lnTo>
                  <a:pt x="19635" y="20138"/>
                </a:lnTo>
                <a:lnTo>
                  <a:pt x="19655" y="20199"/>
                </a:lnTo>
                <a:lnTo>
                  <a:pt x="19675" y="20259"/>
                </a:lnTo>
                <a:lnTo>
                  <a:pt x="19695" y="20299"/>
                </a:lnTo>
                <a:lnTo>
                  <a:pt x="19735" y="20340"/>
                </a:lnTo>
                <a:lnTo>
                  <a:pt x="19836" y="20380"/>
                </a:lnTo>
                <a:lnTo>
                  <a:pt x="19937" y="20380"/>
                </a:lnTo>
                <a:lnTo>
                  <a:pt x="20158" y="20340"/>
                </a:lnTo>
                <a:lnTo>
                  <a:pt x="20360" y="20239"/>
                </a:lnTo>
                <a:lnTo>
                  <a:pt x="20541" y="20118"/>
                </a:lnTo>
                <a:lnTo>
                  <a:pt x="20702" y="19977"/>
                </a:lnTo>
                <a:lnTo>
                  <a:pt x="20843" y="19836"/>
                </a:lnTo>
                <a:lnTo>
                  <a:pt x="21004" y="19655"/>
                </a:lnTo>
                <a:lnTo>
                  <a:pt x="21286" y="19333"/>
                </a:lnTo>
                <a:lnTo>
                  <a:pt x="21749" y="18829"/>
                </a:lnTo>
                <a:lnTo>
                  <a:pt x="21971" y="18567"/>
                </a:lnTo>
                <a:lnTo>
                  <a:pt x="22172" y="18286"/>
                </a:lnTo>
                <a:lnTo>
                  <a:pt x="22796" y="18286"/>
                </a:lnTo>
                <a:lnTo>
                  <a:pt x="22474" y="18648"/>
                </a:lnTo>
                <a:lnTo>
                  <a:pt x="22172" y="18990"/>
                </a:lnTo>
                <a:lnTo>
                  <a:pt x="22031" y="19172"/>
                </a:lnTo>
                <a:lnTo>
                  <a:pt x="21890" y="19353"/>
                </a:lnTo>
                <a:lnTo>
                  <a:pt x="21769" y="19554"/>
                </a:lnTo>
                <a:lnTo>
                  <a:pt x="21648" y="19776"/>
                </a:lnTo>
                <a:lnTo>
                  <a:pt x="21568" y="19977"/>
                </a:lnTo>
                <a:lnTo>
                  <a:pt x="21507" y="20199"/>
                </a:lnTo>
                <a:lnTo>
                  <a:pt x="21507" y="20239"/>
                </a:lnTo>
                <a:lnTo>
                  <a:pt x="21527" y="20279"/>
                </a:lnTo>
                <a:lnTo>
                  <a:pt x="21568" y="20299"/>
                </a:lnTo>
                <a:lnTo>
                  <a:pt x="21608" y="20299"/>
                </a:lnTo>
                <a:lnTo>
                  <a:pt x="21809" y="20239"/>
                </a:lnTo>
                <a:lnTo>
                  <a:pt x="21991" y="20158"/>
                </a:lnTo>
                <a:lnTo>
                  <a:pt x="22172" y="20078"/>
                </a:lnTo>
                <a:lnTo>
                  <a:pt x="22353" y="19957"/>
                </a:lnTo>
                <a:lnTo>
                  <a:pt x="22695" y="19695"/>
                </a:lnTo>
                <a:lnTo>
                  <a:pt x="22998" y="19433"/>
                </a:lnTo>
                <a:lnTo>
                  <a:pt x="23279" y="19151"/>
                </a:lnTo>
                <a:lnTo>
                  <a:pt x="23582" y="18870"/>
                </a:lnTo>
                <a:lnTo>
                  <a:pt x="23884" y="18567"/>
                </a:lnTo>
                <a:lnTo>
                  <a:pt x="24025" y="18426"/>
                </a:lnTo>
                <a:lnTo>
                  <a:pt x="24165" y="18265"/>
                </a:lnTo>
                <a:lnTo>
                  <a:pt x="24528" y="18265"/>
                </a:lnTo>
                <a:lnTo>
                  <a:pt x="24367" y="18467"/>
                </a:lnTo>
                <a:lnTo>
                  <a:pt x="24165" y="18769"/>
                </a:lnTo>
                <a:lnTo>
                  <a:pt x="24065" y="18910"/>
                </a:lnTo>
                <a:lnTo>
                  <a:pt x="23984" y="19071"/>
                </a:lnTo>
                <a:lnTo>
                  <a:pt x="23924" y="19252"/>
                </a:lnTo>
                <a:lnTo>
                  <a:pt x="23884" y="19413"/>
                </a:lnTo>
                <a:lnTo>
                  <a:pt x="23863" y="19594"/>
                </a:lnTo>
                <a:lnTo>
                  <a:pt x="23863" y="19776"/>
                </a:lnTo>
                <a:lnTo>
                  <a:pt x="23884" y="19836"/>
                </a:lnTo>
                <a:lnTo>
                  <a:pt x="23924" y="19876"/>
                </a:lnTo>
                <a:lnTo>
                  <a:pt x="23984" y="19897"/>
                </a:lnTo>
                <a:lnTo>
                  <a:pt x="24025" y="19917"/>
                </a:lnTo>
                <a:lnTo>
                  <a:pt x="24226" y="19897"/>
                </a:lnTo>
                <a:lnTo>
                  <a:pt x="24387" y="19836"/>
                </a:lnTo>
                <a:lnTo>
                  <a:pt x="24548" y="19776"/>
                </a:lnTo>
                <a:lnTo>
                  <a:pt x="24709" y="19675"/>
                </a:lnTo>
                <a:lnTo>
                  <a:pt x="24850" y="19574"/>
                </a:lnTo>
                <a:lnTo>
                  <a:pt x="24991" y="19453"/>
                </a:lnTo>
                <a:lnTo>
                  <a:pt x="25253" y="19192"/>
                </a:lnTo>
                <a:lnTo>
                  <a:pt x="25656" y="18729"/>
                </a:lnTo>
                <a:lnTo>
                  <a:pt x="25671" y="18708"/>
                </a:lnTo>
                <a:lnTo>
                  <a:pt x="25595" y="18829"/>
                </a:lnTo>
                <a:lnTo>
                  <a:pt x="25515" y="18990"/>
                </a:lnTo>
                <a:lnTo>
                  <a:pt x="25454" y="19172"/>
                </a:lnTo>
                <a:lnTo>
                  <a:pt x="25434" y="19353"/>
                </a:lnTo>
                <a:lnTo>
                  <a:pt x="25454" y="19534"/>
                </a:lnTo>
                <a:lnTo>
                  <a:pt x="25515" y="19635"/>
                </a:lnTo>
                <a:lnTo>
                  <a:pt x="25595" y="19735"/>
                </a:lnTo>
                <a:lnTo>
                  <a:pt x="25696" y="19796"/>
                </a:lnTo>
                <a:lnTo>
                  <a:pt x="25817" y="19816"/>
                </a:lnTo>
                <a:lnTo>
                  <a:pt x="25978" y="19796"/>
                </a:lnTo>
                <a:lnTo>
                  <a:pt x="26139" y="19756"/>
                </a:lnTo>
                <a:lnTo>
                  <a:pt x="26300" y="19675"/>
                </a:lnTo>
                <a:lnTo>
                  <a:pt x="26441" y="19574"/>
                </a:lnTo>
                <a:lnTo>
                  <a:pt x="26562" y="19453"/>
                </a:lnTo>
                <a:lnTo>
                  <a:pt x="26703" y="19333"/>
                </a:lnTo>
                <a:lnTo>
                  <a:pt x="26924" y="19071"/>
                </a:lnTo>
                <a:lnTo>
                  <a:pt x="27307" y="18648"/>
                </a:lnTo>
                <a:lnTo>
                  <a:pt x="27468" y="18447"/>
                </a:lnTo>
                <a:lnTo>
                  <a:pt x="27609" y="18205"/>
                </a:lnTo>
                <a:close/>
                <a:moveTo>
                  <a:pt x="3182" y="17681"/>
                </a:moveTo>
                <a:lnTo>
                  <a:pt x="4149" y="17762"/>
                </a:lnTo>
                <a:lnTo>
                  <a:pt x="4713" y="17802"/>
                </a:lnTo>
                <a:lnTo>
                  <a:pt x="4552" y="18064"/>
                </a:lnTo>
                <a:lnTo>
                  <a:pt x="4411" y="18326"/>
                </a:lnTo>
                <a:lnTo>
                  <a:pt x="4310" y="18527"/>
                </a:lnTo>
                <a:lnTo>
                  <a:pt x="4229" y="18729"/>
                </a:lnTo>
                <a:lnTo>
                  <a:pt x="4169" y="18930"/>
                </a:lnTo>
                <a:lnTo>
                  <a:pt x="4129" y="19151"/>
                </a:lnTo>
                <a:lnTo>
                  <a:pt x="4129" y="19272"/>
                </a:lnTo>
                <a:lnTo>
                  <a:pt x="4149" y="19413"/>
                </a:lnTo>
                <a:lnTo>
                  <a:pt x="4169" y="19474"/>
                </a:lnTo>
                <a:lnTo>
                  <a:pt x="4209" y="19534"/>
                </a:lnTo>
                <a:lnTo>
                  <a:pt x="4250" y="19574"/>
                </a:lnTo>
                <a:lnTo>
                  <a:pt x="4310" y="19615"/>
                </a:lnTo>
                <a:lnTo>
                  <a:pt x="4451" y="19615"/>
                </a:lnTo>
                <a:lnTo>
                  <a:pt x="4592" y="19554"/>
                </a:lnTo>
                <a:lnTo>
                  <a:pt x="4713" y="19453"/>
                </a:lnTo>
                <a:lnTo>
                  <a:pt x="4834" y="19353"/>
                </a:lnTo>
                <a:lnTo>
                  <a:pt x="4934" y="19212"/>
                </a:lnTo>
                <a:lnTo>
                  <a:pt x="5035" y="19071"/>
                </a:lnTo>
                <a:lnTo>
                  <a:pt x="5196" y="18829"/>
                </a:lnTo>
                <a:lnTo>
                  <a:pt x="5377" y="18588"/>
                </a:lnTo>
                <a:lnTo>
                  <a:pt x="5599" y="18346"/>
                </a:lnTo>
                <a:lnTo>
                  <a:pt x="5800" y="18124"/>
                </a:lnTo>
                <a:lnTo>
                  <a:pt x="5981" y="17883"/>
                </a:lnTo>
                <a:lnTo>
                  <a:pt x="6505" y="17903"/>
                </a:lnTo>
                <a:lnTo>
                  <a:pt x="6263" y="18245"/>
                </a:lnTo>
                <a:lnTo>
                  <a:pt x="6042" y="18588"/>
                </a:lnTo>
                <a:lnTo>
                  <a:pt x="5961" y="18749"/>
                </a:lnTo>
                <a:lnTo>
                  <a:pt x="5881" y="18930"/>
                </a:lnTo>
                <a:lnTo>
                  <a:pt x="5800" y="19131"/>
                </a:lnTo>
                <a:lnTo>
                  <a:pt x="5740" y="19333"/>
                </a:lnTo>
                <a:lnTo>
                  <a:pt x="5740" y="19373"/>
                </a:lnTo>
                <a:lnTo>
                  <a:pt x="5780" y="19413"/>
                </a:lnTo>
                <a:lnTo>
                  <a:pt x="5820" y="19433"/>
                </a:lnTo>
                <a:lnTo>
                  <a:pt x="5861" y="19433"/>
                </a:lnTo>
                <a:lnTo>
                  <a:pt x="6163" y="19252"/>
                </a:lnTo>
                <a:lnTo>
                  <a:pt x="6445" y="19031"/>
                </a:lnTo>
                <a:lnTo>
                  <a:pt x="6686" y="18809"/>
                </a:lnTo>
                <a:lnTo>
                  <a:pt x="6908" y="18547"/>
                </a:lnTo>
                <a:lnTo>
                  <a:pt x="7149" y="18245"/>
                </a:lnTo>
                <a:lnTo>
                  <a:pt x="7411" y="17943"/>
                </a:lnTo>
                <a:lnTo>
                  <a:pt x="7955" y="17983"/>
                </a:lnTo>
                <a:lnTo>
                  <a:pt x="7754" y="18326"/>
                </a:lnTo>
                <a:lnTo>
                  <a:pt x="7532" y="18688"/>
                </a:lnTo>
                <a:lnTo>
                  <a:pt x="7431" y="18890"/>
                </a:lnTo>
                <a:lnTo>
                  <a:pt x="7331" y="19071"/>
                </a:lnTo>
                <a:lnTo>
                  <a:pt x="7290" y="19172"/>
                </a:lnTo>
                <a:lnTo>
                  <a:pt x="7270" y="19272"/>
                </a:lnTo>
                <a:lnTo>
                  <a:pt x="7270" y="19393"/>
                </a:lnTo>
                <a:lnTo>
                  <a:pt x="7290" y="19494"/>
                </a:lnTo>
                <a:lnTo>
                  <a:pt x="7351" y="19594"/>
                </a:lnTo>
                <a:lnTo>
                  <a:pt x="7411" y="19675"/>
                </a:lnTo>
                <a:lnTo>
                  <a:pt x="7512" y="19715"/>
                </a:lnTo>
                <a:lnTo>
                  <a:pt x="7633" y="19715"/>
                </a:lnTo>
                <a:lnTo>
                  <a:pt x="7733" y="19675"/>
                </a:lnTo>
                <a:lnTo>
                  <a:pt x="7814" y="19655"/>
                </a:lnTo>
                <a:lnTo>
                  <a:pt x="7874" y="19594"/>
                </a:lnTo>
                <a:lnTo>
                  <a:pt x="7935" y="19554"/>
                </a:lnTo>
                <a:lnTo>
                  <a:pt x="8056" y="19413"/>
                </a:lnTo>
                <a:lnTo>
                  <a:pt x="8156" y="19252"/>
                </a:lnTo>
                <a:lnTo>
                  <a:pt x="8458" y="18809"/>
                </a:lnTo>
                <a:lnTo>
                  <a:pt x="8740" y="18346"/>
                </a:lnTo>
                <a:lnTo>
                  <a:pt x="8962" y="18024"/>
                </a:lnTo>
                <a:lnTo>
                  <a:pt x="9546" y="18044"/>
                </a:lnTo>
                <a:lnTo>
                  <a:pt x="9304" y="18366"/>
                </a:lnTo>
                <a:lnTo>
                  <a:pt x="9062" y="18729"/>
                </a:lnTo>
                <a:lnTo>
                  <a:pt x="8962" y="18890"/>
                </a:lnTo>
                <a:lnTo>
                  <a:pt x="8881" y="19091"/>
                </a:lnTo>
                <a:lnTo>
                  <a:pt x="8821" y="19272"/>
                </a:lnTo>
                <a:lnTo>
                  <a:pt x="8801" y="19453"/>
                </a:lnTo>
                <a:lnTo>
                  <a:pt x="8801" y="19514"/>
                </a:lnTo>
                <a:lnTo>
                  <a:pt x="8821" y="19574"/>
                </a:lnTo>
                <a:lnTo>
                  <a:pt x="8841" y="19615"/>
                </a:lnTo>
                <a:lnTo>
                  <a:pt x="8881" y="19655"/>
                </a:lnTo>
                <a:lnTo>
                  <a:pt x="8942" y="19695"/>
                </a:lnTo>
                <a:lnTo>
                  <a:pt x="8982" y="19715"/>
                </a:lnTo>
                <a:lnTo>
                  <a:pt x="9103" y="19715"/>
                </a:lnTo>
                <a:lnTo>
                  <a:pt x="9304" y="19635"/>
                </a:lnTo>
                <a:lnTo>
                  <a:pt x="9485" y="19514"/>
                </a:lnTo>
                <a:lnTo>
                  <a:pt x="9667" y="19353"/>
                </a:lnTo>
                <a:lnTo>
                  <a:pt x="9828" y="19192"/>
                </a:lnTo>
                <a:lnTo>
                  <a:pt x="10110" y="18809"/>
                </a:lnTo>
                <a:lnTo>
                  <a:pt x="10371" y="18467"/>
                </a:lnTo>
                <a:lnTo>
                  <a:pt x="10673" y="18104"/>
                </a:lnTo>
                <a:lnTo>
                  <a:pt x="11620" y="18124"/>
                </a:lnTo>
                <a:lnTo>
                  <a:pt x="11439" y="18386"/>
                </a:lnTo>
                <a:lnTo>
                  <a:pt x="10955" y="18970"/>
                </a:lnTo>
                <a:lnTo>
                  <a:pt x="10895" y="19051"/>
                </a:lnTo>
                <a:lnTo>
                  <a:pt x="10855" y="19131"/>
                </a:lnTo>
                <a:lnTo>
                  <a:pt x="10794" y="19333"/>
                </a:lnTo>
                <a:lnTo>
                  <a:pt x="10694" y="19715"/>
                </a:lnTo>
                <a:lnTo>
                  <a:pt x="10694" y="19776"/>
                </a:lnTo>
                <a:lnTo>
                  <a:pt x="10734" y="19816"/>
                </a:lnTo>
                <a:lnTo>
                  <a:pt x="10774" y="19836"/>
                </a:lnTo>
                <a:lnTo>
                  <a:pt x="10814" y="19816"/>
                </a:lnTo>
                <a:lnTo>
                  <a:pt x="10996" y="19735"/>
                </a:lnTo>
                <a:lnTo>
                  <a:pt x="11157" y="19655"/>
                </a:lnTo>
                <a:lnTo>
                  <a:pt x="11298" y="19574"/>
                </a:lnTo>
                <a:lnTo>
                  <a:pt x="11419" y="19474"/>
                </a:lnTo>
                <a:lnTo>
                  <a:pt x="11660" y="19252"/>
                </a:lnTo>
                <a:lnTo>
                  <a:pt x="11922" y="18970"/>
                </a:lnTo>
                <a:lnTo>
                  <a:pt x="12264" y="18588"/>
                </a:lnTo>
                <a:lnTo>
                  <a:pt x="12425" y="18386"/>
                </a:lnTo>
                <a:lnTo>
                  <a:pt x="12506" y="18286"/>
                </a:lnTo>
                <a:lnTo>
                  <a:pt x="12566" y="18165"/>
                </a:lnTo>
                <a:lnTo>
                  <a:pt x="13130" y="18185"/>
                </a:lnTo>
                <a:lnTo>
                  <a:pt x="12868" y="18527"/>
                </a:lnTo>
                <a:lnTo>
                  <a:pt x="12748" y="18708"/>
                </a:lnTo>
                <a:lnTo>
                  <a:pt x="12647" y="18890"/>
                </a:lnTo>
                <a:lnTo>
                  <a:pt x="12506" y="19172"/>
                </a:lnTo>
                <a:lnTo>
                  <a:pt x="12385" y="19474"/>
                </a:lnTo>
                <a:lnTo>
                  <a:pt x="12305" y="19776"/>
                </a:lnTo>
                <a:lnTo>
                  <a:pt x="12224" y="20098"/>
                </a:lnTo>
                <a:lnTo>
                  <a:pt x="12224" y="20138"/>
                </a:lnTo>
                <a:lnTo>
                  <a:pt x="12244" y="20158"/>
                </a:lnTo>
                <a:lnTo>
                  <a:pt x="12284" y="20178"/>
                </a:lnTo>
                <a:lnTo>
                  <a:pt x="12325" y="20158"/>
                </a:lnTo>
                <a:lnTo>
                  <a:pt x="12788" y="19776"/>
                </a:lnTo>
                <a:lnTo>
                  <a:pt x="13009" y="19574"/>
                </a:lnTo>
                <a:lnTo>
                  <a:pt x="13231" y="19373"/>
                </a:lnTo>
                <a:lnTo>
                  <a:pt x="13614" y="18970"/>
                </a:lnTo>
                <a:lnTo>
                  <a:pt x="13976" y="18567"/>
                </a:lnTo>
                <a:lnTo>
                  <a:pt x="14016" y="18930"/>
                </a:lnTo>
                <a:lnTo>
                  <a:pt x="14016" y="19192"/>
                </a:lnTo>
                <a:lnTo>
                  <a:pt x="13875" y="19373"/>
                </a:lnTo>
                <a:lnTo>
                  <a:pt x="13734" y="19574"/>
                </a:lnTo>
                <a:lnTo>
                  <a:pt x="13634" y="19776"/>
                </a:lnTo>
                <a:lnTo>
                  <a:pt x="13553" y="20017"/>
                </a:lnTo>
                <a:lnTo>
                  <a:pt x="13553" y="20058"/>
                </a:lnTo>
                <a:lnTo>
                  <a:pt x="13573" y="20078"/>
                </a:lnTo>
                <a:lnTo>
                  <a:pt x="13593" y="20098"/>
                </a:lnTo>
                <a:lnTo>
                  <a:pt x="13634" y="20098"/>
                </a:lnTo>
                <a:lnTo>
                  <a:pt x="13855" y="20058"/>
                </a:lnTo>
                <a:lnTo>
                  <a:pt x="14036" y="19977"/>
                </a:lnTo>
                <a:lnTo>
                  <a:pt x="14036" y="20400"/>
                </a:lnTo>
                <a:lnTo>
                  <a:pt x="14057" y="20823"/>
                </a:lnTo>
                <a:lnTo>
                  <a:pt x="14077" y="21689"/>
                </a:lnTo>
                <a:lnTo>
                  <a:pt x="14117" y="23682"/>
                </a:lnTo>
                <a:lnTo>
                  <a:pt x="14157" y="25676"/>
                </a:lnTo>
                <a:lnTo>
                  <a:pt x="14318" y="33368"/>
                </a:lnTo>
                <a:lnTo>
                  <a:pt x="9244" y="33368"/>
                </a:lnTo>
                <a:lnTo>
                  <a:pt x="6042" y="33389"/>
                </a:lnTo>
                <a:lnTo>
                  <a:pt x="5236" y="33409"/>
                </a:lnTo>
                <a:lnTo>
                  <a:pt x="4431" y="33449"/>
                </a:lnTo>
                <a:lnTo>
                  <a:pt x="3867" y="33509"/>
                </a:lnTo>
                <a:lnTo>
                  <a:pt x="3766" y="29462"/>
                </a:lnTo>
                <a:lnTo>
                  <a:pt x="3645" y="25434"/>
                </a:lnTo>
                <a:lnTo>
                  <a:pt x="3525" y="21407"/>
                </a:lnTo>
                <a:lnTo>
                  <a:pt x="3464" y="20360"/>
                </a:lnTo>
                <a:lnTo>
                  <a:pt x="3404" y="19333"/>
                </a:lnTo>
                <a:lnTo>
                  <a:pt x="3343" y="18487"/>
                </a:lnTo>
                <a:lnTo>
                  <a:pt x="3323" y="18286"/>
                </a:lnTo>
                <a:lnTo>
                  <a:pt x="3303" y="18084"/>
                </a:lnTo>
                <a:lnTo>
                  <a:pt x="3263" y="17883"/>
                </a:lnTo>
                <a:lnTo>
                  <a:pt x="3182" y="17681"/>
                </a:lnTo>
                <a:close/>
                <a:moveTo>
                  <a:pt x="9465" y="1"/>
                </a:moveTo>
                <a:lnTo>
                  <a:pt x="9244" y="21"/>
                </a:lnTo>
                <a:lnTo>
                  <a:pt x="9042" y="41"/>
                </a:lnTo>
                <a:lnTo>
                  <a:pt x="8821" y="81"/>
                </a:lnTo>
                <a:lnTo>
                  <a:pt x="8619" y="142"/>
                </a:lnTo>
                <a:lnTo>
                  <a:pt x="8418" y="202"/>
                </a:lnTo>
                <a:lnTo>
                  <a:pt x="8237" y="283"/>
                </a:lnTo>
                <a:lnTo>
                  <a:pt x="8035" y="383"/>
                </a:lnTo>
                <a:lnTo>
                  <a:pt x="7854" y="484"/>
                </a:lnTo>
                <a:lnTo>
                  <a:pt x="7693" y="605"/>
                </a:lnTo>
                <a:lnTo>
                  <a:pt x="7512" y="726"/>
                </a:lnTo>
                <a:lnTo>
                  <a:pt x="7351" y="867"/>
                </a:lnTo>
                <a:lnTo>
                  <a:pt x="7190" y="1008"/>
                </a:lnTo>
                <a:lnTo>
                  <a:pt x="7049" y="1169"/>
                </a:lnTo>
                <a:lnTo>
                  <a:pt x="6787" y="1491"/>
                </a:lnTo>
                <a:lnTo>
                  <a:pt x="6666" y="1672"/>
                </a:lnTo>
                <a:lnTo>
                  <a:pt x="6565" y="1853"/>
                </a:lnTo>
                <a:lnTo>
                  <a:pt x="6485" y="2035"/>
                </a:lnTo>
                <a:lnTo>
                  <a:pt x="6404" y="2216"/>
                </a:lnTo>
                <a:lnTo>
                  <a:pt x="6263" y="2598"/>
                </a:lnTo>
                <a:lnTo>
                  <a:pt x="6183" y="3001"/>
                </a:lnTo>
                <a:lnTo>
                  <a:pt x="6122" y="3404"/>
                </a:lnTo>
                <a:lnTo>
                  <a:pt x="6102" y="3827"/>
                </a:lnTo>
                <a:lnTo>
                  <a:pt x="6122" y="4230"/>
                </a:lnTo>
                <a:lnTo>
                  <a:pt x="6183" y="4632"/>
                </a:lnTo>
                <a:lnTo>
                  <a:pt x="6263" y="5075"/>
                </a:lnTo>
                <a:lnTo>
                  <a:pt x="6404" y="5478"/>
                </a:lnTo>
                <a:lnTo>
                  <a:pt x="6565" y="5901"/>
                </a:lnTo>
                <a:lnTo>
                  <a:pt x="6787" y="6304"/>
                </a:lnTo>
                <a:lnTo>
                  <a:pt x="7008" y="6686"/>
                </a:lnTo>
                <a:lnTo>
                  <a:pt x="7250" y="7049"/>
                </a:lnTo>
                <a:lnTo>
                  <a:pt x="7512" y="7411"/>
                </a:lnTo>
                <a:lnTo>
                  <a:pt x="7794" y="7754"/>
                </a:lnTo>
                <a:lnTo>
                  <a:pt x="8096" y="8076"/>
                </a:lnTo>
                <a:lnTo>
                  <a:pt x="8398" y="8418"/>
                </a:lnTo>
                <a:lnTo>
                  <a:pt x="8740" y="8720"/>
                </a:lnTo>
                <a:lnTo>
                  <a:pt x="9083" y="9022"/>
                </a:lnTo>
                <a:lnTo>
                  <a:pt x="9425" y="9284"/>
                </a:lnTo>
                <a:lnTo>
                  <a:pt x="9808" y="9546"/>
                </a:lnTo>
                <a:lnTo>
                  <a:pt x="10190" y="9788"/>
                </a:lnTo>
                <a:lnTo>
                  <a:pt x="10573" y="9989"/>
                </a:lnTo>
                <a:lnTo>
                  <a:pt x="11177" y="10271"/>
                </a:lnTo>
                <a:lnTo>
                  <a:pt x="11781" y="10512"/>
                </a:lnTo>
                <a:lnTo>
                  <a:pt x="9828" y="10573"/>
                </a:lnTo>
                <a:lnTo>
                  <a:pt x="7874" y="10674"/>
                </a:lnTo>
                <a:lnTo>
                  <a:pt x="6143" y="10794"/>
                </a:lnTo>
                <a:lnTo>
                  <a:pt x="4391" y="10915"/>
                </a:lnTo>
                <a:lnTo>
                  <a:pt x="3484" y="10996"/>
                </a:lnTo>
                <a:lnTo>
                  <a:pt x="2578" y="11096"/>
                </a:lnTo>
                <a:lnTo>
                  <a:pt x="2135" y="11157"/>
                </a:lnTo>
                <a:lnTo>
                  <a:pt x="1692" y="11237"/>
                </a:lnTo>
                <a:lnTo>
                  <a:pt x="1249" y="11338"/>
                </a:lnTo>
                <a:lnTo>
                  <a:pt x="806" y="11459"/>
                </a:lnTo>
                <a:lnTo>
                  <a:pt x="705" y="11499"/>
                </a:lnTo>
                <a:lnTo>
                  <a:pt x="645" y="11539"/>
                </a:lnTo>
                <a:lnTo>
                  <a:pt x="585" y="11620"/>
                </a:lnTo>
                <a:lnTo>
                  <a:pt x="524" y="11680"/>
                </a:lnTo>
                <a:lnTo>
                  <a:pt x="504" y="11761"/>
                </a:lnTo>
                <a:lnTo>
                  <a:pt x="504" y="11842"/>
                </a:lnTo>
                <a:lnTo>
                  <a:pt x="504" y="11922"/>
                </a:lnTo>
                <a:lnTo>
                  <a:pt x="524" y="12003"/>
                </a:lnTo>
                <a:lnTo>
                  <a:pt x="424" y="12063"/>
                </a:lnTo>
                <a:lnTo>
                  <a:pt x="323" y="12123"/>
                </a:lnTo>
                <a:lnTo>
                  <a:pt x="242" y="12224"/>
                </a:lnTo>
                <a:lnTo>
                  <a:pt x="202" y="12325"/>
                </a:lnTo>
                <a:lnTo>
                  <a:pt x="142" y="12546"/>
                </a:lnTo>
                <a:lnTo>
                  <a:pt x="101" y="12768"/>
                </a:lnTo>
                <a:lnTo>
                  <a:pt x="61" y="13010"/>
                </a:lnTo>
                <a:lnTo>
                  <a:pt x="41" y="13251"/>
                </a:lnTo>
                <a:lnTo>
                  <a:pt x="41" y="13714"/>
                </a:lnTo>
                <a:lnTo>
                  <a:pt x="41" y="14177"/>
                </a:lnTo>
                <a:lnTo>
                  <a:pt x="1" y="15225"/>
                </a:lnTo>
                <a:lnTo>
                  <a:pt x="21" y="15486"/>
                </a:lnTo>
                <a:lnTo>
                  <a:pt x="21" y="15748"/>
                </a:lnTo>
                <a:lnTo>
                  <a:pt x="61" y="16010"/>
                </a:lnTo>
                <a:lnTo>
                  <a:pt x="121" y="16252"/>
                </a:lnTo>
                <a:lnTo>
                  <a:pt x="162" y="16372"/>
                </a:lnTo>
                <a:lnTo>
                  <a:pt x="242" y="16473"/>
                </a:lnTo>
                <a:lnTo>
                  <a:pt x="323" y="16574"/>
                </a:lnTo>
                <a:lnTo>
                  <a:pt x="424" y="16634"/>
                </a:lnTo>
                <a:lnTo>
                  <a:pt x="403" y="16715"/>
                </a:lnTo>
                <a:lnTo>
                  <a:pt x="383" y="16795"/>
                </a:lnTo>
                <a:lnTo>
                  <a:pt x="403" y="16936"/>
                </a:lnTo>
                <a:lnTo>
                  <a:pt x="444" y="16997"/>
                </a:lnTo>
                <a:lnTo>
                  <a:pt x="484" y="17077"/>
                </a:lnTo>
                <a:lnTo>
                  <a:pt x="524" y="17118"/>
                </a:lnTo>
                <a:lnTo>
                  <a:pt x="585" y="17178"/>
                </a:lnTo>
                <a:lnTo>
                  <a:pt x="766" y="17279"/>
                </a:lnTo>
                <a:lnTo>
                  <a:pt x="967" y="17359"/>
                </a:lnTo>
                <a:lnTo>
                  <a:pt x="1169" y="17440"/>
                </a:lnTo>
                <a:lnTo>
                  <a:pt x="1370" y="17480"/>
                </a:lnTo>
                <a:lnTo>
                  <a:pt x="1793" y="17540"/>
                </a:lnTo>
                <a:lnTo>
                  <a:pt x="2236" y="17601"/>
                </a:lnTo>
                <a:lnTo>
                  <a:pt x="2377" y="17601"/>
                </a:lnTo>
                <a:lnTo>
                  <a:pt x="2316" y="17782"/>
                </a:lnTo>
                <a:lnTo>
                  <a:pt x="2276" y="17963"/>
                </a:lnTo>
                <a:lnTo>
                  <a:pt x="2256" y="18165"/>
                </a:lnTo>
                <a:lnTo>
                  <a:pt x="2236" y="18346"/>
                </a:lnTo>
                <a:lnTo>
                  <a:pt x="2236" y="18729"/>
                </a:lnTo>
                <a:lnTo>
                  <a:pt x="2236" y="19131"/>
                </a:lnTo>
                <a:lnTo>
                  <a:pt x="2196" y="20158"/>
                </a:lnTo>
                <a:lnTo>
                  <a:pt x="2216" y="21205"/>
                </a:lnTo>
                <a:lnTo>
                  <a:pt x="2296" y="25374"/>
                </a:lnTo>
                <a:lnTo>
                  <a:pt x="2397" y="29482"/>
                </a:lnTo>
                <a:lnTo>
                  <a:pt x="2518" y="33570"/>
                </a:lnTo>
                <a:lnTo>
                  <a:pt x="2518" y="33671"/>
                </a:lnTo>
                <a:lnTo>
                  <a:pt x="2538" y="33751"/>
                </a:lnTo>
                <a:lnTo>
                  <a:pt x="2578" y="33852"/>
                </a:lnTo>
                <a:lnTo>
                  <a:pt x="2618" y="33932"/>
                </a:lnTo>
                <a:lnTo>
                  <a:pt x="2719" y="34053"/>
                </a:lnTo>
                <a:lnTo>
                  <a:pt x="2860" y="34154"/>
                </a:lnTo>
                <a:lnTo>
                  <a:pt x="2880" y="34174"/>
                </a:lnTo>
                <a:lnTo>
                  <a:pt x="2921" y="34194"/>
                </a:lnTo>
                <a:lnTo>
                  <a:pt x="3021" y="34214"/>
                </a:lnTo>
                <a:lnTo>
                  <a:pt x="3102" y="34275"/>
                </a:lnTo>
                <a:lnTo>
                  <a:pt x="3263" y="34375"/>
                </a:lnTo>
                <a:lnTo>
                  <a:pt x="3424" y="34496"/>
                </a:lnTo>
                <a:lnTo>
                  <a:pt x="3505" y="34536"/>
                </a:lnTo>
                <a:lnTo>
                  <a:pt x="3605" y="34577"/>
                </a:lnTo>
                <a:lnTo>
                  <a:pt x="3786" y="34617"/>
                </a:lnTo>
                <a:lnTo>
                  <a:pt x="3988" y="34637"/>
                </a:lnTo>
                <a:lnTo>
                  <a:pt x="4391" y="34677"/>
                </a:lnTo>
                <a:lnTo>
                  <a:pt x="5196" y="34738"/>
                </a:lnTo>
                <a:lnTo>
                  <a:pt x="5981" y="34758"/>
                </a:lnTo>
                <a:lnTo>
                  <a:pt x="9183" y="34818"/>
                </a:lnTo>
                <a:lnTo>
                  <a:pt x="10794" y="34838"/>
                </a:lnTo>
                <a:lnTo>
                  <a:pt x="12385" y="34838"/>
                </a:lnTo>
                <a:lnTo>
                  <a:pt x="15587" y="34818"/>
                </a:lnTo>
                <a:lnTo>
                  <a:pt x="22011" y="34798"/>
                </a:lnTo>
                <a:lnTo>
                  <a:pt x="25213" y="34758"/>
                </a:lnTo>
                <a:lnTo>
                  <a:pt x="26803" y="34738"/>
                </a:lnTo>
                <a:lnTo>
                  <a:pt x="27629" y="34738"/>
                </a:lnTo>
                <a:lnTo>
                  <a:pt x="28032" y="34718"/>
                </a:lnTo>
                <a:lnTo>
                  <a:pt x="28435" y="34657"/>
                </a:lnTo>
                <a:lnTo>
                  <a:pt x="28555" y="34617"/>
                </a:lnTo>
                <a:lnTo>
                  <a:pt x="28737" y="34718"/>
                </a:lnTo>
                <a:lnTo>
                  <a:pt x="28918" y="34758"/>
                </a:lnTo>
                <a:lnTo>
                  <a:pt x="29099" y="34758"/>
                </a:lnTo>
                <a:lnTo>
                  <a:pt x="29280" y="34718"/>
                </a:lnTo>
                <a:lnTo>
                  <a:pt x="29361" y="34677"/>
                </a:lnTo>
                <a:lnTo>
                  <a:pt x="29441" y="34617"/>
                </a:lnTo>
                <a:lnTo>
                  <a:pt x="29502" y="34557"/>
                </a:lnTo>
                <a:lnTo>
                  <a:pt x="29562" y="34496"/>
                </a:lnTo>
                <a:lnTo>
                  <a:pt x="29623" y="34416"/>
                </a:lnTo>
                <a:lnTo>
                  <a:pt x="29643" y="34315"/>
                </a:lnTo>
                <a:lnTo>
                  <a:pt x="29683" y="34214"/>
                </a:lnTo>
                <a:lnTo>
                  <a:pt x="29683" y="34093"/>
                </a:lnTo>
                <a:lnTo>
                  <a:pt x="29663" y="32060"/>
                </a:lnTo>
                <a:lnTo>
                  <a:pt x="29643" y="30006"/>
                </a:lnTo>
                <a:lnTo>
                  <a:pt x="29643" y="25918"/>
                </a:lnTo>
                <a:lnTo>
                  <a:pt x="29623" y="21749"/>
                </a:lnTo>
                <a:lnTo>
                  <a:pt x="29603" y="20702"/>
                </a:lnTo>
                <a:lnTo>
                  <a:pt x="29562" y="19655"/>
                </a:lnTo>
                <a:lnTo>
                  <a:pt x="29562" y="19292"/>
                </a:lnTo>
                <a:lnTo>
                  <a:pt x="29542" y="18910"/>
                </a:lnTo>
                <a:lnTo>
                  <a:pt x="29502" y="18507"/>
                </a:lnTo>
                <a:lnTo>
                  <a:pt x="29462" y="18326"/>
                </a:lnTo>
                <a:lnTo>
                  <a:pt x="29421" y="18145"/>
                </a:lnTo>
                <a:lnTo>
                  <a:pt x="30650" y="18084"/>
                </a:lnTo>
                <a:lnTo>
                  <a:pt x="30811" y="18064"/>
                </a:lnTo>
                <a:lnTo>
                  <a:pt x="30932" y="18024"/>
                </a:lnTo>
                <a:lnTo>
                  <a:pt x="31073" y="17963"/>
                </a:lnTo>
                <a:lnTo>
                  <a:pt x="31173" y="17883"/>
                </a:lnTo>
                <a:lnTo>
                  <a:pt x="31274" y="17782"/>
                </a:lnTo>
                <a:lnTo>
                  <a:pt x="31334" y="17661"/>
                </a:lnTo>
                <a:lnTo>
                  <a:pt x="31395" y="17520"/>
                </a:lnTo>
                <a:lnTo>
                  <a:pt x="31415" y="17379"/>
                </a:lnTo>
                <a:lnTo>
                  <a:pt x="31395" y="17259"/>
                </a:lnTo>
                <a:lnTo>
                  <a:pt x="31375" y="17158"/>
                </a:lnTo>
                <a:lnTo>
                  <a:pt x="31395" y="17017"/>
                </a:lnTo>
                <a:lnTo>
                  <a:pt x="31395" y="16856"/>
                </a:lnTo>
                <a:lnTo>
                  <a:pt x="31355" y="16554"/>
                </a:lnTo>
                <a:lnTo>
                  <a:pt x="31234" y="15950"/>
                </a:lnTo>
                <a:lnTo>
                  <a:pt x="31012" y="14359"/>
                </a:lnTo>
                <a:lnTo>
                  <a:pt x="30771" y="12788"/>
                </a:lnTo>
                <a:lnTo>
                  <a:pt x="30730" y="12405"/>
                </a:lnTo>
                <a:lnTo>
                  <a:pt x="30670" y="12023"/>
                </a:lnTo>
                <a:lnTo>
                  <a:pt x="30630" y="11821"/>
                </a:lnTo>
                <a:lnTo>
                  <a:pt x="30569" y="11640"/>
                </a:lnTo>
                <a:lnTo>
                  <a:pt x="30489" y="11459"/>
                </a:lnTo>
                <a:lnTo>
                  <a:pt x="30408" y="11278"/>
                </a:lnTo>
                <a:lnTo>
                  <a:pt x="30328" y="11177"/>
                </a:lnTo>
                <a:lnTo>
                  <a:pt x="30227" y="11117"/>
                </a:lnTo>
                <a:lnTo>
                  <a:pt x="30146" y="11056"/>
                </a:lnTo>
                <a:lnTo>
                  <a:pt x="30025" y="11016"/>
                </a:lnTo>
                <a:lnTo>
                  <a:pt x="29925" y="10996"/>
                </a:lnTo>
                <a:lnTo>
                  <a:pt x="29824" y="11016"/>
                </a:lnTo>
                <a:lnTo>
                  <a:pt x="29723" y="11036"/>
                </a:lnTo>
                <a:lnTo>
                  <a:pt x="29623" y="11096"/>
                </a:lnTo>
                <a:lnTo>
                  <a:pt x="29542" y="11036"/>
                </a:lnTo>
                <a:lnTo>
                  <a:pt x="29441" y="10996"/>
                </a:lnTo>
                <a:lnTo>
                  <a:pt x="29341" y="10956"/>
                </a:lnTo>
                <a:lnTo>
                  <a:pt x="29240" y="10935"/>
                </a:lnTo>
                <a:lnTo>
                  <a:pt x="27247" y="10794"/>
                </a:lnTo>
                <a:lnTo>
                  <a:pt x="25273" y="10674"/>
                </a:lnTo>
                <a:lnTo>
                  <a:pt x="23279" y="10573"/>
                </a:lnTo>
                <a:lnTo>
                  <a:pt x="21286" y="10512"/>
                </a:lnTo>
                <a:lnTo>
                  <a:pt x="21850" y="10150"/>
                </a:lnTo>
                <a:lnTo>
                  <a:pt x="22373" y="9767"/>
                </a:lnTo>
                <a:lnTo>
                  <a:pt x="23018" y="9284"/>
                </a:lnTo>
                <a:lnTo>
                  <a:pt x="23642" y="8761"/>
                </a:lnTo>
                <a:lnTo>
                  <a:pt x="24226" y="8217"/>
                </a:lnTo>
                <a:lnTo>
                  <a:pt x="24790" y="7633"/>
                </a:lnTo>
                <a:lnTo>
                  <a:pt x="25394" y="6968"/>
                </a:lnTo>
                <a:lnTo>
                  <a:pt x="25696" y="6626"/>
                </a:lnTo>
                <a:lnTo>
                  <a:pt x="25978" y="6284"/>
                </a:lnTo>
                <a:lnTo>
                  <a:pt x="26240" y="5901"/>
                </a:lnTo>
                <a:lnTo>
                  <a:pt x="26461" y="5518"/>
                </a:lnTo>
                <a:lnTo>
                  <a:pt x="26683" y="5116"/>
                </a:lnTo>
                <a:lnTo>
                  <a:pt x="26864" y="4713"/>
                </a:lnTo>
                <a:lnTo>
                  <a:pt x="26924" y="4491"/>
                </a:lnTo>
                <a:lnTo>
                  <a:pt x="26985" y="4270"/>
                </a:lnTo>
                <a:lnTo>
                  <a:pt x="27005" y="4048"/>
                </a:lnTo>
                <a:lnTo>
                  <a:pt x="27025" y="3807"/>
                </a:lnTo>
                <a:lnTo>
                  <a:pt x="27025" y="3585"/>
                </a:lnTo>
                <a:lnTo>
                  <a:pt x="27005" y="3364"/>
                </a:lnTo>
                <a:lnTo>
                  <a:pt x="26965" y="3142"/>
                </a:lnTo>
                <a:lnTo>
                  <a:pt x="26924" y="2921"/>
                </a:lnTo>
                <a:lnTo>
                  <a:pt x="26844" y="2699"/>
                </a:lnTo>
                <a:lnTo>
                  <a:pt x="26763" y="2498"/>
                </a:lnTo>
                <a:lnTo>
                  <a:pt x="26683" y="2296"/>
                </a:lnTo>
                <a:lnTo>
                  <a:pt x="26562" y="2095"/>
                </a:lnTo>
                <a:lnTo>
                  <a:pt x="26441" y="1894"/>
                </a:lnTo>
                <a:lnTo>
                  <a:pt x="26320" y="1712"/>
                </a:lnTo>
                <a:lnTo>
                  <a:pt x="26179" y="1531"/>
                </a:lnTo>
                <a:lnTo>
                  <a:pt x="26018" y="1370"/>
                </a:lnTo>
                <a:lnTo>
                  <a:pt x="25837" y="1189"/>
                </a:lnTo>
                <a:lnTo>
                  <a:pt x="25656" y="1028"/>
                </a:lnTo>
                <a:lnTo>
                  <a:pt x="25454" y="887"/>
                </a:lnTo>
                <a:lnTo>
                  <a:pt x="25253" y="766"/>
                </a:lnTo>
                <a:lnTo>
                  <a:pt x="25052" y="665"/>
                </a:lnTo>
                <a:lnTo>
                  <a:pt x="24830" y="565"/>
                </a:lnTo>
                <a:lnTo>
                  <a:pt x="24609" y="484"/>
                </a:lnTo>
                <a:lnTo>
                  <a:pt x="24387" y="403"/>
                </a:lnTo>
                <a:lnTo>
                  <a:pt x="24165" y="343"/>
                </a:lnTo>
                <a:lnTo>
                  <a:pt x="23924" y="303"/>
                </a:lnTo>
                <a:lnTo>
                  <a:pt x="23682" y="263"/>
                </a:lnTo>
                <a:lnTo>
                  <a:pt x="23461" y="242"/>
                </a:lnTo>
                <a:lnTo>
                  <a:pt x="22977" y="242"/>
                </a:lnTo>
                <a:lnTo>
                  <a:pt x="22494" y="263"/>
                </a:lnTo>
                <a:lnTo>
                  <a:pt x="22071" y="343"/>
                </a:lnTo>
                <a:lnTo>
                  <a:pt x="21668" y="444"/>
                </a:lnTo>
                <a:lnTo>
                  <a:pt x="21266" y="565"/>
                </a:lnTo>
                <a:lnTo>
                  <a:pt x="20883" y="726"/>
                </a:lnTo>
                <a:lnTo>
                  <a:pt x="20500" y="907"/>
                </a:lnTo>
                <a:lnTo>
                  <a:pt x="20138" y="1108"/>
                </a:lnTo>
                <a:lnTo>
                  <a:pt x="19776" y="1350"/>
                </a:lnTo>
                <a:lnTo>
                  <a:pt x="19433" y="1592"/>
                </a:lnTo>
                <a:lnTo>
                  <a:pt x="19111" y="1853"/>
                </a:lnTo>
                <a:lnTo>
                  <a:pt x="18789" y="2155"/>
                </a:lnTo>
                <a:lnTo>
                  <a:pt x="18507" y="2458"/>
                </a:lnTo>
                <a:lnTo>
                  <a:pt x="18225" y="2780"/>
                </a:lnTo>
                <a:lnTo>
                  <a:pt x="17963" y="3102"/>
                </a:lnTo>
                <a:lnTo>
                  <a:pt x="17701" y="3444"/>
                </a:lnTo>
                <a:lnTo>
                  <a:pt x="17480" y="3807"/>
                </a:lnTo>
                <a:lnTo>
                  <a:pt x="17279" y="4169"/>
                </a:lnTo>
                <a:lnTo>
                  <a:pt x="17077" y="4552"/>
                </a:lnTo>
                <a:lnTo>
                  <a:pt x="16916" y="4934"/>
                </a:lnTo>
                <a:lnTo>
                  <a:pt x="16755" y="5337"/>
                </a:lnTo>
                <a:lnTo>
                  <a:pt x="16614" y="5740"/>
                </a:lnTo>
                <a:lnTo>
                  <a:pt x="16493" y="6143"/>
                </a:lnTo>
                <a:lnTo>
                  <a:pt x="16392" y="6545"/>
                </a:lnTo>
                <a:lnTo>
                  <a:pt x="16292" y="6968"/>
                </a:lnTo>
                <a:lnTo>
                  <a:pt x="16211" y="7391"/>
                </a:lnTo>
                <a:lnTo>
                  <a:pt x="15889" y="6606"/>
                </a:lnTo>
                <a:lnTo>
                  <a:pt x="15547" y="5820"/>
                </a:lnTo>
                <a:lnTo>
                  <a:pt x="15184" y="5075"/>
                </a:lnTo>
                <a:lnTo>
                  <a:pt x="14781" y="4330"/>
                </a:lnTo>
                <a:lnTo>
                  <a:pt x="14338" y="3565"/>
                </a:lnTo>
                <a:lnTo>
                  <a:pt x="14097" y="3203"/>
                </a:lnTo>
                <a:lnTo>
                  <a:pt x="13855" y="2820"/>
                </a:lnTo>
                <a:lnTo>
                  <a:pt x="13614" y="2458"/>
                </a:lnTo>
                <a:lnTo>
                  <a:pt x="13332" y="2115"/>
                </a:lnTo>
                <a:lnTo>
                  <a:pt x="13050" y="1793"/>
                </a:lnTo>
                <a:lnTo>
                  <a:pt x="12768" y="1471"/>
                </a:lnTo>
                <a:lnTo>
                  <a:pt x="12446" y="1189"/>
                </a:lnTo>
                <a:lnTo>
                  <a:pt x="12103" y="907"/>
                </a:lnTo>
                <a:lnTo>
                  <a:pt x="11761" y="665"/>
                </a:lnTo>
                <a:lnTo>
                  <a:pt x="11398" y="464"/>
                </a:lnTo>
                <a:lnTo>
                  <a:pt x="10996" y="283"/>
                </a:lnTo>
                <a:lnTo>
                  <a:pt x="10593" y="162"/>
                </a:lnTo>
                <a:lnTo>
                  <a:pt x="10150" y="61"/>
                </a:lnTo>
                <a:lnTo>
                  <a:pt x="9928" y="21"/>
                </a:lnTo>
                <a:lnTo>
                  <a:pt x="968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6311146" y="1922329"/>
            <a:ext cx="402182" cy="495800"/>
          </a:xfrm>
          <a:custGeom>
            <a:pathLst>
              <a:path extrusionOk="0" h="29845" w="24206">
                <a:moveTo>
                  <a:pt x="9687" y="7150"/>
                </a:moveTo>
                <a:lnTo>
                  <a:pt x="9505" y="7190"/>
                </a:lnTo>
                <a:lnTo>
                  <a:pt x="9344" y="7230"/>
                </a:lnTo>
                <a:lnTo>
                  <a:pt x="9183" y="7311"/>
                </a:lnTo>
                <a:lnTo>
                  <a:pt x="9022" y="7411"/>
                </a:lnTo>
                <a:lnTo>
                  <a:pt x="8881" y="7512"/>
                </a:lnTo>
                <a:lnTo>
                  <a:pt x="8740" y="7633"/>
                </a:lnTo>
                <a:lnTo>
                  <a:pt x="8619" y="7774"/>
                </a:lnTo>
                <a:lnTo>
                  <a:pt x="8378" y="8056"/>
                </a:lnTo>
                <a:lnTo>
                  <a:pt x="8156" y="8378"/>
                </a:lnTo>
                <a:lnTo>
                  <a:pt x="7995" y="8700"/>
                </a:lnTo>
                <a:lnTo>
                  <a:pt x="7834" y="9022"/>
                </a:lnTo>
                <a:lnTo>
                  <a:pt x="7693" y="9365"/>
                </a:lnTo>
                <a:lnTo>
                  <a:pt x="7572" y="9747"/>
                </a:lnTo>
                <a:lnTo>
                  <a:pt x="7472" y="10150"/>
                </a:lnTo>
                <a:lnTo>
                  <a:pt x="7391" y="10553"/>
                </a:lnTo>
                <a:lnTo>
                  <a:pt x="7371" y="10956"/>
                </a:lnTo>
                <a:lnTo>
                  <a:pt x="7371" y="11177"/>
                </a:lnTo>
                <a:lnTo>
                  <a:pt x="7371" y="11358"/>
                </a:lnTo>
                <a:lnTo>
                  <a:pt x="7391" y="11560"/>
                </a:lnTo>
                <a:lnTo>
                  <a:pt x="7451" y="11761"/>
                </a:lnTo>
                <a:lnTo>
                  <a:pt x="7492" y="11942"/>
                </a:lnTo>
                <a:lnTo>
                  <a:pt x="7572" y="12103"/>
                </a:lnTo>
                <a:lnTo>
                  <a:pt x="7633" y="12204"/>
                </a:lnTo>
                <a:lnTo>
                  <a:pt x="7693" y="12264"/>
                </a:lnTo>
                <a:lnTo>
                  <a:pt x="7753" y="12325"/>
                </a:lnTo>
                <a:lnTo>
                  <a:pt x="7834" y="12365"/>
                </a:lnTo>
                <a:lnTo>
                  <a:pt x="7915" y="12385"/>
                </a:lnTo>
                <a:lnTo>
                  <a:pt x="8076" y="12385"/>
                </a:lnTo>
                <a:lnTo>
                  <a:pt x="8156" y="12345"/>
                </a:lnTo>
                <a:lnTo>
                  <a:pt x="8297" y="12285"/>
                </a:lnTo>
                <a:lnTo>
                  <a:pt x="8438" y="12164"/>
                </a:lnTo>
                <a:lnTo>
                  <a:pt x="8478" y="12083"/>
                </a:lnTo>
                <a:lnTo>
                  <a:pt x="8539" y="12003"/>
                </a:lnTo>
                <a:lnTo>
                  <a:pt x="8559" y="11922"/>
                </a:lnTo>
                <a:lnTo>
                  <a:pt x="8579" y="11842"/>
                </a:lnTo>
                <a:lnTo>
                  <a:pt x="8599" y="11560"/>
                </a:lnTo>
                <a:lnTo>
                  <a:pt x="8579" y="11258"/>
                </a:lnTo>
                <a:lnTo>
                  <a:pt x="8559" y="10956"/>
                </a:lnTo>
                <a:lnTo>
                  <a:pt x="8559" y="10674"/>
                </a:lnTo>
                <a:lnTo>
                  <a:pt x="8599" y="10351"/>
                </a:lnTo>
                <a:lnTo>
                  <a:pt x="8660" y="10049"/>
                </a:lnTo>
                <a:lnTo>
                  <a:pt x="8740" y="9747"/>
                </a:lnTo>
                <a:lnTo>
                  <a:pt x="8841" y="9445"/>
                </a:lnTo>
                <a:lnTo>
                  <a:pt x="8962" y="9163"/>
                </a:lnTo>
                <a:lnTo>
                  <a:pt x="9103" y="8881"/>
                </a:lnTo>
                <a:lnTo>
                  <a:pt x="9445" y="8378"/>
                </a:lnTo>
                <a:lnTo>
                  <a:pt x="9606" y="8116"/>
                </a:lnTo>
                <a:lnTo>
                  <a:pt x="9747" y="7854"/>
                </a:lnTo>
                <a:lnTo>
                  <a:pt x="9868" y="7572"/>
                </a:lnTo>
                <a:lnTo>
                  <a:pt x="9969" y="7291"/>
                </a:lnTo>
                <a:lnTo>
                  <a:pt x="9969" y="7230"/>
                </a:lnTo>
                <a:lnTo>
                  <a:pt x="9948" y="7190"/>
                </a:lnTo>
                <a:lnTo>
                  <a:pt x="9908" y="7150"/>
                </a:lnTo>
                <a:close/>
                <a:moveTo>
                  <a:pt x="1571" y="22112"/>
                </a:moveTo>
                <a:lnTo>
                  <a:pt x="1652" y="22192"/>
                </a:lnTo>
                <a:lnTo>
                  <a:pt x="1732" y="22273"/>
                </a:lnTo>
                <a:lnTo>
                  <a:pt x="1833" y="22333"/>
                </a:lnTo>
                <a:lnTo>
                  <a:pt x="1934" y="22394"/>
                </a:lnTo>
                <a:lnTo>
                  <a:pt x="2155" y="22494"/>
                </a:lnTo>
                <a:lnTo>
                  <a:pt x="2377" y="22575"/>
                </a:lnTo>
                <a:lnTo>
                  <a:pt x="2719" y="22676"/>
                </a:lnTo>
                <a:lnTo>
                  <a:pt x="3041" y="22756"/>
                </a:lnTo>
                <a:lnTo>
                  <a:pt x="3726" y="22897"/>
                </a:lnTo>
                <a:lnTo>
                  <a:pt x="4411" y="23018"/>
                </a:lnTo>
                <a:lnTo>
                  <a:pt x="5115" y="23139"/>
                </a:lnTo>
                <a:lnTo>
                  <a:pt x="5800" y="23239"/>
                </a:lnTo>
                <a:lnTo>
                  <a:pt x="6505" y="23320"/>
                </a:lnTo>
                <a:lnTo>
                  <a:pt x="7874" y="23441"/>
                </a:lnTo>
                <a:lnTo>
                  <a:pt x="9264" y="23541"/>
                </a:lnTo>
                <a:lnTo>
                  <a:pt x="10633" y="23602"/>
                </a:lnTo>
                <a:lnTo>
                  <a:pt x="12023" y="23622"/>
                </a:lnTo>
                <a:lnTo>
                  <a:pt x="13392" y="23602"/>
                </a:lnTo>
                <a:lnTo>
                  <a:pt x="14761" y="23541"/>
                </a:lnTo>
                <a:lnTo>
                  <a:pt x="16151" y="23441"/>
                </a:lnTo>
                <a:lnTo>
                  <a:pt x="17520" y="23320"/>
                </a:lnTo>
                <a:lnTo>
                  <a:pt x="18930" y="23139"/>
                </a:lnTo>
                <a:lnTo>
                  <a:pt x="20319" y="22917"/>
                </a:lnTo>
                <a:lnTo>
                  <a:pt x="21689" y="22676"/>
                </a:lnTo>
                <a:lnTo>
                  <a:pt x="22011" y="22635"/>
                </a:lnTo>
                <a:lnTo>
                  <a:pt x="22293" y="22615"/>
                </a:lnTo>
                <a:lnTo>
                  <a:pt x="22414" y="22595"/>
                </a:lnTo>
                <a:lnTo>
                  <a:pt x="22454" y="23340"/>
                </a:lnTo>
                <a:lnTo>
                  <a:pt x="22534" y="24709"/>
                </a:lnTo>
                <a:lnTo>
                  <a:pt x="21225" y="25011"/>
                </a:lnTo>
                <a:lnTo>
                  <a:pt x="19916" y="25273"/>
                </a:lnTo>
                <a:lnTo>
                  <a:pt x="18587" y="25495"/>
                </a:lnTo>
                <a:lnTo>
                  <a:pt x="17278" y="25676"/>
                </a:lnTo>
                <a:lnTo>
                  <a:pt x="15949" y="25817"/>
                </a:lnTo>
                <a:lnTo>
                  <a:pt x="14600" y="25918"/>
                </a:lnTo>
                <a:lnTo>
                  <a:pt x="13271" y="25998"/>
                </a:lnTo>
                <a:lnTo>
                  <a:pt x="11942" y="26018"/>
                </a:lnTo>
                <a:lnTo>
                  <a:pt x="10532" y="25998"/>
                </a:lnTo>
                <a:lnTo>
                  <a:pt x="9143" y="25918"/>
                </a:lnTo>
                <a:lnTo>
                  <a:pt x="7753" y="25817"/>
                </a:lnTo>
                <a:lnTo>
                  <a:pt x="6364" y="25676"/>
                </a:lnTo>
                <a:lnTo>
                  <a:pt x="5699" y="25595"/>
                </a:lnTo>
                <a:lnTo>
                  <a:pt x="5035" y="25495"/>
                </a:lnTo>
                <a:lnTo>
                  <a:pt x="3706" y="25273"/>
                </a:lnTo>
                <a:lnTo>
                  <a:pt x="3041" y="25132"/>
                </a:lnTo>
                <a:lnTo>
                  <a:pt x="2699" y="25092"/>
                </a:lnTo>
                <a:lnTo>
                  <a:pt x="2357" y="25052"/>
                </a:lnTo>
                <a:lnTo>
                  <a:pt x="1974" y="25032"/>
                </a:lnTo>
                <a:lnTo>
                  <a:pt x="1551" y="25032"/>
                </a:lnTo>
                <a:lnTo>
                  <a:pt x="1551" y="25011"/>
                </a:lnTo>
                <a:lnTo>
                  <a:pt x="1491" y="24568"/>
                </a:lnTo>
                <a:lnTo>
                  <a:pt x="1450" y="24125"/>
                </a:lnTo>
                <a:lnTo>
                  <a:pt x="1450" y="23703"/>
                </a:lnTo>
                <a:lnTo>
                  <a:pt x="1450" y="23260"/>
                </a:lnTo>
                <a:lnTo>
                  <a:pt x="1471" y="22978"/>
                </a:lnTo>
                <a:lnTo>
                  <a:pt x="1491" y="22676"/>
                </a:lnTo>
                <a:lnTo>
                  <a:pt x="1571" y="22112"/>
                </a:lnTo>
                <a:close/>
                <a:moveTo>
                  <a:pt x="12808" y="27468"/>
                </a:moveTo>
                <a:lnTo>
                  <a:pt x="12748" y="27629"/>
                </a:lnTo>
                <a:lnTo>
                  <a:pt x="12667" y="27770"/>
                </a:lnTo>
                <a:lnTo>
                  <a:pt x="12586" y="27911"/>
                </a:lnTo>
                <a:lnTo>
                  <a:pt x="12486" y="28032"/>
                </a:lnTo>
                <a:lnTo>
                  <a:pt x="12385" y="28133"/>
                </a:lnTo>
                <a:lnTo>
                  <a:pt x="12264" y="28213"/>
                </a:lnTo>
                <a:lnTo>
                  <a:pt x="12123" y="28274"/>
                </a:lnTo>
                <a:lnTo>
                  <a:pt x="11962" y="28314"/>
                </a:lnTo>
                <a:lnTo>
                  <a:pt x="11821" y="28294"/>
                </a:lnTo>
                <a:lnTo>
                  <a:pt x="11700" y="28254"/>
                </a:lnTo>
                <a:lnTo>
                  <a:pt x="11620" y="28193"/>
                </a:lnTo>
                <a:lnTo>
                  <a:pt x="11600" y="28092"/>
                </a:lnTo>
                <a:lnTo>
                  <a:pt x="11600" y="27992"/>
                </a:lnTo>
                <a:lnTo>
                  <a:pt x="11620" y="27871"/>
                </a:lnTo>
                <a:lnTo>
                  <a:pt x="11680" y="27770"/>
                </a:lnTo>
                <a:lnTo>
                  <a:pt x="11781" y="27670"/>
                </a:lnTo>
                <a:lnTo>
                  <a:pt x="11862" y="27569"/>
                </a:lnTo>
                <a:lnTo>
                  <a:pt x="11902" y="27468"/>
                </a:lnTo>
                <a:close/>
                <a:moveTo>
                  <a:pt x="12143" y="1"/>
                </a:moveTo>
                <a:lnTo>
                  <a:pt x="11962" y="21"/>
                </a:lnTo>
                <a:lnTo>
                  <a:pt x="11781" y="41"/>
                </a:lnTo>
                <a:lnTo>
                  <a:pt x="11600" y="81"/>
                </a:lnTo>
                <a:lnTo>
                  <a:pt x="11419" y="142"/>
                </a:lnTo>
                <a:lnTo>
                  <a:pt x="11257" y="202"/>
                </a:lnTo>
                <a:lnTo>
                  <a:pt x="11096" y="283"/>
                </a:lnTo>
                <a:lnTo>
                  <a:pt x="10935" y="363"/>
                </a:lnTo>
                <a:lnTo>
                  <a:pt x="10774" y="464"/>
                </a:lnTo>
                <a:lnTo>
                  <a:pt x="10633" y="565"/>
                </a:lnTo>
                <a:lnTo>
                  <a:pt x="10492" y="685"/>
                </a:lnTo>
                <a:lnTo>
                  <a:pt x="10371" y="826"/>
                </a:lnTo>
                <a:lnTo>
                  <a:pt x="10251" y="947"/>
                </a:lnTo>
                <a:lnTo>
                  <a:pt x="10130" y="1088"/>
                </a:lnTo>
                <a:lnTo>
                  <a:pt x="10029" y="1249"/>
                </a:lnTo>
                <a:lnTo>
                  <a:pt x="9948" y="1410"/>
                </a:lnTo>
                <a:lnTo>
                  <a:pt x="9868" y="1572"/>
                </a:lnTo>
                <a:lnTo>
                  <a:pt x="9808" y="1733"/>
                </a:lnTo>
                <a:lnTo>
                  <a:pt x="9707" y="2095"/>
                </a:lnTo>
                <a:lnTo>
                  <a:pt x="9646" y="2437"/>
                </a:lnTo>
                <a:lnTo>
                  <a:pt x="9646" y="2800"/>
                </a:lnTo>
                <a:lnTo>
                  <a:pt x="9667" y="2981"/>
                </a:lnTo>
                <a:lnTo>
                  <a:pt x="9687" y="3162"/>
                </a:lnTo>
                <a:lnTo>
                  <a:pt x="9747" y="3364"/>
                </a:lnTo>
                <a:lnTo>
                  <a:pt x="9828" y="3545"/>
                </a:lnTo>
                <a:lnTo>
                  <a:pt x="9928" y="3706"/>
                </a:lnTo>
                <a:lnTo>
                  <a:pt x="10049" y="3847"/>
                </a:lnTo>
                <a:lnTo>
                  <a:pt x="10190" y="3948"/>
                </a:lnTo>
                <a:lnTo>
                  <a:pt x="10291" y="3988"/>
                </a:lnTo>
                <a:lnTo>
                  <a:pt x="10371" y="4028"/>
                </a:lnTo>
                <a:lnTo>
                  <a:pt x="10492" y="4028"/>
                </a:lnTo>
                <a:lnTo>
                  <a:pt x="10613" y="4008"/>
                </a:lnTo>
                <a:lnTo>
                  <a:pt x="10734" y="3948"/>
                </a:lnTo>
                <a:lnTo>
                  <a:pt x="10774" y="3907"/>
                </a:lnTo>
                <a:lnTo>
                  <a:pt x="10814" y="3847"/>
                </a:lnTo>
                <a:lnTo>
                  <a:pt x="10855" y="3746"/>
                </a:lnTo>
                <a:lnTo>
                  <a:pt x="10875" y="3646"/>
                </a:lnTo>
                <a:lnTo>
                  <a:pt x="10895" y="3444"/>
                </a:lnTo>
                <a:lnTo>
                  <a:pt x="10915" y="3021"/>
                </a:lnTo>
                <a:lnTo>
                  <a:pt x="10935" y="2619"/>
                </a:lnTo>
                <a:lnTo>
                  <a:pt x="10975" y="2417"/>
                </a:lnTo>
                <a:lnTo>
                  <a:pt x="11036" y="2216"/>
                </a:lnTo>
                <a:lnTo>
                  <a:pt x="11116" y="2055"/>
                </a:lnTo>
                <a:lnTo>
                  <a:pt x="11217" y="1894"/>
                </a:lnTo>
                <a:lnTo>
                  <a:pt x="11358" y="1773"/>
                </a:lnTo>
                <a:lnTo>
                  <a:pt x="11499" y="1652"/>
                </a:lnTo>
                <a:lnTo>
                  <a:pt x="11680" y="1572"/>
                </a:lnTo>
                <a:lnTo>
                  <a:pt x="11841" y="1511"/>
                </a:lnTo>
                <a:lnTo>
                  <a:pt x="12043" y="1491"/>
                </a:lnTo>
                <a:lnTo>
                  <a:pt x="12224" y="1471"/>
                </a:lnTo>
                <a:lnTo>
                  <a:pt x="12425" y="1471"/>
                </a:lnTo>
                <a:lnTo>
                  <a:pt x="12607" y="1511"/>
                </a:lnTo>
                <a:lnTo>
                  <a:pt x="12788" y="1572"/>
                </a:lnTo>
                <a:lnTo>
                  <a:pt x="12949" y="1672"/>
                </a:lnTo>
                <a:lnTo>
                  <a:pt x="13090" y="1773"/>
                </a:lnTo>
                <a:lnTo>
                  <a:pt x="13211" y="1894"/>
                </a:lnTo>
                <a:lnTo>
                  <a:pt x="13332" y="2055"/>
                </a:lnTo>
                <a:lnTo>
                  <a:pt x="13432" y="2216"/>
                </a:lnTo>
                <a:lnTo>
                  <a:pt x="13513" y="2417"/>
                </a:lnTo>
                <a:lnTo>
                  <a:pt x="13533" y="2619"/>
                </a:lnTo>
                <a:lnTo>
                  <a:pt x="13513" y="2800"/>
                </a:lnTo>
                <a:lnTo>
                  <a:pt x="13493" y="3001"/>
                </a:lnTo>
                <a:lnTo>
                  <a:pt x="13432" y="3182"/>
                </a:lnTo>
                <a:lnTo>
                  <a:pt x="13352" y="3364"/>
                </a:lnTo>
                <a:lnTo>
                  <a:pt x="13231" y="3746"/>
                </a:lnTo>
                <a:lnTo>
                  <a:pt x="13211" y="3807"/>
                </a:lnTo>
                <a:lnTo>
                  <a:pt x="12848" y="3766"/>
                </a:lnTo>
                <a:lnTo>
                  <a:pt x="12506" y="3746"/>
                </a:lnTo>
                <a:lnTo>
                  <a:pt x="12143" y="3766"/>
                </a:lnTo>
                <a:lnTo>
                  <a:pt x="11781" y="3807"/>
                </a:lnTo>
                <a:lnTo>
                  <a:pt x="11459" y="3847"/>
                </a:lnTo>
                <a:lnTo>
                  <a:pt x="11116" y="3928"/>
                </a:lnTo>
                <a:lnTo>
                  <a:pt x="10754" y="4028"/>
                </a:lnTo>
                <a:lnTo>
                  <a:pt x="10432" y="4169"/>
                </a:lnTo>
                <a:lnTo>
                  <a:pt x="10271" y="4250"/>
                </a:lnTo>
                <a:lnTo>
                  <a:pt x="10130" y="4350"/>
                </a:lnTo>
                <a:lnTo>
                  <a:pt x="9989" y="4451"/>
                </a:lnTo>
                <a:lnTo>
                  <a:pt x="9868" y="4572"/>
                </a:lnTo>
                <a:lnTo>
                  <a:pt x="9767" y="4713"/>
                </a:lnTo>
                <a:lnTo>
                  <a:pt x="9667" y="4854"/>
                </a:lnTo>
                <a:lnTo>
                  <a:pt x="9586" y="4995"/>
                </a:lnTo>
                <a:lnTo>
                  <a:pt x="9526" y="5176"/>
                </a:lnTo>
                <a:lnTo>
                  <a:pt x="9526" y="5257"/>
                </a:lnTo>
                <a:lnTo>
                  <a:pt x="9566" y="5317"/>
                </a:lnTo>
                <a:lnTo>
                  <a:pt x="9626" y="5377"/>
                </a:lnTo>
                <a:lnTo>
                  <a:pt x="9707" y="5398"/>
                </a:lnTo>
                <a:lnTo>
                  <a:pt x="9868" y="5398"/>
                </a:lnTo>
                <a:lnTo>
                  <a:pt x="10029" y="5377"/>
                </a:lnTo>
                <a:lnTo>
                  <a:pt x="10331" y="5317"/>
                </a:lnTo>
                <a:lnTo>
                  <a:pt x="10633" y="5237"/>
                </a:lnTo>
                <a:lnTo>
                  <a:pt x="10935" y="5136"/>
                </a:lnTo>
                <a:lnTo>
                  <a:pt x="11257" y="5055"/>
                </a:lnTo>
                <a:lnTo>
                  <a:pt x="11580" y="4995"/>
                </a:lnTo>
                <a:lnTo>
                  <a:pt x="11902" y="4955"/>
                </a:lnTo>
                <a:lnTo>
                  <a:pt x="12244" y="4914"/>
                </a:lnTo>
                <a:lnTo>
                  <a:pt x="12586" y="4934"/>
                </a:lnTo>
                <a:lnTo>
                  <a:pt x="12929" y="4955"/>
                </a:lnTo>
                <a:lnTo>
                  <a:pt x="13251" y="5015"/>
                </a:lnTo>
                <a:lnTo>
                  <a:pt x="13593" y="5096"/>
                </a:lnTo>
                <a:lnTo>
                  <a:pt x="13916" y="5196"/>
                </a:lnTo>
                <a:lnTo>
                  <a:pt x="14218" y="5317"/>
                </a:lnTo>
                <a:lnTo>
                  <a:pt x="14540" y="5458"/>
                </a:lnTo>
                <a:lnTo>
                  <a:pt x="14842" y="5599"/>
                </a:lnTo>
                <a:lnTo>
                  <a:pt x="15164" y="5800"/>
                </a:lnTo>
                <a:lnTo>
                  <a:pt x="15466" y="6022"/>
                </a:lnTo>
                <a:lnTo>
                  <a:pt x="15768" y="6243"/>
                </a:lnTo>
                <a:lnTo>
                  <a:pt x="16030" y="6505"/>
                </a:lnTo>
                <a:lnTo>
                  <a:pt x="16292" y="6767"/>
                </a:lnTo>
                <a:lnTo>
                  <a:pt x="16533" y="7069"/>
                </a:lnTo>
                <a:lnTo>
                  <a:pt x="16755" y="7371"/>
                </a:lnTo>
                <a:lnTo>
                  <a:pt x="16956" y="7673"/>
                </a:lnTo>
                <a:lnTo>
                  <a:pt x="17158" y="7995"/>
                </a:lnTo>
                <a:lnTo>
                  <a:pt x="17319" y="8338"/>
                </a:lnTo>
                <a:lnTo>
                  <a:pt x="17500" y="8680"/>
                </a:lnTo>
                <a:lnTo>
                  <a:pt x="17641" y="9022"/>
                </a:lnTo>
                <a:lnTo>
                  <a:pt x="17782" y="9365"/>
                </a:lnTo>
                <a:lnTo>
                  <a:pt x="17903" y="9727"/>
                </a:lnTo>
                <a:lnTo>
                  <a:pt x="18124" y="10432"/>
                </a:lnTo>
                <a:lnTo>
                  <a:pt x="18225" y="10875"/>
                </a:lnTo>
                <a:lnTo>
                  <a:pt x="18326" y="11318"/>
                </a:lnTo>
                <a:lnTo>
                  <a:pt x="18406" y="11761"/>
                </a:lnTo>
                <a:lnTo>
                  <a:pt x="18487" y="12224"/>
                </a:lnTo>
                <a:lnTo>
                  <a:pt x="18587" y="13130"/>
                </a:lnTo>
                <a:lnTo>
                  <a:pt x="18668" y="14037"/>
                </a:lnTo>
                <a:lnTo>
                  <a:pt x="18728" y="14943"/>
                </a:lnTo>
                <a:lnTo>
                  <a:pt x="18769" y="15869"/>
                </a:lnTo>
                <a:lnTo>
                  <a:pt x="18809" y="16775"/>
                </a:lnTo>
                <a:lnTo>
                  <a:pt x="18869" y="17681"/>
                </a:lnTo>
                <a:lnTo>
                  <a:pt x="18950" y="18547"/>
                </a:lnTo>
                <a:lnTo>
                  <a:pt x="18990" y="18970"/>
                </a:lnTo>
                <a:lnTo>
                  <a:pt x="19071" y="19393"/>
                </a:lnTo>
                <a:lnTo>
                  <a:pt x="19151" y="19816"/>
                </a:lnTo>
                <a:lnTo>
                  <a:pt x="19272" y="20219"/>
                </a:lnTo>
                <a:lnTo>
                  <a:pt x="19413" y="20622"/>
                </a:lnTo>
                <a:lnTo>
                  <a:pt x="19594" y="21024"/>
                </a:lnTo>
                <a:lnTo>
                  <a:pt x="19776" y="21326"/>
                </a:lnTo>
                <a:lnTo>
                  <a:pt x="18567" y="21487"/>
                </a:lnTo>
                <a:lnTo>
                  <a:pt x="17359" y="21649"/>
                </a:lnTo>
                <a:lnTo>
                  <a:pt x="15990" y="21769"/>
                </a:lnTo>
                <a:lnTo>
                  <a:pt x="14620" y="21870"/>
                </a:lnTo>
                <a:lnTo>
                  <a:pt x="13231" y="21910"/>
                </a:lnTo>
                <a:lnTo>
                  <a:pt x="11862" y="21930"/>
                </a:lnTo>
                <a:lnTo>
                  <a:pt x="10472" y="21930"/>
                </a:lnTo>
                <a:lnTo>
                  <a:pt x="9103" y="21870"/>
                </a:lnTo>
                <a:lnTo>
                  <a:pt x="7733" y="21789"/>
                </a:lnTo>
                <a:lnTo>
                  <a:pt x="6344" y="21669"/>
                </a:lnTo>
                <a:lnTo>
                  <a:pt x="5015" y="21528"/>
                </a:lnTo>
                <a:lnTo>
                  <a:pt x="3666" y="21367"/>
                </a:lnTo>
                <a:lnTo>
                  <a:pt x="3625" y="21346"/>
                </a:lnTo>
                <a:lnTo>
                  <a:pt x="3786" y="21165"/>
                </a:lnTo>
                <a:lnTo>
                  <a:pt x="3927" y="20964"/>
                </a:lnTo>
                <a:lnTo>
                  <a:pt x="4189" y="20541"/>
                </a:lnTo>
                <a:lnTo>
                  <a:pt x="4411" y="20078"/>
                </a:lnTo>
                <a:lnTo>
                  <a:pt x="4612" y="19615"/>
                </a:lnTo>
                <a:lnTo>
                  <a:pt x="4793" y="19131"/>
                </a:lnTo>
                <a:lnTo>
                  <a:pt x="4934" y="18648"/>
                </a:lnTo>
                <a:lnTo>
                  <a:pt x="5055" y="18165"/>
                </a:lnTo>
                <a:lnTo>
                  <a:pt x="5156" y="17702"/>
                </a:lnTo>
                <a:lnTo>
                  <a:pt x="5277" y="17077"/>
                </a:lnTo>
                <a:lnTo>
                  <a:pt x="5357" y="16453"/>
                </a:lnTo>
                <a:lnTo>
                  <a:pt x="5418" y="15829"/>
                </a:lnTo>
                <a:lnTo>
                  <a:pt x="5458" y="15205"/>
                </a:lnTo>
                <a:lnTo>
                  <a:pt x="5518" y="13936"/>
                </a:lnTo>
                <a:lnTo>
                  <a:pt x="5579" y="12687"/>
                </a:lnTo>
                <a:lnTo>
                  <a:pt x="5619" y="12103"/>
                </a:lnTo>
                <a:lnTo>
                  <a:pt x="5679" y="11499"/>
                </a:lnTo>
                <a:lnTo>
                  <a:pt x="5760" y="10915"/>
                </a:lnTo>
                <a:lnTo>
                  <a:pt x="5861" y="10331"/>
                </a:lnTo>
                <a:lnTo>
                  <a:pt x="6002" y="9747"/>
                </a:lnTo>
                <a:lnTo>
                  <a:pt x="6163" y="9183"/>
                </a:lnTo>
                <a:lnTo>
                  <a:pt x="6384" y="8640"/>
                </a:lnTo>
                <a:lnTo>
                  <a:pt x="6505" y="8358"/>
                </a:lnTo>
                <a:lnTo>
                  <a:pt x="6646" y="8096"/>
                </a:lnTo>
                <a:lnTo>
                  <a:pt x="6888" y="7673"/>
                </a:lnTo>
                <a:lnTo>
                  <a:pt x="7170" y="7270"/>
                </a:lnTo>
                <a:lnTo>
                  <a:pt x="7472" y="6908"/>
                </a:lnTo>
                <a:lnTo>
                  <a:pt x="7834" y="6545"/>
                </a:lnTo>
                <a:lnTo>
                  <a:pt x="8197" y="6223"/>
                </a:lnTo>
                <a:lnTo>
                  <a:pt x="8599" y="5921"/>
                </a:lnTo>
                <a:lnTo>
                  <a:pt x="8982" y="5619"/>
                </a:lnTo>
                <a:lnTo>
                  <a:pt x="9143" y="5438"/>
                </a:lnTo>
                <a:lnTo>
                  <a:pt x="9324" y="5257"/>
                </a:lnTo>
                <a:lnTo>
                  <a:pt x="9344" y="5216"/>
                </a:lnTo>
                <a:lnTo>
                  <a:pt x="9344" y="5156"/>
                </a:lnTo>
                <a:lnTo>
                  <a:pt x="9324" y="5096"/>
                </a:lnTo>
                <a:lnTo>
                  <a:pt x="9264" y="5075"/>
                </a:lnTo>
                <a:lnTo>
                  <a:pt x="9022" y="4995"/>
                </a:lnTo>
                <a:lnTo>
                  <a:pt x="8760" y="4975"/>
                </a:lnTo>
                <a:lnTo>
                  <a:pt x="8519" y="4995"/>
                </a:lnTo>
                <a:lnTo>
                  <a:pt x="8277" y="5035"/>
                </a:lnTo>
                <a:lnTo>
                  <a:pt x="8035" y="5116"/>
                </a:lnTo>
                <a:lnTo>
                  <a:pt x="7794" y="5216"/>
                </a:lnTo>
                <a:lnTo>
                  <a:pt x="7572" y="5357"/>
                </a:lnTo>
                <a:lnTo>
                  <a:pt x="7351" y="5498"/>
                </a:lnTo>
                <a:lnTo>
                  <a:pt x="7129" y="5659"/>
                </a:lnTo>
                <a:lnTo>
                  <a:pt x="6928" y="5841"/>
                </a:lnTo>
                <a:lnTo>
                  <a:pt x="6726" y="6022"/>
                </a:lnTo>
                <a:lnTo>
                  <a:pt x="6545" y="6223"/>
                </a:lnTo>
                <a:lnTo>
                  <a:pt x="6203" y="6606"/>
                </a:lnTo>
                <a:lnTo>
                  <a:pt x="5921" y="6988"/>
                </a:lnTo>
                <a:lnTo>
                  <a:pt x="5740" y="7230"/>
                </a:lnTo>
                <a:lnTo>
                  <a:pt x="5579" y="7492"/>
                </a:lnTo>
                <a:lnTo>
                  <a:pt x="5438" y="7754"/>
                </a:lnTo>
                <a:lnTo>
                  <a:pt x="5297" y="8015"/>
                </a:lnTo>
                <a:lnTo>
                  <a:pt x="5055" y="8559"/>
                </a:lnTo>
                <a:lnTo>
                  <a:pt x="4854" y="9123"/>
                </a:lnTo>
                <a:lnTo>
                  <a:pt x="4693" y="9707"/>
                </a:lnTo>
                <a:lnTo>
                  <a:pt x="4552" y="10291"/>
                </a:lnTo>
                <a:lnTo>
                  <a:pt x="4451" y="10875"/>
                </a:lnTo>
                <a:lnTo>
                  <a:pt x="4350" y="11479"/>
                </a:lnTo>
                <a:lnTo>
                  <a:pt x="4290" y="12124"/>
                </a:lnTo>
                <a:lnTo>
                  <a:pt x="4229" y="12768"/>
                </a:lnTo>
                <a:lnTo>
                  <a:pt x="4169" y="14077"/>
                </a:lnTo>
                <a:lnTo>
                  <a:pt x="4088" y="15386"/>
                </a:lnTo>
                <a:lnTo>
                  <a:pt x="4028" y="16050"/>
                </a:lnTo>
                <a:lnTo>
                  <a:pt x="3948" y="16695"/>
                </a:lnTo>
                <a:lnTo>
                  <a:pt x="3847" y="17279"/>
                </a:lnTo>
                <a:lnTo>
                  <a:pt x="3706" y="17843"/>
                </a:lnTo>
                <a:lnTo>
                  <a:pt x="3545" y="18406"/>
                </a:lnTo>
                <a:lnTo>
                  <a:pt x="3364" y="18950"/>
                </a:lnTo>
                <a:lnTo>
                  <a:pt x="3243" y="19212"/>
                </a:lnTo>
                <a:lnTo>
                  <a:pt x="3122" y="19474"/>
                </a:lnTo>
                <a:lnTo>
                  <a:pt x="2981" y="19715"/>
                </a:lnTo>
                <a:lnTo>
                  <a:pt x="2840" y="19957"/>
                </a:lnTo>
                <a:lnTo>
                  <a:pt x="2518" y="20420"/>
                </a:lnTo>
                <a:lnTo>
                  <a:pt x="2196" y="20863"/>
                </a:lnTo>
                <a:lnTo>
                  <a:pt x="2135" y="20964"/>
                </a:lnTo>
                <a:lnTo>
                  <a:pt x="2095" y="21065"/>
                </a:lnTo>
                <a:lnTo>
                  <a:pt x="2075" y="21165"/>
                </a:lnTo>
                <a:lnTo>
                  <a:pt x="2075" y="21266"/>
                </a:lnTo>
                <a:lnTo>
                  <a:pt x="1934" y="21286"/>
                </a:lnTo>
                <a:lnTo>
                  <a:pt x="1813" y="21326"/>
                </a:lnTo>
                <a:lnTo>
                  <a:pt x="1692" y="21367"/>
                </a:lnTo>
                <a:lnTo>
                  <a:pt x="1612" y="21427"/>
                </a:lnTo>
                <a:lnTo>
                  <a:pt x="1591" y="21346"/>
                </a:lnTo>
                <a:lnTo>
                  <a:pt x="1551" y="21266"/>
                </a:lnTo>
                <a:lnTo>
                  <a:pt x="1511" y="21205"/>
                </a:lnTo>
                <a:lnTo>
                  <a:pt x="1471" y="21145"/>
                </a:lnTo>
                <a:lnTo>
                  <a:pt x="1350" y="21065"/>
                </a:lnTo>
                <a:lnTo>
                  <a:pt x="1209" y="21024"/>
                </a:lnTo>
                <a:lnTo>
                  <a:pt x="1068" y="21004"/>
                </a:lnTo>
                <a:lnTo>
                  <a:pt x="907" y="21044"/>
                </a:lnTo>
                <a:lnTo>
                  <a:pt x="786" y="21125"/>
                </a:lnTo>
                <a:lnTo>
                  <a:pt x="705" y="21185"/>
                </a:lnTo>
                <a:lnTo>
                  <a:pt x="665" y="21246"/>
                </a:lnTo>
                <a:lnTo>
                  <a:pt x="524" y="21447"/>
                </a:lnTo>
                <a:lnTo>
                  <a:pt x="423" y="21669"/>
                </a:lnTo>
                <a:lnTo>
                  <a:pt x="343" y="21890"/>
                </a:lnTo>
                <a:lnTo>
                  <a:pt x="262" y="22132"/>
                </a:lnTo>
                <a:lnTo>
                  <a:pt x="162" y="22595"/>
                </a:lnTo>
                <a:lnTo>
                  <a:pt x="81" y="23078"/>
                </a:lnTo>
                <a:lnTo>
                  <a:pt x="21" y="23602"/>
                </a:lnTo>
                <a:lnTo>
                  <a:pt x="1" y="24146"/>
                </a:lnTo>
                <a:lnTo>
                  <a:pt x="21" y="24669"/>
                </a:lnTo>
                <a:lnTo>
                  <a:pt x="61" y="25213"/>
                </a:lnTo>
                <a:lnTo>
                  <a:pt x="101" y="25334"/>
                </a:lnTo>
                <a:lnTo>
                  <a:pt x="121" y="25434"/>
                </a:lnTo>
                <a:lnTo>
                  <a:pt x="162" y="25535"/>
                </a:lnTo>
                <a:lnTo>
                  <a:pt x="222" y="25616"/>
                </a:lnTo>
                <a:lnTo>
                  <a:pt x="283" y="25696"/>
                </a:lnTo>
                <a:lnTo>
                  <a:pt x="343" y="25757"/>
                </a:lnTo>
                <a:lnTo>
                  <a:pt x="504" y="25857"/>
                </a:lnTo>
                <a:lnTo>
                  <a:pt x="685" y="25918"/>
                </a:lnTo>
                <a:lnTo>
                  <a:pt x="846" y="25918"/>
                </a:lnTo>
                <a:lnTo>
                  <a:pt x="1028" y="25898"/>
                </a:lnTo>
                <a:lnTo>
                  <a:pt x="1189" y="25837"/>
                </a:lnTo>
                <a:lnTo>
                  <a:pt x="1350" y="25938"/>
                </a:lnTo>
                <a:lnTo>
                  <a:pt x="1531" y="26018"/>
                </a:lnTo>
                <a:lnTo>
                  <a:pt x="1894" y="26179"/>
                </a:lnTo>
                <a:lnTo>
                  <a:pt x="2216" y="26300"/>
                </a:lnTo>
                <a:lnTo>
                  <a:pt x="2538" y="26401"/>
                </a:lnTo>
                <a:lnTo>
                  <a:pt x="3202" y="26562"/>
                </a:lnTo>
                <a:lnTo>
                  <a:pt x="3907" y="26723"/>
                </a:lnTo>
                <a:lnTo>
                  <a:pt x="4612" y="26844"/>
                </a:lnTo>
                <a:lnTo>
                  <a:pt x="6022" y="27065"/>
                </a:lnTo>
                <a:lnTo>
                  <a:pt x="7089" y="27206"/>
                </a:lnTo>
                <a:lnTo>
                  <a:pt x="8176" y="27307"/>
                </a:lnTo>
                <a:lnTo>
                  <a:pt x="9244" y="27388"/>
                </a:lnTo>
                <a:lnTo>
                  <a:pt x="10331" y="27448"/>
                </a:lnTo>
                <a:lnTo>
                  <a:pt x="10271" y="27569"/>
                </a:lnTo>
                <a:lnTo>
                  <a:pt x="10210" y="27710"/>
                </a:lnTo>
                <a:lnTo>
                  <a:pt x="10170" y="27851"/>
                </a:lnTo>
                <a:lnTo>
                  <a:pt x="10150" y="28012"/>
                </a:lnTo>
                <a:lnTo>
                  <a:pt x="10150" y="28153"/>
                </a:lnTo>
                <a:lnTo>
                  <a:pt x="10150" y="28294"/>
                </a:lnTo>
                <a:lnTo>
                  <a:pt x="10190" y="28556"/>
                </a:lnTo>
                <a:lnTo>
                  <a:pt x="10271" y="28817"/>
                </a:lnTo>
                <a:lnTo>
                  <a:pt x="10412" y="29039"/>
                </a:lnTo>
                <a:lnTo>
                  <a:pt x="10573" y="29260"/>
                </a:lnTo>
                <a:lnTo>
                  <a:pt x="10754" y="29442"/>
                </a:lnTo>
                <a:lnTo>
                  <a:pt x="10996" y="29583"/>
                </a:lnTo>
                <a:lnTo>
                  <a:pt x="11237" y="29724"/>
                </a:lnTo>
                <a:lnTo>
                  <a:pt x="11499" y="29804"/>
                </a:lnTo>
                <a:lnTo>
                  <a:pt x="11761" y="29844"/>
                </a:lnTo>
                <a:lnTo>
                  <a:pt x="12023" y="29844"/>
                </a:lnTo>
                <a:lnTo>
                  <a:pt x="12305" y="29824"/>
                </a:lnTo>
                <a:lnTo>
                  <a:pt x="12566" y="29764"/>
                </a:lnTo>
                <a:lnTo>
                  <a:pt x="12828" y="29683"/>
                </a:lnTo>
                <a:lnTo>
                  <a:pt x="13070" y="29563"/>
                </a:lnTo>
                <a:lnTo>
                  <a:pt x="13291" y="29422"/>
                </a:lnTo>
                <a:lnTo>
                  <a:pt x="13533" y="29240"/>
                </a:lnTo>
                <a:lnTo>
                  <a:pt x="13734" y="29019"/>
                </a:lnTo>
                <a:lnTo>
                  <a:pt x="13916" y="28777"/>
                </a:lnTo>
                <a:lnTo>
                  <a:pt x="14077" y="28536"/>
                </a:lnTo>
                <a:lnTo>
                  <a:pt x="14218" y="28274"/>
                </a:lnTo>
                <a:lnTo>
                  <a:pt x="14338" y="27992"/>
                </a:lnTo>
                <a:lnTo>
                  <a:pt x="14439" y="27710"/>
                </a:lnTo>
                <a:lnTo>
                  <a:pt x="14520" y="27408"/>
                </a:lnTo>
                <a:lnTo>
                  <a:pt x="15607" y="27327"/>
                </a:lnTo>
                <a:lnTo>
                  <a:pt x="16695" y="27227"/>
                </a:lnTo>
                <a:lnTo>
                  <a:pt x="17802" y="27106"/>
                </a:lnTo>
                <a:lnTo>
                  <a:pt x="18889" y="26945"/>
                </a:lnTo>
                <a:lnTo>
                  <a:pt x="19977" y="26763"/>
                </a:lnTo>
                <a:lnTo>
                  <a:pt x="21044" y="26562"/>
                </a:lnTo>
                <a:lnTo>
                  <a:pt x="22111" y="26320"/>
                </a:lnTo>
                <a:lnTo>
                  <a:pt x="23179" y="26079"/>
                </a:lnTo>
                <a:lnTo>
                  <a:pt x="23340" y="26018"/>
                </a:lnTo>
                <a:lnTo>
                  <a:pt x="23380" y="26018"/>
                </a:lnTo>
                <a:lnTo>
                  <a:pt x="23541" y="25998"/>
                </a:lnTo>
                <a:lnTo>
                  <a:pt x="23682" y="25958"/>
                </a:lnTo>
                <a:lnTo>
                  <a:pt x="23823" y="25877"/>
                </a:lnTo>
                <a:lnTo>
                  <a:pt x="23964" y="25777"/>
                </a:lnTo>
                <a:lnTo>
                  <a:pt x="24065" y="25656"/>
                </a:lnTo>
                <a:lnTo>
                  <a:pt x="24145" y="25515"/>
                </a:lnTo>
                <a:lnTo>
                  <a:pt x="24186" y="25354"/>
                </a:lnTo>
                <a:lnTo>
                  <a:pt x="24206" y="25193"/>
                </a:lnTo>
                <a:lnTo>
                  <a:pt x="24004" y="23340"/>
                </a:lnTo>
                <a:lnTo>
                  <a:pt x="23964" y="22816"/>
                </a:lnTo>
                <a:lnTo>
                  <a:pt x="23904" y="22313"/>
                </a:lnTo>
                <a:lnTo>
                  <a:pt x="23823" y="21810"/>
                </a:lnTo>
                <a:lnTo>
                  <a:pt x="23763" y="21548"/>
                </a:lnTo>
                <a:lnTo>
                  <a:pt x="23682" y="21306"/>
                </a:lnTo>
                <a:lnTo>
                  <a:pt x="23622" y="21165"/>
                </a:lnTo>
                <a:lnTo>
                  <a:pt x="23521" y="21024"/>
                </a:lnTo>
                <a:lnTo>
                  <a:pt x="23461" y="20964"/>
                </a:lnTo>
                <a:lnTo>
                  <a:pt x="23400" y="20924"/>
                </a:lnTo>
                <a:lnTo>
                  <a:pt x="23320" y="20883"/>
                </a:lnTo>
                <a:lnTo>
                  <a:pt x="23259" y="20863"/>
                </a:lnTo>
                <a:lnTo>
                  <a:pt x="23058" y="20843"/>
                </a:lnTo>
                <a:lnTo>
                  <a:pt x="22937" y="20803"/>
                </a:lnTo>
                <a:lnTo>
                  <a:pt x="22816" y="20803"/>
                </a:lnTo>
                <a:lnTo>
                  <a:pt x="22474" y="20823"/>
                </a:lnTo>
                <a:lnTo>
                  <a:pt x="22132" y="20863"/>
                </a:lnTo>
                <a:lnTo>
                  <a:pt x="21447" y="20984"/>
                </a:lnTo>
                <a:lnTo>
                  <a:pt x="21246" y="20843"/>
                </a:lnTo>
                <a:lnTo>
                  <a:pt x="21084" y="20682"/>
                </a:lnTo>
                <a:lnTo>
                  <a:pt x="20923" y="20501"/>
                </a:lnTo>
                <a:lnTo>
                  <a:pt x="20803" y="20279"/>
                </a:lnTo>
                <a:lnTo>
                  <a:pt x="20682" y="20058"/>
                </a:lnTo>
                <a:lnTo>
                  <a:pt x="20581" y="19816"/>
                </a:lnTo>
                <a:lnTo>
                  <a:pt x="20500" y="19594"/>
                </a:lnTo>
                <a:lnTo>
                  <a:pt x="20440" y="19353"/>
                </a:lnTo>
                <a:lnTo>
                  <a:pt x="20339" y="18890"/>
                </a:lnTo>
                <a:lnTo>
                  <a:pt x="20279" y="18447"/>
                </a:lnTo>
                <a:lnTo>
                  <a:pt x="20219" y="17984"/>
                </a:lnTo>
                <a:lnTo>
                  <a:pt x="20178" y="17520"/>
                </a:lnTo>
                <a:lnTo>
                  <a:pt x="20118" y="16574"/>
                </a:lnTo>
                <a:lnTo>
                  <a:pt x="20078" y="15668"/>
                </a:lnTo>
                <a:lnTo>
                  <a:pt x="20017" y="14762"/>
                </a:lnTo>
                <a:lnTo>
                  <a:pt x="19957" y="13875"/>
                </a:lnTo>
                <a:lnTo>
                  <a:pt x="19876" y="12989"/>
                </a:lnTo>
                <a:lnTo>
                  <a:pt x="19755" y="12103"/>
                </a:lnTo>
                <a:lnTo>
                  <a:pt x="19614" y="11217"/>
                </a:lnTo>
                <a:lnTo>
                  <a:pt x="19514" y="10774"/>
                </a:lnTo>
                <a:lnTo>
                  <a:pt x="19413" y="10351"/>
                </a:lnTo>
                <a:lnTo>
                  <a:pt x="19312" y="9908"/>
                </a:lnTo>
                <a:lnTo>
                  <a:pt x="19171" y="9486"/>
                </a:lnTo>
                <a:lnTo>
                  <a:pt x="19030" y="9063"/>
                </a:lnTo>
                <a:lnTo>
                  <a:pt x="18869" y="8640"/>
                </a:lnTo>
                <a:lnTo>
                  <a:pt x="18708" y="8277"/>
                </a:lnTo>
                <a:lnTo>
                  <a:pt x="18527" y="7915"/>
                </a:lnTo>
                <a:lnTo>
                  <a:pt x="18346" y="7572"/>
                </a:lnTo>
                <a:lnTo>
                  <a:pt x="18144" y="7230"/>
                </a:lnTo>
                <a:lnTo>
                  <a:pt x="17943" y="6888"/>
                </a:lnTo>
                <a:lnTo>
                  <a:pt x="17722" y="6566"/>
                </a:lnTo>
                <a:lnTo>
                  <a:pt x="17480" y="6264"/>
                </a:lnTo>
                <a:lnTo>
                  <a:pt x="17218" y="5961"/>
                </a:lnTo>
                <a:lnTo>
                  <a:pt x="16956" y="5680"/>
                </a:lnTo>
                <a:lnTo>
                  <a:pt x="16674" y="5418"/>
                </a:lnTo>
                <a:lnTo>
                  <a:pt x="16372" y="5176"/>
                </a:lnTo>
                <a:lnTo>
                  <a:pt x="16070" y="4934"/>
                </a:lnTo>
                <a:lnTo>
                  <a:pt x="15748" y="4713"/>
                </a:lnTo>
                <a:lnTo>
                  <a:pt x="15406" y="4512"/>
                </a:lnTo>
                <a:lnTo>
                  <a:pt x="15043" y="4330"/>
                </a:lnTo>
                <a:lnTo>
                  <a:pt x="14681" y="4169"/>
                </a:lnTo>
                <a:lnTo>
                  <a:pt x="14661" y="4169"/>
                </a:lnTo>
                <a:lnTo>
                  <a:pt x="14761" y="4028"/>
                </a:lnTo>
                <a:lnTo>
                  <a:pt x="14822" y="3887"/>
                </a:lnTo>
                <a:lnTo>
                  <a:pt x="14902" y="3726"/>
                </a:lnTo>
                <a:lnTo>
                  <a:pt x="14943" y="3565"/>
                </a:lnTo>
                <a:lnTo>
                  <a:pt x="14983" y="3404"/>
                </a:lnTo>
                <a:lnTo>
                  <a:pt x="15003" y="3223"/>
                </a:lnTo>
                <a:lnTo>
                  <a:pt x="15023" y="2880"/>
                </a:lnTo>
                <a:lnTo>
                  <a:pt x="15023" y="2518"/>
                </a:lnTo>
                <a:lnTo>
                  <a:pt x="14963" y="2176"/>
                </a:lnTo>
                <a:lnTo>
                  <a:pt x="14882" y="1853"/>
                </a:lnTo>
                <a:lnTo>
                  <a:pt x="14781" y="1572"/>
                </a:lnTo>
                <a:lnTo>
                  <a:pt x="14681" y="1390"/>
                </a:lnTo>
                <a:lnTo>
                  <a:pt x="14600" y="1209"/>
                </a:lnTo>
                <a:lnTo>
                  <a:pt x="14479" y="1048"/>
                </a:lnTo>
                <a:lnTo>
                  <a:pt x="14359" y="907"/>
                </a:lnTo>
                <a:lnTo>
                  <a:pt x="14238" y="766"/>
                </a:lnTo>
                <a:lnTo>
                  <a:pt x="14097" y="645"/>
                </a:lnTo>
                <a:lnTo>
                  <a:pt x="13936" y="524"/>
                </a:lnTo>
                <a:lnTo>
                  <a:pt x="13795" y="424"/>
                </a:lnTo>
                <a:lnTo>
                  <a:pt x="13613" y="323"/>
                </a:lnTo>
                <a:lnTo>
                  <a:pt x="13452" y="242"/>
                </a:lnTo>
                <a:lnTo>
                  <a:pt x="13271" y="162"/>
                </a:lnTo>
                <a:lnTo>
                  <a:pt x="13090" y="122"/>
                </a:lnTo>
                <a:lnTo>
                  <a:pt x="12909" y="61"/>
                </a:lnTo>
                <a:lnTo>
                  <a:pt x="12707" y="21"/>
                </a:lnTo>
                <a:lnTo>
                  <a:pt x="12526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2430360" y="2613179"/>
            <a:ext cx="438984" cy="659051"/>
          </a:xfrm>
          <a:custGeom>
            <a:pathLst>
              <a:path extrusionOk="0" h="39672" w="26421">
                <a:moveTo>
                  <a:pt x="8256" y="1571"/>
                </a:moveTo>
                <a:lnTo>
                  <a:pt x="8377" y="1954"/>
                </a:lnTo>
                <a:lnTo>
                  <a:pt x="8458" y="2337"/>
                </a:lnTo>
                <a:lnTo>
                  <a:pt x="8518" y="2719"/>
                </a:lnTo>
                <a:lnTo>
                  <a:pt x="8559" y="3122"/>
                </a:lnTo>
                <a:lnTo>
                  <a:pt x="8559" y="3505"/>
                </a:lnTo>
                <a:lnTo>
                  <a:pt x="8518" y="3887"/>
                </a:lnTo>
                <a:lnTo>
                  <a:pt x="8458" y="4290"/>
                </a:lnTo>
                <a:lnTo>
                  <a:pt x="8377" y="4673"/>
                </a:lnTo>
                <a:lnTo>
                  <a:pt x="8236" y="4693"/>
                </a:lnTo>
                <a:lnTo>
                  <a:pt x="8156" y="4673"/>
                </a:lnTo>
                <a:lnTo>
                  <a:pt x="8055" y="4652"/>
                </a:lnTo>
                <a:lnTo>
                  <a:pt x="7934" y="4290"/>
                </a:lnTo>
                <a:lnTo>
                  <a:pt x="7793" y="3927"/>
                </a:lnTo>
                <a:lnTo>
                  <a:pt x="7693" y="3605"/>
                </a:lnTo>
                <a:lnTo>
                  <a:pt x="7612" y="3263"/>
                </a:lnTo>
                <a:lnTo>
                  <a:pt x="7572" y="2941"/>
                </a:lnTo>
                <a:lnTo>
                  <a:pt x="7572" y="2578"/>
                </a:lnTo>
                <a:lnTo>
                  <a:pt x="7592" y="2437"/>
                </a:lnTo>
                <a:lnTo>
                  <a:pt x="7632" y="2296"/>
                </a:lnTo>
                <a:lnTo>
                  <a:pt x="7693" y="2155"/>
                </a:lnTo>
                <a:lnTo>
                  <a:pt x="7773" y="1994"/>
                </a:lnTo>
                <a:lnTo>
                  <a:pt x="7874" y="1853"/>
                </a:lnTo>
                <a:lnTo>
                  <a:pt x="7995" y="1753"/>
                </a:lnTo>
                <a:lnTo>
                  <a:pt x="8115" y="1652"/>
                </a:lnTo>
                <a:lnTo>
                  <a:pt x="8256" y="1571"/>
                </a:lnTo>
                <a:close/>
                <a:moveTo>
                  <a:pt x="8297" y="5740"/>
                </a:moveTo>
                <a:lnTo>
                  <a:pt x="8397" y="5881"/>
                </a:lnTo>
                <a:lnTo>
                  <a:pt x="8498" y="5982"/>
                </a:lnTo>
                <a:lnTo>
                  <a:pt x="8639" y="6062"/>
                </a:lnTo>
                <a:lnTo>
                  <a:pt x="8780" y="6122"/>
                </a:lnTo>
                <a:lnTo>
                  <a:pt x="8921" y="6143"/>
                </a:lnTo>
                <a:lnTo>
                  <a:pt x="9062" y="6143"/>
                </a:lnTo>
                <a:lnTo>
                  <a:pt x="9203" y="6102"/>
                </a:lnTo>
                <a:lnTo>
                  <a:pt x="9324" y="6062"/>
                </a:lnTo>
                <a:lnTo>
                  <a:pt x="9747" y="6263"/>
                </a:lnTo>
                <a:lnTo>
                  <a:pt x="10170" y="6445"/>
                </a:lnTo>
                <a:lnTo>
                  <a:pt x="10572" y="6646"/>
                </a:lnTo>
                <a:lnTo>
                  <a:pt x="10995" y="6868"/>
                </a:lnTo>
                <a:lnTo>
                  <a:pt x="11418" y="7129"/>
                </a:lnTo>
                <a:lnTo>
                  <a:pt x="11821" y="7411"/>
                </a:lnTo>
                <a:lnTo>
                  <a:pt x="12203" y="7713"/>
                </a:lnTo>
                <a:lnTo>
                  <a:pt x="12586" y="8036"/>
                </a:lnTo>
                <a:lnTo>
                  <a:pt x="13371" y="8660"/>
                </a:lnTo>
                <a:lnTo>
                  <a:pt x="13754" y="8962"/>
                </a:lnTo>
                <a:lnTo>
                  <a:pt x="14177" y="9224"/>
                </a:lnTo>
                <a:lnTo>
                  <a:pt x="14620" y="9506"/>
                </a:lnTo>
                <a:lnTo>
                  <a:pt x="15063" y="9747"/>
                </a:lnTo>
                <a:lnTo>
                  <a:pt x="15526" y="9989"/>
                </a:lnTo>
                <a:lnTo>
                  <a:pt x="16009" y="10210"/>
                </a:lnTo>
                <a:lnTo>
                  <a:pt x="16956" y="10613"/>
                </a:lnTo>
                <a:lnTo>
                  <a:pt x="17902" y="11016"/>
                </a:lnTo>
                <a:lnTo>
                  <a:pt x="21467" y="12486"/>
                </a:lnTo>
                <a:lnTo>
                  <a:pt x="21527" y="12607"/>
                </a:lnTo>
                <a:lnTo>
                  <a:pt x="21587" y="12707"/>
                </a:lnTo>
                <a:lnTo>
                  <a:pt x="21668" y="12828"/>
                </a:lnTo>
                <a:lnTo>
                  <a:pt x="21749" y="12929"/>
                </a:lnTo>
                <a:lnTo>
                  <a:pt x="21446" y="13714"/>
                </a:lnTo>
                <a:lnTo>
                  <a:pt x="21104" y="14479"/>
                </a:lnTo>
                <a:lnTo>
                  <a:pt x="20742" y="15245"/>
                </a:lnTo>
                <a:lnTo>
                  <a:pt x="20339" y="15990"/>
                </a:lnTo>
                <a:lnTo>
                  <a:pt x="19876" y="15929"/>
                </a:lnTo>
                <a:lnTo>
                  <a:pt x="19433" y="15849"/>
                </a:lnTo>
                <a:lnTo>
                  <a:pt x="18990" y="15748"/>
                </a:lnTo>
                <a:lnTo>
                  <a:pt x="18547" y="15627"/>
                </a:lnTo>
                <a:lnTo>
                  <a:pt x="18124" y="15486"/>
                </a:lnTo>
                <a:lnTo>
                  <a:pt x="17681" y="15345"/>
                </a:lnTo>
                <a:lnTo>
                  <a:pt x="16835" y="15043"/>
                </a:lnTo>
                <a:lnTo>
                  <a:pt x="15868" y="14661"/>
                </a:lnTo>
                <a:lnTo>
                  <a:pt x="14922" y="14258"/>
                </a:lnTo>
                <a:lnTo>
                  <a:pt x="13975" y="13855"/>
                </a:lnTo>
                <a:lnTo>
                  <a:pt x="13049" y="13412"/>
                </a:lnTo>
                <a:lnTo>
                  <a:pt x="12103" y="12949"/>
                </a:lnTo>
                <a:lnTo>
                  <a:pt x="11176" y="12486"/>
                </a:lnTo>
                <a:lnTo>
                  <a:pt x="10250" y="12003"/>
                </a:lnTo>
                <a:lnTo>
                  <a:pt x="9344" y="11499"/>
                </a:lnTo>
                <a:lnTo>
                  <a:pt x="8981" y="11278"/>
                </a:lnTo>
                <a:lnTo>
                  <a:pt x="8337" y="10895"/>
                </a:lnTo>
                <a:lnTo>
                  <a:pt x="7954" y="10694"/>
                </a:lnTo>
                <a:lnTo>
                  <a:pt x="7572" y="10492"/>
                </a:lnTo>
                <a:lnTo>
                  <a:pt x="7209" y="10311"/>
                </a:lnTo>
                <a:lnTo>
                  <a:pt x="6867" y="10190"/>
                </a:lnTo>
                <a:lnTo>
                  <a:pt x="6887" y="10170"/>
                </a:lnTo>
                <a:lnTo>
                  <a:pt x="6968" y="10029"/>
                </a:lnTo>
                <a:lnTo>
                  <a:pt x="7028" y="9868"/>
                </a:lnTo>
                <a:lnTo>
                  <a:pt x="7088" y="9707"/>
                </a:lnTo>
                <a:lnTo>
                  <a:pt x="7129" y="9546"/>
                </a:lnTo>
                <a:lnTo>
                  <a:pt x="7189" y="9203"/>
                </a:lnTo>
                <a:lnTo>
                  <a:pt x="7270" y="8881"/>
                </a:lnTo>
                <a:lnTo>
                  <a:pt x="7451" y="8176"/>
                </a:lnTo>
                <a:lnTo>
                  <a:pt x="7672" y="7472"/>
                </a:lnTo>
                <a:lnTo>
                  <a:pt x="7894" y="6847"/>
                </a:lnTo>
                <a:lnTo>
                  <a:pt x="8136" y="6223"/>
                </a:lnTo>
                <a:lnTo>
                  <a:pt x="8297" y="5740"/>
                </a:lnTo>
                <a:close/>
                <a:moveTo>
                  <a:pt x="1833" y="26844"/>
                </a:moveTo>
                <a:lnTo>
                  <a:pt x="2034" y="27086"/>
                </a:lnTo>
                <a:lnTo>
                  <a:pt x="2235" y="27327"/>
                </a:lnTo>
                <a:lnTo>
                  <a:pt x="2457" y="27549"/>
                </a:lnTo>
                <a:lnTo>
                  <a:pt x="2638" y="27790"/>
                </a:lnTo>
                <a:lnTo>
                  <a:pt x="2980" y="28274"/>
                </a:lnTo>
                <a:lnTo>
                  <a:pt x="3283" y="28777"/>
                </a:lnTo>
                <a:lnTo>
                  <a:pt x="3564" y="29301"/>
                </a:lnTo>
                <a:lnTo>
                  <a:pt x="3806" y="29824"/>
                </a:lnTo>
                <a:lnTo>
                  <a:pt x="4028" y="30388"/>
                </a:lnTo>
                <a:lnTo>
                  <a:pt x="4209" y="30972"/>
                </a:lnTo>
                <a:lnTo>
                  <a:pt x="4370" y="31556"/>
                </a:lnTo>
                <a:lnTo>
                  <a:pt x="4491" y="32140"/>
                </a:lnTo>
                <a:lnTo>
                  <a:pt x="4531" y="32422"/>
                </a:lnTo>
                <a:lnTo>
                  <a:pt x="4551" y="32704"/>
                </a:lnTo>
                <a:lnTo>
                  <a:pt x="4591" y="33268"/>
                </a:lnTo>
                <a:lnTo>
                  <a:pt x="4591" y="33832"/>
                </a:lnTo>
                <a:lnTo>
                  <a:pt x="4612" y="34395"/>
                </a:lnTo>
                <a:lnTo>
                  <a:pt x="4068" y="34013"/>
                </a:lnTo>
                <a:lnTo>
                  <a:pt x="3806" y="33832"/>
                </a:lnTo>
                <a:lnTo>
                  <a:pt x="3544" y="33610"/>
                </a:lnTo>
                <a:lnTo>
                  <a:pt x="3303" y="33389"/>
                </a:lnTo>
                <a:lnTo>
                  <a:pt x="3061" y="33167"/>
                </a:lnTo>
                <a:lnTo>
                  <a:pt x="2819" y="32925"/>
                </a:lnTo>
                <a:lnTo>
                  <a:pt x="2618" y="32664"/>
                </a:lnTo>
                <a:lnTo>
                  <a:pt x="2417" y="32422"/>
                </a:lnTo>
                <a:lnTo>
                  <a:pt x="2256" y="32160"/>
                </a:lnTo>
                <a:lnTo>
                  <a:pt x="2115" y="31878"/>
                </a:lnTo>
                <a:lnTo>
                  <a:pt x="1974" y="31596"/>
                </a:lnTo>
                <a:lnTo>
                  <a:pt x="1873" y="31314"/>
                </a:lnTo>
                <a:lnTo>
                  <a:pt x="1772" y="31012"/>
                </a:lnTo>
                <a:lnTo>
                  <a:pt x="1712" y="30710"/>
                </a:lnTo>
                <a:lnTo>
                  <a:pt x="1651" y="30408"/>
                </a:lnTo>
                <a:lnTo>
                  <a:pt x="1611" y="30106"/>
                </a:lnTo>
                <a:lnTo>
                  <a:pt x="1571" y="29804"/>
                </a:lnTo>
                <a:lnTo>
                  <a:pt x="1571" y="29482"/>
                </a:lnTo>
                <a:lnTo>
                  <a:pt x="1551" y="29180"/>
                </a:lnTo>
                <a:lnTo>
                  <a:pt x="1591" y="28556"/>
                </a:lnTo>
                <a:lnTo>
                  <a:pt x="1651" y="27931"/>
                </a:lnTo>
                <a:lnTo>
                  <a:pt x="1732" y="27388"/>
                </a:lnTo>
                <a:lnTo>
                  <a:pt x="1833" y="26844"/>
                </a:lnTo>
                <a:close/>
                <a:moveTo>
                  <a:pt x="21426" y="28535"/>
                </a:moveTo>
                <a:lnTo>
                  <a:pt x="21970" y="28717"/>
                </a:lnTo>
                <a:lnTo>
                  <a:pt x="22514" y="28918"/>
                </a:lnTo>
                <a:lnTo>
                  <a:pt x="22776" y="29039"/>
                </a:lnTo>
                <a:lnTo>
                  <a:pt x="23017" y="29160"/>
                </a:lnTo>
                <a:lnTo>
                  <a:pt x="23279" y="29301"/>
                </a:lnTo>
                <a:lnTo>
                  <a:pt x="23521" y="29462"/>
                </a:lnTo>
                <a:lnTo>
                  <a:pt x="23782" y="29663"/>
                </a:lnTo>
                <a:lnTo>
                  <a:pt x="24004" y="29885"/>
                </a:lnTo>
                <a:lnTo>
                  <a:pt x="24205" y="30146"/>
                </a:lnTo>
                <a:lnTo>
                  <a:pt x="24366" y="30408"/>
                </a:lnTo>
                <a:lnTo>
                  <a:pt x="24507" y="30690"/>
                </a:lnTo>
                <a:lnTo>
                  <a:pt x="24608" y="30992"/>
                </a:lnTo>
                <a:lnTo>
                  <a:pt x="24689" y="31314"/>
                </a:lnTo>
                <a:lnTo>
                  <a:pt x="24749" y="31637"/>
                </a:lnTo>
                <a:lnTo>
                  <a:pt x="24769" y="31959"/>
                </a:lnTo>
                <a:lnTo>
                  <a:pt x="24769" y="32281"/>
                </a:lnTo>
                <a:lnTo>
                  <a:pt x="24749" y="32623"/>
                </a:lnTo>
                <a:lnTo>
                  <a:pt x="24709" y="32946"/>
                </a:lnTo>
                <a:lnTo>
                  <a:pt x="24648" y="33268"/>
                </a:lnTo>
                <a:lnTo>
                  <a:pt x="24548" y="33570"/>
                </a:lnTo>
                <a:lnTo>
                  <a:pt x="24447" y="33872"/>
                </a:lnTo>
                <a:lnTo>
                  <a:pt x="24326" y="34154"/>
                </a:lnTo>
                <a:lnTo>
                  <a:pt x="24105" y="34557"/>
                </a:lnTo>
                <a:lnTo>
                  <a:pt x="23863" y="34959"/>
                </a:lnTo>
                <a:lnTo>
                  <a:pt x="23581" y="35322"/>
                </a:lnTo>
                <a:lnTo>
                  <a:pt x="23279" y="35664"/>
                </a:lnTo>
                <a:lnTo>
                  <a:pt x="22937" y="35986"/>
                </a:lnTo>
                <a:lnTo>
                  <a:pt x="22594" y="36268"/>
                </a:lnTo>
                <a:lnTo>
                  <a:pt x="22212" y="36550"/>
                </a:lnTo>
                <a:lnTo>
                  <a:pt x="21829" y="36792"/>
                </a:lnTo>
                <a:lnTo>
                  <a:pt x="21829" y="36631"/>
                </a:lnTo>
                <a:lnTo>
                  <a:pt x="21809" y="36490"/>
                </a:lnTo>
                <a:lnTo>
                  <a:pt x="21769" y="36329"/>
                </a:lnTo>
                <a:lnTo>
                  <a:pt x="21708" y="36188"/>
                </a:lnTo>
                <a:lnTo>
                  <a:pt x="21567" y="35906"/>
                </a:lnTo>
                <a:lnTo>
                  <a:pt x="21426" y="35624"/>
                </a:lnTo>
                <a:lnTo>
                  <a:pt x="21326" y="35362"/>
                </a:lnTo>
                <a:lnTo>
                  <a:pt x="21245" y="35120"/>
                </a:lnTo>
                <a:lnTo>
                  <a:pt x="21084" y="34597"/>
                </a:lnTo>
                <a:lnTo>
                  <a:pt x="20943" y="34053"/>
                </a:lnTo>
                <a:lnTo>
                  <a:pt x="20862" y="33509"/>
                </a:lnTo>
                <a:lnTo>
                  <a:pt x="20802" y="32946"/>
                </a:lnTo>
                <a:lnTo>
                  <a:pt x="20782" y="32382"/>
                </a:lnTo>
                <a:lnTo>
                  <a:pt x="20802" y="31838"/>
                </a:lnTo>
                <a:lnTo>
                  <a:pt x="20842" y="31274"/>
                </a:lnTo>
                <a:lnTo>
                  <a:pt x="20923" y="30710"/>
                </a:lnTo>
                <a:lnTo>
                  <a:pt x="21044" y="30167"/>
                </a:lnTo>
                <a:lnTo>
                  <a:pt x="21185" y="29603"/>
                </a:lnTo>
                <a:lnTo>
                  <a:pt x="21326" y="29059"/>
                </a:lnTo>
                <a:lnTo>
                  <a:pt x="21426" y="28535"/>
                </a:lnTo>
                <a:close/>
                <a:moveTo>
                  <a:pt x="7169" y="11519"/>
                </a:moveTo>
                <a:lnTo>
                  <a:pt x="8015" y="12063"/>
                </a:lnTo>
                <a:lnTo>
                  <a:pt x="8881" y="12607"/>
                </a:lnTo>
                <a:lnTo>
                  <a:pt x="9807" y="13150"/>
                </a:lnTo>
                <a:lnTo>
                  <a:pt x="10733" y="13674"/>
                </a:lnTo>
                <a:lnTo>
                  <a:pt x="11680" y="14198"/>
                </a:lnTo>
                <a:lnTo>
                  <a:pt x="12646" y="14681"/>
                </a:lnTo>
                <a:lnTo>
                  <a:pt x="13613" y="15164"/>
                </a:lnTo>
                <a:lnTo>
                  <a:pt x="14600" y="15607"/>
                </a:lnTo>
                <a:lnTo>
                  <a:pt x="15586" y="16050"/>
                </a:lnTo>
                <a:lnTo>
                  <a:pt x="16593" y="16473"/>
                </a:lnTo>
                <a:lnTo>
                  <a:pt x="17097" y="16674"/>
                </a:lnTo>
                <a:lnTo>
                  <a:pt x="17580" y="16856"/>
                </a:lnTo>
                <a:lnTo>
                  <a:pt x="17318" y="17077"/>
                </a:lnTo>
                <a:lnTo>
                  <a:pt x="17077" y="17319"/>
                </a:lnTo>
                <a:lnTo>
                  <a:pt x="16835" y="17581"/>
                </a:lnTo>
                <a:lnTo>
                  <a:pt x="16613" y="17842"/>
                </a:lnTo>
                <a:lnTo>
                  <a:pt x="16412" y="18124"/>
                </a:lnTo>
                <a:lnTo>
                  <a:pt x="16231" y="18426"/>
                </a:lnTo>
                <a:lnTo>
                  <a:pt x="16050" y="18728"/>
                </a:lnTo>
                <a:lnTo>
                  <a:pt x="15889" y="19031"/>
                </a:lnTo>
                <a:lnTo>
                  <a:pt x="15748" y="19353"/>
                </a:lnTo>
                <a:lnTo>
                  <a:pt x="15627" y="19675"/>
                </a:lnTo>
                <a:lnTo>
                  <a:pt x="15506" y="19997"/>
                </a:lnTo>
                <a:lnTo>
                  <a:pt x="15425" y="20339"/>
                </a:lnTo>
                <a:lnTo>
                  <a:pt x="15345" y="20682"/>
                </a:lnTo>
                <a:lnTo>
                  <a:pt x="15284" y="21024"/>
                </a:lnTo>
                <a:lnTo>
                  <a:pt x="15244" y="21366"/>
                </a:lnTo>
                <a:lnTo>
                  <a:pt x="15224" y="21729"/>
                </a:lnTo>
                <a:lnTo>
                  <a:pt x="15224" y="22132"/>
                </a:lnTo>
                <a:lnTo>
                  <a:pt x="15244" y="22514"/>
                </a:lnTo>
                <a:lnTo>
                  <a:pt x="15305" y="22917"/>
                </a:lnTo>
                <a:lnTo>
                  <a:pt x="15385" y="23300"/>
                </a:lnTo>
                <a:lnTo>
                  <a:pt x="15486" y="23682"/>
                </a:lnTo>
                <a:lnTo>
                  <a:pt x="15607" y="24065"/>
                </a:lnTo>
                <a:lnTo>
                  <a:pt x="15768" y="24427"/>
                </a:lnTo>
                <a:lnTo>
                  <a:pt x="15949" y="24770"/>
                </a:lnTo>
                <a:lnTo>
                  <a:pt x="16130" y="25112"/>
                </a:lnTo>
                <a:lnTo>
                  <a:pt x="16352" y="25454"/>
                </a:lnTo>
                <a:lnTo>
                  <a:pt x="16573" y="25777"/>
                </a:lnTo>
                <a:lnTo>
                  <a:pt x="16835" y="26079"/>
                </a:lnTo>
                <a:lnTo>
                  <a:pt x="17097" y="26361"/>
                </a:lnTo>
                <a:lnTo>
                  <a:pt x="17379" y="26642"/>
                </a:lnTo>
                <a:lnTo>
                  <a:pt x="17681" y="26904"/>
                </a:lnTo>
                <a:lnTo>
                  <a:pt x="17983" y="27146"/>
                </a:lnTo>
                <a:lnTo>
                  <a:pt x="18285" y="27367"/>
                </a:lnTo>
                <a:lnTo>
                  <a:pt x="18587" y="27549"/>
                </a:lnTo>
                <a:lnTo>
                  <a:pt x="18909" y="27710"/>
                </a:lnTo>
                <a:lnTo>
                  <a:pt x="19231" y="27851"/>
                </a:lnTo>
                <a:lnTo>
                  <a:pt x="19554" y="27972"/>
                </a:lnTo>
                <a:lnTo>
                  <a:pt x="19896" y="28092"/>
                </a:lnTo>
                <a:lnTo>
                  <a:pt x="20581" y="28294"/>
                </a:lnTo>
                <a:lnTo>
                  <a:pt x="20399" y="28535"/>
                </a:lnTo>
                <a:lnTo>
                  <a:pt x="20218" y="28817"/>
                </a:lnTo>
                <a:lnTo>
                  <a:pt x="20057" y="29099"/>
                </a:lnTo>
                <a:lnTo>
                  <a:pt x="19936" y="29381"/>
                </a:lnTo>
                <a:lnTo>
                  <a:pt x="19815" y="29703"/>
                </a:lnTo>
                <a:lnTo>
                  <a:pt x="19715" y="30005"/>
                </a:lnTo>
                <a:lnTo>
                  <a:pt x="19634" y="30328"/>
                </a:lnTo>
                <a:lnTo>
                  <a:pt x="19554" y="30650"/>
                </a:lnTo>
                <a:lnTo>
                  <a:pt x="19493" y="30972"/>
                </a:lnTo>
                <a:lnTo>
                  <a:pt x="19413" y="31616"/>
                </a:lnTo>
                <a:lnTo>
                  <a:pt x="19352" y="32261"/>
                </a:lnTo>
                <a:lnTo>
                  <a:pt x="19352" y="32583"/>
                </a:lnTo>
                <a:lnTo>
                  <a:pt x="19352" y="32925"/>
                </a:lnTo>
                <a:lnTo>
                  <a:pt x="19413" y="33570"/>
                </a:lnTo>
                <a:lnTo>
                  <a:pt x="19493" y="34214"/>
                </a:lnTo>
                <a:lnTo>
                  <a:pt x="19634" y="34859"/>
                </a:lnTo>
                <a:lnTo>
                  <a:pt x="19715" y="35181"/>
                </a:lnTo>
                <a:lnTo>
                  <a:pt x="19795" y="35483"/>
                </a:lnTo>
                <a:lnTo>
                  <a:pt x="20017" y="36087"/>
                </a:lnTo>
                <a:lnTo>
                  <a:pt x="20138" y="36429"/>
                </a:lnTo>
                <a:lnTo>
                  <a:pt x="20299" y="36772"/>
                </a:lnTo>
                <a:lnTo>
                  <a:pt x="20399" y="36933"/>
                </a:lnTo>
                <a:lnTo>
                  <a:pt x="20500" y="37074"/>
                </a:lnTo>
                <a:lnTo>
                  <a:pt x="20641" y="37215"/>
                </a:lnTo>
                <a:lnTo>
                  <a:pt x="20782" y="37315"/>
                </a:lnTo>
                <a:lnTo>
                  <a:pt x="20299" y="37497"/>
                </a:lnTo>
                <a:lnTo>
                  <a:pt x="19916" y="37638"/>
                </a:lnTo>
                <a:lnTo>
                  <a:pt x="19533" y="37738"/>
                </a:lnTo>
                <a:lnTo>
                  <a:pt x="19131" y="37839"/>
                </a:lnTo>
                <a:lnTo>
                  <a:pt x="18728" y="37899"/>
                </a:lnTo>
                <a:lnTo>
                  <a:pt x="18325" y="37960"/>
                </a:lnTo>
                <a:lnTo>
                  <a:pt x="17922" y="38000"/>
                </a:lnTo>
                <a:lnTo>
                  <a:pt x="17520" y="38040"/>
                </a:lnTo>
                <a:lnTo>
                  <a:pt x="16714" y="38040"/>
                </a:lnTo>
                <a:lnTo>
                  <a:pt x="16311" y="38020"/>
                </a:lnTo>
                <a:lnTo>
                  <a:pt x="15486" y="37960"/>
                </a:lnTo>
                <a:lnTo>
                  <a:pt x="14680" y="37839"/>
                </a:lnTo>
                <a:lnTo>
                  <a:pt x="13875" y="37698"/>
                </a:lnTo>
                <a:lnTo>
                  <a:pt x="13029" y="37517"/>
                </a:lnTo>
                <a:lnTo>
                  <a:pt x="12183" y="37295"/>
                </a:lnTo>
                <a:lnTo>
                  <a:pt x="11337" y="37054"/>
                </a:lnTo>
                <a:lnTo>
                  <a:pt x="10492" y="36792"/>
                </a:lnTo>
                <a:lnTo>
                  <a:pt x="9646" y="36530"/>
                </a:lnTo>
                <a:lnTo>
                  <a:pt x="8820" y="36228"/>
                </a:lnTo>
                <a:lnTo>
                  <a:pt x="7169" y="35624"/>
                </a:lnTo>
                <a:lnTo>
                  <a:pt x="6464" y="35342"/>
                </a:lnTo>
                <a:lnTo>
                  <a:pt x="5759" y="35020"/>
                </a:lnTo>
                <a:lnTo>
                  <a:pt x="5820" y="34939"/>
                </a:lnTo>
                <a:lnTo>
                  <a:pt x="5860" y="34879"/>
                </a:lnTo>
                <a:lnTo>
                  <a:pt x="5921" y="34778"/>
                </a:lnTo>
                <a:lnTo>
                  <a:pt x="5941" y="34677"/>
                </a:lnTo>
                <a:lnTo>
                  <a:pt x="6001" y="34355"/>
                </a:lnTo>
                <a:lnTo>
                  <a:pt x="6021" y="34013"/>
                </a:lnTo>
                <a:lnTo>
                  <a:pt x="6041" y="33691"/>
                </a:lnTo>
                <a:lnTo>
                  <a:pt x="6021" y="33348"/>
                </a:lnTo>
                <a:lnTo>
                  <a:pt x="5961" y="32684"/>
                </a:lnTo>
                <a:lnTo>
                  <a:pt x="5880" y="32019"/>
                </a:lnTo>
                <a:lnTo>
                  <a:pt x="5820" y="31697"/>
                </a:lnTo>
                <a:lnTo>
                  <a:pt x="5739" y="31355"/>
                </a:lnTo>
                <a:lnTo>
                  <a:pt x="5578" y="30690"/>
                </a:lnTo>
                <a:lnTo>
                  <a:pt x="5357" y="30046"/>
                </a:lnTo>
                <a:lnTo>
                  <a:pt x="5115" y="29421"/>
                </a:lnTo>
                <a:lnTo>
                  <a:pt x="4853" y="28837"/>
                </a:lnTo>
                <a:lnTo>
                  <a:pt x="4551" y="28294"/>
                </a:lnTo>
                <a:lnTo>
                  <a:pt x="4209" y="27750"/>
                </a:lnTo>
                <a:lnTo>
                  <a:pt x="3846" y="27226"/>
                </a:lnTo>
                <a:lnTo>
                  <a:pt x="3504" y="26763"/>
                </a:lnTo>
                <a:lnTo>
                  <a:pt x="3303" y="26502"/>
                </a:lnTo>
                <a:lnTo>
                  <a:pt x="3101" y="26260"/>
                </a:lnTo>
                <a:lnTo>
                  <a:pt x="2860" y="26018"/>
                </a:lnTo>
                <a:lnTo>
                  <a:pt x="2618" y="25817"/>
                </a:lnTo>
                <a:lnTo>
                  <a:pt x="2497" y="25736"/>
                </a:lnTo>
                <a:lnTo>
                  <a:pt x="2356" y="25656"/>
                </a:lnTo>
                <a:lnTo>
                  <a:pt x="2235" y="25595"/>
                </a:lnTo>
                <a:lnTo>
                  <a:pt x="2094" y="25555"/>
                </a:lnTo>
                <a:lnTo>
                  <a:pt x="2296" y="24729"/>
                </a:lnTo>
                <a:lnTo>
                  <a:pt x="2517" y="23884"/>
                </a:lnTo>
                <a:lnTo>
                  <a:pt x="2980" y="22253"/>
                </a:lnTo>
                <a:lnTo>
                  <a:pt x="3423" y="20843"/>
                </a:lnTo>
                <a:lnTo>
                  <a:pt x="3907" y="19474"/>
                </a:lnTo>
                <a:lnTo>
                  <a:pt x="4410" y="18104"/>
                </a:lnTo>
                <a:lnTo>
                  <a:pt x="4954" y="16735"/>
                </a:lnTo>
                <a:lnTo>
                  <a:pt x="5538" y="15426"/>
                </a:lnTo>
                <a:lnTo>
                  <a:pt x="6122" y="14117"/>
                </a:lnTo>
                <a:lnTo>
                  <a:pt x="6464" y="13432"/>
                </a:lnTo>
                <a:lnTo>
                  <a:pt x="6645" y="13110"/>
                </a:lnTo>
                <a:lnTo>
                  <a:pt x="6786" y="12768"/>
                </a:lnTo>
                <a:lnTo>
                  <a:pt x="6988" y="12144"/>
                </a:lnTo>
                <a:lnTo>
                  <a:pt x="7169" y="11519"/>
                </a:lnTo>
                <a:close/>
                <a:moveTo>
                  <a:pt x="8599" y="1"/>
                </a:moveTo>
                <a:lnTo>
                  <a:pt x="8357" y="21"/>
                </a:lnTo>
                <a:lnTo>
                  <a:pt x="8136" y="41"/>
                </a:lnTo>
                <a:lnTo>
                  <a:pt x="7914" y="81"/>
                </a:lnTo>
                <a:lnTo>
                  <a:pt x="7733" y="142"/>
                </a:lnTo>
                <a:lnTo>
                  <a:pt x="7552" y="222"/>
                </a:lnTo>
                <a:lnTo>
                  <a:pt x="7391" y="323"/>
                </a:lnTo>
                <a:lnTo>
                  <a:pt x="7209" y="424"/>
                </a:lnTo>
                <a:lnTo>
                  <a:pt x="7068" y="544"/>
                </a:lnTo>
                <a:lnTo>
                  <a:pt x="6927" y="685"/>
                </a:lnTo>
                <a:lnTo>
                  <a:pt x="6786" y="826"/>
                </a:lnTo>
                <a:lnTo>
                  <a:pt x="6666" y="987"/>
                </a:lnTo>
                <a:lnTo>
                  <a:pt x="6545" y="1149"/>
                </a:lnTo>
                <a:lnTo>
                  <a:pt x="6444" y="1330"/>
                </a:lnTo>
                <a:lnTo>
                  <a:pt x="6364" y="1511"/>
                </a:lnTo>
                <a:lnTo>
                  <a:pt x="6283" y="1692"/>
                </a:lnTo>
                <a:lnTo>
                  <a:pt x="6223" y="1873"/>
                </a:lnTo>
                <a:lnTo>
                  <a:pt x="6162" y="2075"/>
                </a:lnTo>
                <a:lnTo>
                  <a:pt x="6122" y="2256"/>
                </a:lnTo>
                <a:lnTo>
                  <a:pt x="6102" y="2437"/>
                </a:lnTo>
                <a:lnTo>
                  <a:pt x="6102" y="2659"/>
                </a:lnTo>
                <a:lnTo>
                  <a:pt x="6102" y="2880"/>
                </a:lnTo>
                <a:lnTo>
                  <a:pt x="6122" y="3102"/>
                </a:lnTo>
                <a:lnTo>
                  <a:pt x="6142" y="3323"/>
                </a:lnTo>
                <a:lnTo>
                  <a:pt x="6243" y="3746"/>
                </a:lnTo>
                <a:lnTo>
                  <a:pt x="6384" y="4169"/>
                </a:lnTo>
                <a:lnTo>
                  <a:pt x="6525" y="4552"/>
                </a:lnTo>
                <a:lnTo>
                  <a:pt x="6706" y="4914"/>
                </a:lnTo>
                <a:lnTo>
                  <a:pt x="6807" y="5095"/>
                </a:lnTo>
                <a:lnTo>
                  <a:pt x="6927" y="5257"/>
                </a:lnTo>
                <a:lnTo>
                  <a:pt x="7048" y="5418"/>
                </a:lnTo>
                <a:lnTo>
                  <a:pt x="7189" y="5559"/>
                </a:lnTo>
                <a:lnTo>
                  <a:pt x="7129" y="5639"/>
                </a:lnTo>
                <a:lnTo>
                  <a:pt x="6968" y="5982"/>
                </a:lnTo>
                <a:lnTo>
                  <a:pt x="6807" y="6304"/>
                </a:lnTo>
                <a:lnTo>
                  <a:pt x="6525" y="7009"/>
                </a:lnTo>
                <a:lnTo>
                  <a:pt x="6283" y="7693"/>
                </a:lnTo>
                <a:lnTo>
                  <a:pt x="6041" y="8398"/>
                </a:lnTo>
                <a:lnTo>
                  <a:pt x="5921" y="8801"/>
                </a:lnTo>
                <a:lnTo>
                  <a:pt x="5820" y="9203"/>
                </a:lnTo>
                <a:lnTo>
                  <a:pt x="5780" y="9405"/>
                </a:lnTo>
                <a:lnTo>
                  <a:pt x="5759" y="9606"/>
                </a:lnTo>
                <a:lnTo>
                  <a:pt x="5759" y="9828"/>
                </a:lnTo>
                <a:lnTo>
                  <a:pt x="5780" y="10029"/>
                </a:lnTo>
                <a:lnTo>
                  <a:pt x="5800" y="10110"/>
                </a:lnTo>
                <a:lnTo>
                  <a:pt x="5840" y="10190"/>
                </a:lnTo>
                <a:lnTo>
                  <a:pt x="5880" y="10251"/>
                </a:lnTo>
                <a:lnTo>
                  <a:pt x="5921" y="10311"/>
                </a:lnTo>
                <a:lnTo>
                  <a:pt x="6041" y="10392"/>
                </a:lnTo>
                <a:lnTo>
                  <a:pt x="6182" y="10432"/>
                </a:lnTo>
                <a:lnTo>
                  <a:pt x="6223" y="10593"/>
                </a:lnTo>
                <a:lnTo>
                  <a:pt x="6283" y="10734"/>
                </a:lnTo>
                <a:lnTo>
                  <a:pt x="6384" y="10875"/>
                </a:lnTo>
                <a:lnTo>
                  <a:pt x="6505" y="10996"/>
                </a:lnTo>
                <a:lnTo>
                  <a:pt x="6202" y="11318"/>
                </a:lnTo>
                <a:lnTo>
                  <a:pt x="5921" y="11640"/>
                </a:lnTo>
                <a:lnTo>
                  <a:pt x="5659" y="11982"/>
                </a:lnTo>
                <a:lnTo>
                  <a:pt x="5538" y="12164"/>
                </a:lnTo>
                <a:lnTo>
                  <a:pt x="5437" y="12345"/>
                </a:lnTo>
                <a:lnTo>
                  <a:pt x="4994" y="13191"/>
                </a:lnTo>
                <a:lnTo>
                  <a:pt x="4571" y="14036"/>
                </a:lnTo>
                <a:lnTo>
                  <a:pt x="4169" y="14882"/>
                </a:lnTo>
                <a:lnTo>
                  <a:pt x="3786" y="15708"/>
                </a:lnTo>
                <a:lnTo>
                  <a:pt x="3403" y="16574"/>
                </a:lnTo>
                <a:lnTo>
                  <a:pt x="3061" y="17420"/>
                </a:lnTo>
                <a:lnTo>
                  <a:pt x="2719" y="18265"/>
                </a:lnTo>
                <a:lnTo>
                  <a:pt x="2417" y="19131"/>
                </a:lnTo>
                <a:lnTo>
                  <a:pt x="2115" y="19997"/>
                </a:lnTo>
                <a:lnTo>
                  <a:pt x="1812" y="20863"/>
                </a:lnTo>
                <a:lnTo>
                  <a:pt x="1551" y="21729"/>
                </a:lnTo>
                <a:lnTo>
                  <a:pt x="1289" y="22615"/>
                </a:lnTo>
                <a:lnTo>
                  <a:pt x="1047" y="23501"/>
                </a:lnTo>
                <a:lnTo>
                  <a:pt x="806" y="24387"/>
                </a:lnTo>
                <a:lnTo>
                  <a:pt x="604" y="25273"/>
                </a:lnTo>
                <a:lnTo>
                  <a:pt x="383" y="26159"/>
                </a:lnTo>
                <a:lnTo>
                  <a:pt x="222" y="27086"/>
                </a:lnTo>
                <a:lnTo>
                  <a:pt x="141" y="27529"/>
                </a:lnTo>
                <a:lnTo>
                  <a:pt x="81" y="27992"/>
                </a:lnTo>
                <a:lnTo>
                  <a:pt x="40" y="28455"/>
                </a:lnTo>
                <a:lnTo>
                  <a:pt x="20" y="28918"/>
                </a:lnTo>
                <a:lnTo>
                  <a:pt x="0" y="29381"/>
                </a:lnTo>
                <a:lnTo>
                  <a:pt x="20" y="29824"/>
                </a:lnTo>
                <a:lnTo>
                  <a:pt x="61" y="30287"/>
                </a:lnTo>
                <a:lnTo>
                  <a:pt x="121" y="30751"/>
                </a:lnTo>
                <a:lnTo>
                  <a:pt x="222" y="31194"/>
                </a:lnTo>
                <a:lnTo>
                  <a:pt x="342" y="31637"/>
                </a:lnTo>
                <a:lnTo>
                  <a:pt x="463" y="31999"/>
                </a:lnTo>
                <a:lnTo>
                  <a:pt x="604" y="32341"/>
                </a:lnTo>
                <a:lnTo>
                  <a:pt x="765" y="32664"/>
                </a:lnTo>
                <a:lnTo>
                  <a:pt x="947" y="32986"/>
                </a:lnTo>
                <a:lnTo>
                  <a:pt x="1148" y="33288"/>
                </a:lnTo>
                <a:lnTo>
                  <a:pt x="1349" y="33590"/>
                </a:lnTo>
                <a:lnTo>
                  <a:pt x="1571" y="33872"/>
                </a:lnTo>
                <a:lnTo>
                  <a:pt x="1833" y="34134"/>
                </a:lnTo>
                <a:lnTo>
                  <a:pt x="2074" y="34395"/>
                </a:lnTo>
                <a:lnTo>
                  <a:pt x="2356" y="34657"/>
                </a:lnTo>
                <a:lnTo>
                  <a:pt x="2618" y="34899"/>
                </a:lnTo>
                <a:lnTo>
                  <a:pt x="2920" y="35120"/>
                </a:lnTo>
                <a:lnTo>
                  <a:pt x="3202" y="35342"/>
                </a:lnTo>
                <a:lnTo>
                  <a:pt x="3504" y="35543"/>
                </a:lnTo>
                <a:lnTo>
                  <a:pt x="4128" y="35946"/>
                </a:lnTo>
                <a:lnTo>
                  <a:pt x="4833" y="36308"/>
                </a:lnTo>
                <a:lnTo>
                  <a:pt x="5538" y="36651"/>
                </a:lnTo>
                <a:lnTo>
                  <a:pt x="6243" y="36973"/>
                </a:lnTo>
                <a:lnTo>
                  <a:pt x="6988" y="37255"/>
                </a:lnTo>
                <a:lnTo>
                  <a:pt x="7713" y="37517"/>
                </a:lnTo>
                <a:lnTo>
                  <a:pt x="8458" y="37778"/>
                </a:lnTo>
                <a:lnTo>
                  <a:pt x="9948" y="38282"/>
                </a:lnTo>
                <a:lnTo>
                  <a:pt x="10854" y="38564"/>
                </a:lnTo>
                <a:lnTo>
                  <a:pt x="11780" y="38826"/>
                </a:lnTo>
                <a:lnTo>
                  <a:pt x="12687" y="39067"/>
                </a:lnTo>
                <a:lnTo>
                  <a:pt x="13613" y="39289"/>
                </a:lnTo>
                <a:lnTo>
                  <a:pt x="14559" y="39450"/>
                </a:lnTo>
                <a:lnTo>
                  <a:pt x="15023" y="39530"/>
                </a:lnTo>
                <a:lnTo>
                  <a:pt x="15506" y="39571"/>
                </a:lnTo>
                <a:lnTo>
                  <a:pt x="15969" y="39631"/>
                </a:lnTo>
                <a:lnTo>
                  <a:pt x="16452" y="39651"/>
                </a:lnTo>
                <a:lnTo>
                  <a:pt x="16916" y="39671"/>
                </a:lnTo>
                <a:lnTo>
                  <a:pt x="17399" y="39671"/>
                </a:lnTo>
                <a:lnTo>
                  <a:pt x="17761" y="39651"/>
                </a:lnTo>
                <a:lnTo>
                  <a:pt x="18124" y="39631"/>
                </a:lnTo>
                <a:lnTo>
                  <a:pt x="18486" y="39591"/>
                </a:lnTo>
                <a:lnTo>
                  <a:pt x="18869" y="39530"/>
                </a:lnTo>
                <a:lnTo>
                  <a:pt x="19231" y="39470"/>
                </a:lnTo>
                <a:lnTo>
                  <a:pt x="19594" y="39389"/>
                </a:lnTo>
                <a:lnTo>
                  <a:pt x="19976" y="39289"/>
                </a:lnTo>
                <a:lnTo>
                  <a:pt x="20339" y="39188"/>
                </a:lnTo>
                <a:lnTo>
                  <a:pt x="20701" y="39087"/>
                </a:lnTo>
                <a:lnTo>
                  <a:pt x="21044" y="38946"/>
                </a:lnTo>
                <a:lnTo>
                  <a:pt x="21406" y="38806"/>
                </a:lnTo>
                <a:lnTo>
                  <a:pt x="21749" y="38665"/>
                </a:lnTo>
                <a:lnTo>
                  <a:pt x="22091" y="38503"/>
                </a:lnTo>
                <a:lnTo>
                  <a:pt x="22433" y="38322"/>
                </a:lnTo>
                <a:lnTo>
                  <a:pt x="22755" y="38141"/>
                </a:lnTo>
                <a:lnTo>
                  <a:pt x="23078" y="37940"/>
                </a:lnTo>
                <a:lnTo>
                  <a:pt x="23380" y="37718"/>
                </a:lnTo>
                <a:lnTo>
                  <a:pt x="23682" y="37497"/>
                </a:lnTo>
                <a:lnTo>
                  <a:pt x="23984" y="37255"/>
                </a:lnTo>
                <a:lnTo>
                  <a:pt x="24246" y="37013"/>
                </a:lnTo>
                <a:lnTo>
                  <a:pt x="24507" y="36751"/>
                </a:lnTo>
                <a:lnTo>
                  <a:pt x="24769" y="36490"/>
                </a:lnTo>
                <a:lnTo>
                  <a:pt x="24991" y="36188"/>
                </a:lnTo>
                <a:lnTo>
                  <a:pt x="25212" y="35906"/>
                </a:lnTo>
                <a:lnTo>
                  <a:pt x="25434" y="35604"/>
                </a:lnTo>
                <a:lnTo>
                  <a:pt x="25615" y="35281"/>
                </a:lnTo>
                <a:lnTo>
                  <a:pt x="25776" y="34959"/>
                </a:lnTo>
                <a:lnTo>
                  <a:pt x="25937" y="34617"/>
                </a:lnTo>
                <a:lnTo>
                  <a:pt x="26078" y="34254"/>
                </a:lnTo>
                <a:lnTo>
                  <a:pt x="26179" y="33892"/>
                </a:lnTo>
                <a:lnTo>
                  <a:pt x="26279" y="33529"/>
                </a:lnTo>
                <a:lnTo>
                  <a:pt x="26340" y="33147"/>
                </a:lnTo>
                <a:lnTo>
                  <a:pt x="26380" y="32784"/>
                </a:lnTo>
                <a:lnTo>
                  <a:pt x="26420" y="32422"/>
                </a:lnTo>
                <a:lnTo>
                  <a:pt x="26420" y="32059"/>
                </a:lnTo>
                <a:lnTo>
                  <a:pt x="26400" y="31697"/>
                </a:lnTo>
                <a:lnTo>
                  <a:pt x="26360" y="31355"/>
                </a:lnTo>
                <a:lnTo>
                  <a:pt x="26300" y="31012"/>
                </a:lnTo>
                <a:lnTo>
                  <a:pt x="26199" y="30670"/>
                </a:lnTo>
                <a:lnTo>
                  <a:pt x="26098" y="30348"/>
                </a:lnTo>
                <a:lnTo>
                  <a:pt x="25977" y="30026"/>
                </a:lnTo>
                <a:lnTo>
                  <a:pt x="25816" y="29703"/>
                </a:lnTo>
                <a:lnTo>
                  <a:pt x="25655" y="29401"/>
                </a:lnTo>
                <a:lnTo>
                  <a:pt x="25454" y="29119"/>
                </a:lnTo>
                <a:lnTo>
                  <a:pt x="25232" y="28837"/>
                </a:lnTo>
                <a:lnTo>
                  <a:pt x="24991" y="28576"/>
                </a:lnTo>
                <a:lnTo>
                  <a:pt x="24729" y="28334"/>
                </a:lnTo>
                <a:lnTo>
                  <a:pt x="24447" y="28092"/>
                </a:lnTo>
                <a:lnTo>
                  <a:pt x="24165" y="27891"/>
                </a:lnTo>
                <a:lnTo>
                  <a:pt x="23883" y="27710"/>
                </a:lnTo>
                <a:lnTo>
                  <a:pt x="23581" y="27569"/>
                </a:lnTo>
                <a:lnTo>
                  <a:pt x="23279" y="27428"/>
                </a:lnTo>
                <a:lnTo>
                  <a:pt x="22957" y="27307"/>
                </a:lnTo>
                <a:lnTo>
                  <a:pt x="22635" y="27186"/>
                </a:lnTo>
                <a:lnTo>
                  <a:pt x="21990" y="26985"/>
                </a:lnTo>
                <a:lnTo>
                  <a:pt x="21326" y="26804"/>
                </a:lnTo>
                <a:lnTo>
                  <a:pt x="20681" y="26602"/>
                </a:lnTo>
                <a:lnTo>
                  <a:pt x="20359" y="26502"/>
                </a:lnTo>
                <a:lnTo>
                  <a:pt x="20037" y="26381"/>
                </a:lnTo>
                <a:lnTo>
                  <a:pt x="19735" y="26260"/>
                </a:lnTo>
                <a:lnTo>
                  <a:pt x="19433" y="26099"/>
                </a:lnTo>
                <a:lnTo>
                  <a:pt x="19151" y="25958"/>
                </a:lnTo>
                <a:lnTo>
                  <a:pt x="18909" y="25777"/>
                </a:lnTo>
                <a:lnTo>
                  <a:pt x="18647" y="25595"/>
                </a:lnTo>
                <a:lnTo>
                  <a:pt x="18426" y="25374"/>
                </a:lnTo>
                <a:lnTo>
                  <a:pt x="18204" y="25152"/>
                </a:lnTo>
                <a:lnTo>
                  <a:pt x="18003" y="24931"/>
                </a:lnTo>
                <a:lnTo>
                  <a:pt x="17822" y="24689"/>
                </a:lnTo>
                <a:lnTo>
                  <a:pt x="17640" y="24427"/>
                </a:lnTo>
                <a:lnTo>
                  <a:pt x="17479" y="24145"/>
                </a:lnTo>
                <a:lnTo>
                  <a:pt x="17338" y="23884"/>
                </a:lnTo>
                <a:lnTo>
                  <a:pt x="17218" y="23602"/>
                </a:lnTo>
                <a:lnTo>
                  <a:pt x="17117" y="23300"/>
                </a:lnTo>
                <a:lnTo>
                  <a:pt x="17016" y="22998"/>
                </a:lnTo>
                <a:lnTo>
                  <a:pt x="16956" y="22696"/>
                </a:lnTo>
                <a:lnTo>
                  <a:pt x="16916" y="22394"/>
                </a:lnTo>
                <a:lnTo>
                  <a:pt x="16875" y="22091"/>
                </a:lnTo>
                <a:lnTo>
                  <a:pt x="16875" y="21769"/>
                </a:lnTo>
                <a:lnTo>
                  <a:pt x="16895" y="21447"/>
                </a:lnTo>
                <a:lnTo>
                  <a:pt x="16936" y="21145"/>
                </a:lnTo>
                <a:lnTo>
                  <a:pt x="16996" y="20823"/>
                </a:lnTo>
                <a:lnTo>
                  <a:pt x="17077" y="20521"/>
                </a:lnTo>
                <a:lnTo>
                  <a:pt x="17177" y="20219"/>
                </a:lnTo>
                <a:lnTo>
                  <a:pt x="17298" y="19917"/>
                </a:lnTo>
                <a:lnTo>
                  <a:pt x="17419" y="19635"/>
                </a:lnTo>
                <a:lnTo>
                  <a:pt x="17580" y="19353"/>
                </a:lnTo>
                <a:lnTo>
                  <a:pt x="17761" y="19091"/>
                </a:lnTo>
                <a:lnTo>
                  <a:pt x="17943" y="18829"/>
                </a:lnTo>
                <a:lnTo>
                  <a:pt x="18144" y="18588"/>
                </a:lnTo>
                <a:lnTo>
                  <a:pt x="18365" y="18366"/>
                </a:lnTo>
                <a:lnTo>
                  <a:pt x="18607" y="18145"/>
                </a:lnTo>
                <a:lnTo>
                  <a:pt x="18849" y="17963"/>
                </a:lnTo>
                <a:lnTo>
                  <a:pt x="19111" y="17782"/>
                </a:lnTo>
                <a:lnTo>
                  <a:pt x="19231" y="17681"/>
                </a:lnTo>
                <a:lnTo>
                  <a:pt x="19332" y="17581"/>
                </a:lnTo>
                <a:lnTo>
                  <a:pt x="19392" y="17460"/>
                </a:lnTo>
                <a:lnTo>
                  <a:pt x="19453" y="17339"/>
                </a:lnTo>
                <a:lnTo>
                  <a:pt x="20097" y="17440"/>
                </a:lnTo>
                <a:lnTo>
                  <a:pt x="20742" y="17500"/>
                </a:lnTo>
                <a:lnTo>
                  <a:pt x="20842" y="17500"/>
                </a:lnTo>
                <a:lnTo>
                  <a:pt x="20923" y="17480"/>
                </a:lnTo>
                <a:lnTo>
                  <a:pt x="21024" y="17460"/>
                </a:lnTo>
                <a:lnTo>
                  <a:pt x="21104" y="17420"/>
                </a:lnTo>
                <a:lnTo>
                  <a:pt x="21265" y="17299"/>
                </a:lnTo>
                <a:lnTo>
                  <a:pt x="21326" y="17218"/>
                </a:lnTo>
                <a:lnTo>
                  <a:pt x="21366" y="17138"/>
                </a:lnTo>
                <a:lnTo>
                  <a:pt x="21648" y="16654"/>
                </a:lnTo>
                <a:lnTo>
                  <a:pt x="21910" y="16151"/>
                </a:lnTo>
                <a:lnTo>
                  <a:pt x="22171" y="15647"/>
                </a:lnTo>
                <a:lnTo>
                  <a:pt x="22413" y="15144"/>
                </a:lnTo>
                <a:lnTo>
                  <a:pt x="22635" y="14620"/>
                </a:lnTo>
                <a:lnTo>
                  <a:pt x="22856" y="14097"/>
                </a:lnTo>
                <a:lnTo>
                  <a:pt x="23057" y="13573"/>
                </a:lnTo>
                <a:lnTo>
                  <a:pt x="23259" y="13050"/>
                </a:lnTo>
                <a:lnTo>
                  <a:pt x="23319" y="12969"/>
                </a:lnTo>
                <a:lnTo>
                  <a:pt x="23380" y="12869"/>
                </a:lnTo>
                <a:lnTo>
                  <a:pt x="23440" y="12768"/>
                </a:lnTo>
                <a:lnTo>
                  <a:pt x="23480" y="12667"/>
                </a:lnTo>
                <a:lnTo>
                  <a:pt x="23500" y="12566"/>
                </a:lnTo>
                <a:lnTo>
                  <a:pt x="23521" y="12446"/>
                </a:lnTo>
                <a:lnTo>
                  <a:pt x="23521" y="12345"/>
                </a:lnTo>
                <a:lnTo>
                  <a:pt x="23500" y="12244"/>
                </a:lnTo>
                <a:lnTo>
                  <a:pt x="23480" y="12144"/>
                </a:lnTo>
                <a:lnTo>
                  <a:pt x="23440" y="11982"/>
                </a:lnTo>
                <a:lnTo>
                  <a:pt x="23360" y="11862"/>
                </a:lnTo>
                <a:lnTo>
                  <a:pt x="23259" y="11761"/>
                </a:lnTo>
                <a:lnTo>
                  <a:pt x="23138" y="11660"/>
                </a:lnTo>
                <a:lnTo>
                  <a:pt x="23098" y="11560"/>
                </a:lnTo>
                <a:lnTo>
                  <a:pt x="23057" y="11459"/>
                </a:lnTo>
                <a:lnTo>
                  <a:pt x="22977" y="11358"/>
                </a:lnTo>
                <a:lnTo>
                  <a:pt x="22916" y="11278"/>
                </a:lnTo>
                <a:lnTo>
                  <a:pt x="22816" y="11197"/>
                </a:lnTo>
                <a:lnTo>
                  <a:pt x="22715" y="11137"/>
                </a:lnTo>
                <a:lnTo>
                  <a:pt x="22514" y="11016"/>
                </a:lnTo>
                <a:lnTo>
                  <a:pt x="20520" y="10210"/>
                </a:lnTo>
                <a:lnTo>
                  <a:pt x="18506" y="9405"/>
                </a:lnTo>
                <a:lnTo>
                  <a:pt x="17580" y="9042"/>
                </a:lnTo>
                <a:lnTo>
                  <a:pt x="16674" y="8640"/>
                </a:lnTo>
                <a:lnTo>
                  <a:pt x="16211" y="8438"/>
                </a:lnTo>
                <a:lnTo>
                  <a:pt x="15768" y="8217"/>
                </a:lnTo>
                <a:lnTo>
                  <a:pt x="15325" y="7975"/>
                </a:lnTo>
                <a:lnTo>
                  <a:pt x="14882" y="7713"/>
                </a:lnTo>
                <a:lnTo>
                  <a:pt x="14499" y="7472"/>
                </a:lnTo>
                <a:lnTo>
                  <a:pt x="14096" y="7190"/>
                </a:lnTo>
                <a:lnTo>
                  <a:pt x="13331" y="6626"/>
                </a:lnTo>
                <a:lnTo>
                  <a:pt x="12948" y="6344"/>
                </a:lnTo>
                <a:lnTo>
                  <a:pt x="12546" y="6082"/>
                </a:lnTo>
                <a:lnTo>
                  <a:pt x="12143" y="5820"/>
                </a:lnTo>
                <a:lnTo>
                  <a:pt x="11720" y="5599"/>
                </a:lnTo>
                <a:lnTo>
                  <a:pt x="11297" y="5377"/>
                </a:lnTo>
                <a:lnTo>
                  <a:pt x="10854" y="5196"/>
                </a:lnTo>
                <a:lnTo>
                  <a:pt x="10391" y="5035"/>
                </a:lnTo>
                <a:lnTo>
                  <a:pt x="9948" y="4874"/>
                </a:lnTo>
                <a:lnTo>
                  <a:pt x="10008" y="4552"/>
                </a:lnTo>
                <a:lnTo>
                  <a:pt x="10069" y="4209"/>
                </a:lnTo>
                <a:lnTo>
                  <a:pt x="10089" y="3867"/>
                </a:lnTo>
                <a:lnTo>
                  <a:pt x="10109" y="3525"/>
                </a:lnTo>
                <a:lnTo>
                  <a:pt x="10109" y="3203"/>
                </a:lnTo>
                <a:lnTo>
                  <a:pt x="10109" y="2860"/>
                </a:lnTo>
                <a:lnTo>
                  <a:pt x="10069" y="2518"/>
                </a:lnTo>
                <a:lnTo>
                  <a:pt x="10029" y="2176"/>
                </a:lnTo>
                <a:lnTo>
                  <a:pt x="9928" y="1753"/>
                </a:lnTo>
                <a:lnTo>
                  <a:pt x="9807" y="1350"/>
                </a:lnTo>
                <a:lnTo>
                  <a:pt x="9666" y="947"/>
                </a:lnTo>
                <a:lnTo>
                  <a:pt x="9505" y="544"/>
                </a:lnTo>
                <a:lnTo>
                  <a:pt x="9445" y="444"/>
                </a:lnTo>
                <a:lnTo>
                  <a:pt x="9364" y="343"/>
                </a:lnTo>
                <a:lnTo>
                  <a:pt x="9304" y="262"/>
                </a:lnTo>
                <a:lnTo>
                  <a:pt x="9223" y="202"/>
                </a:lnTo>
                <a:lnTo>
                  <a:pt x="9122" y="142"/>
                </a:lnTo>
                <a:lnTo>
                  <a:pt x="9022" y="101"/>
                </a:lnTo>
                <a:lnTo>
                  <a:pt x="8820" y="41"/>
                </a:lnTo>
                <a:lnTo>
                  <a:pt x="859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3199144" y="2647634"/>
            <a:ext cx="446361" cy="590142"/>
          </a:xfrm>
          <a:custGeom>
            <a:pathLst>
              <a:path extrusionOk="0" h="35524" w="26865">
                <a:moveTo>
                  <a:pt x="10734" y="4955"/>
                </a:moveTo>
                <a:lnTo>
                  <a:pt x="10553" y="4975"/>
                </a:lnTo>
                <a:lnTo>
                  <a:pt x="10372" y="5035"/>
                </a:lnTo>
                <a:lnTo>
                  <a:pt x="10211" y="5116"/>
                </a:lnTo>
                <a:lnTo>
                  <a:pt x="10070" y="5237"/>
                </a:lnTo>
                <a:lnTo>
                  <a:pt x="9989" y="5337"/>
                </a:lnTo>
                <a:lnTo>
                  <a:pt x="9929" y="5438"/>
                </a:lnTo>
                <a:lnTo>
                  <a:pt x="9868" y="5539"/>
                </a:lnTo>
                <a:lnTo>
                  <a:pt x="9828" y="5659"/>
                </a:lnTo>
                <a:lnTo>
                  <a:pt x="9808" y="5780"/>
                </a:lnTo>
                <a:lnTo>
                  <a:pt x="9788" y="5901"/>
                </a:lnTo>
                <a:lnTo>
                  <a:pt x="9808" y="6042"/>
                </a:lnTo>
                <a:lnTo>
                  <a:pt x="9828" y="6163"/>
                </a:lnTo>
                <a:lnTo>
                  <a:pt x="9888" y="6324"/>
                </a:lnTo>
                <a:lnTo>
                  <a:pt x="9989" y="6485"/>
                </a:lnTo>
                <a:lnTo>
                  <a:pt x="10110" y="6606"/>
                </a:lnTo>
                <a:lnTo>
                  <a:pt x="10271" y="6727"/>
                </a:lnTo>
                <a:lnTo>
                  <a:pt x="10432" y="6807"/>
                </a:lnTo>
                <a:lnTo>
                  <a:pt x="10613" y="6848"/>
                </a:lnTo>
                <a:lnTo>
                  <a:pt x="10795" y="6848"/>
                </a:lnTo>
                <a:lnTo>
                  <a:pt x="10996" y="6807"/>
                </a:lnTo>
                <a:lnTo>
                  <a:pt x="11157" y="6747"/>
                </a:lnTo>
                <a:lnTo>
                  <a:pt x="11318" y="6646"/>
                </a:lnTo>
                <a:lnTo>
                  <a:pt x="11439" y="6525"/>
                </a:lnTo>
                <a:lnTo>
                  <a:pt x="11560" y="6384"/>
                </a:lnTo>
                <a:lnTo>
                  <a:pt x="11640" y="6203"/>
                </a:lnTo>
                <a:lnTo>
                  <a:pt x="11681" y="6042"/>
                </a:lnTo>
                <a:lnTo>
                  <a:pt x="11681" y="5861"/>
                </a:lnTo>
                <a:lnTo>
                  <a:pt x="11661" y="5659"/>
                </a:lnTo>
                <a:lnTo>
                  <a:pt x="11600" y="5518"/>
                </a:lnTo>
                <a:lnTo>
                  <a:pt x="11520" y="5378"/>
                </a:lnTo>
                <a:lnTo>
                  <a:pt x="11439" y="5257"/>
                </a:lnTo>
                <a:lnTo>
                  <a:pt x="11318" y="5156"/>
                </a:lnTo>
                <a:lnTo>
                  <a:pt x="11177" y="5075"/>
                </a:lnTo>
                <a:lnTo>
                  <a:pt x="11036" y="5015"/>
                </a:lnTo>
                <a:lnTo>
                  <a:pt x="10895" y="4975"/>
                </a:lnTo>
                <a:lnTo>
                  <a:pt x="10734" y="4955"/>
                </a:lnTo>
                <a:close/>
                <a:moveTo>
                  <a:pt x="15185" y="4955"/>
                </a:moveTo>
                <a:lnTo>
                  <a:pt x="15003" y="4975"/>
                </a:lnTo>
                <a:lnTo>
                  <a:pt x="14822" y="5035"/>
                </a:lnTo>
                <a:lnTo>
                  <a:pt x="14661" y="5116"/>
                </a:lnTo>
                <a:lnTo>
                  <a:pt x="14520" y="5237"/>
                </a:lnTo>
                <a:lnTo>
                  <a:pt x="14419" y="5337"/>
                </a:lnTo>
                <a:lnTo>
                  <a:pt x="14359" y="5438"/>
                </a:lnTo>
                <a:lnTo>
                  <a:pt x="14299" y="5539"/>
                </a:lnTo>
                <a:lnTo>
                  <a:pt x="14258" y="5659"/>
                </a:lnTo>
                <a:lnTo>
                  <a:pt x="14238" y="5780"/>
                </a:lnTo>
                <a:lnTo>
                  <a:pt x="14238" y="5901"/>
                </a:lnTo>
                <a:lnTo>
                  <a:pt x="14238" y="6042"/>
                </a:lnTo>
                <a:lnTo>
                  <a:pt x="14258" y="6163"/>
                </a:lnTo>
                <a:lnTo>
                  <a:pt x="14339" y="6324"/>
                </a:lnTo>
                <a:lnTo>
                  <a:pt x="14440" y="6485"/>
                </a:lnTo>
                <a:lnTo>
                  <a:pt x="14560" y="6606"/>
                </a:lnTo>
                <a:lnTo>
                  <a:pt x="14701" y="6727"/>
                </a:lnTo>
                <a:lnTo>
                  <a:pt x="14883" y="6807"/>
                </a:lnTo>
                <a:lnTo>
                  <a:pt x="15064" y="6848"/>
                </a:lnTo>
                <a:lnTo>
                  <a:pt x="15245" y="6848"/>
                </a:lnTo>
                <a:lnTo>
                  <a:pt x="15426" y="6807"/>
                </a:lnTo>
                <a:lnTo>
                  <a:pt x="15607" y="6747"/>
                </a:lnTo>
                <a:lnTo>
                  <a:pt x="15748" y="6646"/>
                </a:lnTo>
                <a:lnTo>
                  <a:pt x="15889" y="6525"/>
                </a:lnTo>
                <a:lnTo>
                  <a:pt x="15990" y="6384"/>
                </a:lnTo>
                <a:lnTo>
                  <a:pt x="16071" y="6203"/>
                </a:lnTo>
                <a:lnTo>
                  <a:pt x="16111" y="6042"/>
                </a:lnTo>
                <a:lnTo>
                  <a:pt x="16111" y="5861"/>
                </a:lnTo>
                <a:lnTo>
                  <a:pt x="16091" y="5659"/>
                </a:lnTo>
                <a:lnTo>
                  <a:pt x="16051" y="5518"/>
                </a:lnTo>
                <a:lnTo>
                  <a:pt x="15970" y="5378"/>
                </a:lnTo>
                <a:lnTo>
                  <a:pt x="15869" y="5257"/>
                </a:lnTo>
                <a:lnTo>
                  <a:pt x="15748" y="5156"/>
                </a:lnTo>
                <a:lnTo>
                  <a:pt x="15628" y="5075"/>
                </a:lnTo>
                <a:lnTo>
                  <a:pt x="15487" y="5015"/>
                </a:lnTo>
                <a:lnTo>
                  <a:pt x="15326" y="4975"/>
                </a:lnTo>
                <a:lnTo>
                  <a:pt x="15185" y="4955"/>
                </a:lnTo>
                <a:close/>
                <a:moveTo>
                  <a:pt x="13795" y="8740"/>
                </a:moveTo>
                <a:lnTo>
                  <a:pt x="14117" y="8761"/>
                </a:lnTo>
                <a:lnTo>
                  <a:pt x="14057" y="8922"/>
                </a:lnTo>
                <a:lnTo>
                  <a:pt x="13936" y="9063"/>
                </a:lnTo>
                <a:lnTo>
                  <a:pt x="13815" y="9184"/>
                </a:lnTo>
                <a:lnTo>
                  <a:pt x="13674" y="9284"/>
                </a:lnTo>
                <a:lnTo>
                  <a:pt x="13513" y="9365"/>
                </a:lnTo>
                <a:lnTo>
                  <a:pt x="13332" y="9405"/>
                </a:lnTo>
                <a:lnTo>
                  <a:pt x="13151" y="9425"/>
                </a:lnTo>
                <a:lnTo>
                  <a:pt x="12969" y="9405"/>
                </a:lnTo>
                <a:lnTo>
                  <a:pt x="12849" y="9385"/>
                </a:lnTo>
                <a:lnTo>
                  <a:pt x="12728" y="9345"/>
                </a:lnTo>
                <a:lnTo>
                  <a:pt x="12506" y="9224"/>
                </a:lnTo>
                <a:lnTo>
                  <a:pt x="12325" y="9083"/>
                </a:lnTo>
                <a:lnTo>
                  <a:pt x="12144" y="8902"/>
                </a:lnTo>
                <a:lnTo>
                  <a:pt x="12023" y="8761"/>
                </a:lnTo>
                <a:lnTo>
                  <a:pt x="12849" y="8740"/>
                </a:lnTo>
                <a:close/>
                <a:moveTo>
                  <a:pt x="13493" y="7693"/>
                </a:moveTo>
                <a:lnTo>
                  <a:pt x="12990" y="7734"/>
                </a:lnTo>
                <a:lnTo>
                  <a:pt x="12446" y="7754"/>
                </a:lnTo>
                <a:lnTo>
                  <a:pt x="11882" y="7814"/>
                </a:lnTo>
                <a:lnTo>
                  <a:pt x="11640" y="7854"/>
                </a:lnTo>
                <a:lnTo>
                  <a:pt x="11419" y="7895"/>
                </a:lnTo>
                <a:lnTo>
                  <a:pt x="11318" y="7915"/>
                </a:lnTo>
                <a:lnTo>
                  <a:pt x="11218" y="7975"/>
                </a:lnTo>
                <a:lnTo>
                  <a:pt x="11117" y="8036"/>
                </a:lnTo>
                <a:lnTo>
                  <a:pt x="11016" y="8116"/>
                </a:lnTo>
                <a:lnTo>
                  <a:pt x="11016" y="8157"/>
                </a:lnTo>
                <a:lnTo>
                  <a:pt x="10996" y="8217"/>
                </a:lnTo>
                <a:lnTo>
                  <a:pt x="11016" y="8378"/>
                </a:lnTo>
                <a:lnTo>
                  <a:pt x="11077" y="8600"/>
                </a:lnTo>
                <a:lnTo>
                  <a:pt x="11157" y="8841"/>
                </a:lnTo>
                <a:lnTo>
                  <a:pt x="11258" y="9083"/>
                </a:lnTo>
                <a:lnTo>
                  <a:pt x="11379" y="9324"/>
                </a:lnTo>
                <a:lnTo>
                  <a:pt x="11479" y="9506"/>
                </a:lnTo>
                <a:lnTo>
                  <a:pt x="11580" y="9647"/>
                </a:lnTo>
                <a:lnTo>
                  <a:pt x="11701" y="9788"/>
                </a:lnTo>
                <a:lnTo>
                  <a:pt x="11862" y="9929"/>
                </a:lnTo>
                <a:lnTo>
                  <a:pt x="12023" y="10049"/>
                </a:lnTo>
                <a:lnTo>
                  <a:pt x="12204" y="10150"/>
                </a:lnTo>
                <a:lnTo>
                  <a:pt x="12385" y="10231"/>
                </a:lnTo>
                <a:lnTo>
                  <a:pt x="12567" y="10291"/>
                </a:lnTo>
                <a:lnTo>
                  <a:pt x="12768" y="10331"/>
                </a:lnTo>
                <a:lnTo>
                  <a:pt x="12969" y="10351"/>
                </a:lnTo>
                <a:lnTo>
                  <a:pt x="13151" y="10331"/>
                </a:lnTo>
                <a:lnTo>
                  <a:pt x="13332" y="10311"/>
                </a:lnTo>
                <a:lnTo>
                  <a:pt x="13493" y="10291"/>
                </a:lnTo>
                <a:lnTo>
                  <a:pt x="13654" y="10251"/>
                </a:lnTo>
                <a:lnTo>
                  <a:pt x="13795" y="10190"/>
                </a:lnTo>
                <a:lnTo>
                  <a:pt x="13936" y="10130"/>
                </a:lnTo>
                <a:lnTo>
                  <a:pt x="14178" y="9989"/>
                </a:lnTo>
                <a:lnTo>
                  <a:pt x="14399" y="9808"/>
                </a:lnTo>
                <a:lnTo>
                  <a:pt x="14580" y="9606"/>
                </a:lnTo>
                <a:lnTo>
                  <a:pt x="14721" y="9385"/>
                </a:lnTo>
                <a:lnTo>
                  <a:pt x="14842" y="9184"/>
                </a:lnTo>
                <a:lnTo>
                  <a:pt x="14923" y="8942"/>
                </a:lnTo>
                <a:lnTo>
                  <a:pt x="15003" y="8740"/>
                </a:lnTo>
                <a:lnTo>
                  <a:pt x="15044" y="8519"/>
                </a:lnTo>
                <a:lnTo>
                  <a:pt x="15064" y="8338"/>
                </a:lnTo>
                <a:lnTo>
                  <a:pt x="15064" y="8177"/>
                </a:lnTo>
                <a:lnTo>
                  <a:pt x="15044" y="8036"/>
                </a:lnTo>
                <a:lnTo>
                  <a:pt x="15023" y="7935"/>
                </a:lnTo>
                <a:lnTo>
                  <a:pt x="14963" y="7895"/>
                </a:lnTo>
                <a:lnTo>
                  <a:pt x="14762" y="7794"/>
                </a:lnTo>
                <a:lnTo>
                  <a:pt x="14520" y="7734"/>
                </a:lnTo>
                <a:lnTo>
                  <a:pt x="14258" y="7693"/>
                </a:lnTo>
                <a:close/>
                <a:moveTo>
                  <a:pt x="13211" y="14097"/>
                </a:moveTo>
                <a:lnTo>
                  <a:pt x="13090" y="14117"/>
                </a:lnTo>
                <a:lnTo>
                  <a:pt x="12889" y="14157"/>
                </a:lnTo>
                <a:lnTo>
                  <a:pt x="12788" y="14198"/>
                </a:lnTo>
                <a:lnTo>
                  <a:pt x="12688" y="14258"/>
                </a:lnTo>
                <a:lnTo>
                  <a:pt x="12567" y="14319"/>
                </a:lnTo>
                <a:lnTo>
                  <a:pt x="12446" y="14419"/>
                </a:lnTo>
                <a:lnTo>
                  <a:pt x="12325" y="14520"/>
                </a:lnTo>
                <a:lnTo>
                  <a:pt x="12224" y="14621"/>
                </a:lnTo>
                <a:lnTo>
                  <a:pt x="12144" y="14741"/>
                </a:lnTo>
                <a:lnTo>
                  <a:pt x="12083" y="14882"/>
                </a:lnTo>
                <a:lnTo>
                  <a:pt x="12043" y="15023"/>
                </a:lnTo>
                <a:lnTo>
                  <a:pt x="12003" y="15164"/>
                </a:lnTo>
                <a:lnTo>
                  <a:pt x="12003" y="15325"/>
                </a:lnTo>
                <a:lnTo>
                  <a:pt x="12003" y="15466"/>
                </a:lnTo>
                <a:lnTo>
                  <a:pt x="12043" y="15607"/>
                </a:lnTo>
                <a:lnTo>
                  <a:pt x="12083" y="15748"/>
                </a:lnTo>
                <a:lnTo>
                  <a:pt x="12144" y="15889"/>
                </a:lnTo>
                <a:lnTo>
                  <a:pt x="12224" y="16010"/>
                </a:lnTo>
                <a:lnTo>
                  <a:pt x="12325" y="16131"/>
                </a:lnTo>
                <a:lnTo>
                  <a:pt x="12446" y="16232"/>
                </a:lnTo>
                <a:lnTo>
                  <a:pt x="12567" y="16312"/>
                </a:lnTo>
                <a:lnTo>
                  <a:pt x="12708" y="16373"/>
                </a:lnTo>
                <a:lnTo>
                  <a:pt x="12849" y="16433"/>
                </a:lnTo>
                <a:lnTo>
                  <a:pt x="12990" y="16453"/>
                </a:lnTo>
                <a:lnTo>
                  <a:pt x="13151" y="16473"/>
                </a:lnTo>
                <a:lnTo>
                  <a:pt x="13292" y="16453"/>
                </a:lnTo>
                <a:lnTo>
                  <a:pt x="13453" y="16433"/>
                </a:lnTo>
                <a:lnTo>
                  <a:pt x="13594" y="16373"/>
                </a:lnTo>
                <a:lnTo>
                  <a:pt x="13735" y="16312"/>
                </a:lnTo>
                <a:lnTo>
                  <a:pt x="13856" y="16232"/>
                </a:lnTo>
                <a:lnTo>
                  <a:pt x="13956" y="16131"/>
                </a:lnTo>
                <a:lnTo>
                  <a:pt x="14057" y="16030"/>
                </a:lnTo>
                <a:lnTo>
                  <a:pt x="14137" y="15909"/>
                </a:lnTo>
                <a:lnTo>
                  <a:pt x="14218" y="15768"/>
                </a:lnTo>
                <a:lnTo>
                  <a:pt x="14258" y="15627"/>
                </a:lnTo>
                <a:lnTo>
                  <a:pt x="14299" y="15466"/>
                </a:lnTo>
                <a:lnTo>
                  <a:pt x="14299" y="15325"/>
                </a:lnTo>
                <a:lnTo>
                  <a:pt x="14319" y="15104"/>
                </a:lnTo>
                <a:lnTo>
                  <a:pt x="14299" y="15003"/>
                </a:lnTo>
                <a:lnTo>
                  <a:pt x="14278" y="14882"/>
                </a:lnTo>
                <a:lnTo>
                  <a:pt x="14238" y="14762"/>
                </a:lnTo>
                <a:lnTo>
                  <a:pt x="14178" y="14621"/>
                </a:lnTo>
                <a:lnTo>
                  <a:pt x="14097" y="14500"/>
                </a:lnTo>
                <a:lnTo>
                  <a:pt x="13996" y="14399"/>
                </a:lnTo>
                <a:lnTo>
                  <a:pt x="13896" y="14298"/>
                </a:lnTo>
                <a:lnTo>
                  <a:pt x="13795" y="14238"/>
                </a:lnTo>
                <a:lnTo>
                  <a:pt x="13674" y="14178"/>
                </a:lnTo>
                <a:lnTo>
                  <a:pt x="13553" y="14137"/>
                </a:lnTo>
                <a:lnTo>
                  <a:pt x="13453" y="14117"/>
                </a:lnTo>
                <a:lnTo>
                  <a:pt x="13332" y="14097"/>
                </a:lnTo>
                <a:close/>
                <a:moveTo>
                  <a:pt x="13312" y="18265"/>
                </a:moveTo>
                <a:lnTo>
                  <a:pt x="13090" y="18286"/>
                </a:lnTo>
                <a:lnTo>
                  <a:pt x="12869" y="18346"/>
                </a:lnTo>
                <a:lnTo>
                  <a:pt x="12667" y="18467"/>
                </a:lnTo>
                <a:lnTo>
                  <a:pt x="12567" y="18527"/>
                </a:lnTo>
                <a:lnTo>
                  <a:pt x="12486" y="18608"/>
                </a:lnTo>
                <a:lnTo>
                  <a:pt x="12385" y="18709"/>
                </a:lnTo>
                <a:lnTo>
                  <a:pt x="12305" y="18829"/>
                </a:lnTo>
                <a:lnTo>
                  <a:pt x="12245" y="18910"/>
                </a:lnTo>
                <a:lnTo>
                  <a:pt x="12164" y="19071"/>
                </a:lnTo>
                <a:lnTo>
                  <a:pt x="12124" y="19212"/>
                </a:lnTo>
                <a:lnTo>
                  <a:pt x="12083" y="19373"/>
                </a:lnTo>
                <a:lnTo>
                  <a:pt x="12083" y="19534"/>
                </a:lnTo>
                <a:lnTo>
                  <a:pt x="12124" y="19897"/>
                </a:lnTo>
                <a:lnTo>
                  <a:pt x="12164" y="20078"/>
                </a:lnTo>
                <a:lnTo>
                  <a:pt x="12265" y="20239"/>
                </a:lnTo>
                <a:lnTo>
                  <a:pt x="12365" y="20380"/>
                </a:lnTo>
                <a:lnTo>
                  <a:pt x="12486" y="20521"/>
                </a:lnTo>
                <a:lnTo>
                  <a:pt x="12607" y="20642"/>
                </a:lnTo>
                <a:lnTo>
                  <a:pt x="12728" y="20722"/>
                </a:lnTo>
                <a:lnTo>
                  <a:pt x="12869" y="20783"/>
                </a:lnTo>
                <a:lnTo>
                  <a:pt x="13030" y="20843"/>
                </a:lnTo>
                <a:lnTo>
                  <a:pt x="13151" y="20863"/>
                </a:lnTo>
                <a:lnTo>
                  <a:pt x="13272" y="20883"/>
                </a:lnTo>
                <a:lnTo>
                  <a:pt x="13513" y="20883"/>
                </a:lnTo>
                <a:lnTo>
                  <a:pt x="13735" y="20823"/>
                </a:lnTo>
                <a:lnTo>
                  <a:pt x="13856" y="20783"/>
                </a:lnTo>
                <a:lnTo>
                  <a:pt x="13956" y="20722"/>
                </a:lnTo>
                <a:lnTo>
                  <a:pt x="14158" y="20581"/>
                </a:lnTo>
                <a:lnTo>
                  <a:pt x="14319" y="20420"/>
                </a:lnTo>
                <a:lnTo>
                  <a:pt x="14440" y="20219"/>
                </a:lnTo>
                <a:lnTo>
                  <a:pt x="14520" y="19997"/>
                </a:lnTo>
                <a:lnTo>
                  <a:pt x="14560" y="19796"/>
                </a:lnTo>
                <a:lnTo>
                  <a:pt x="14560" y="19595"/>
                </a:lnTo>
                <a:lnTo>
                  <a:pt x="14540" y="19393"/>
                </a:lnTo>
                <a:lnTo>
                  <a:pt x="14480" y="19192"/>
                </a:lnTo>
                <a:lnTo>
                  <a:pt x="14460" y="19111"/>
                </a:lnTo>
                <a:lnTo>
                  <a:pt x="14399" y="18970"/>
                </a:lnTo>
                <a:lnTo>
                  <a:pt x="14339" y="18829"/>
                </a:lnTo>
                <a:lnTo>
                  <a:pt x="14178" y="18608"/>
                </a:lnTo>
                <a:lnTo>
                  <a:pt x="14057" y="18507"/>
                </a:lnTo>
                <a:lnTo>
                  <a:pt x="13916" y="18427"/>
                </a:lnTo>
                <a:lnTo>
                  <a:pt x="13775" y="18346"/>
                </a:lnTo>
                <a:lnTo>
                  <a:pt x="13634" y="18306"/>
                </a:lnTo>
                <a:lnTo>
                  <a:pt x="13473" y="18265"/>
                </a:lnTo>
                <a:close/>
                <a:moveTo>
                  <a:pt x="13030" y="1229"/>
                </a:moveTo>
                <a:lnTo>
                  <a:pt x="13352" y="1249"/>
                </a:lnTo>
                <a:lnTo>
                  <a:pt x="13674" y="1270"/>
                </a:lnTo>
                <a:lnTo>
                  <a:pt x="13996" y="1310"/>
                </a:lnTo>
                <a:lnTo>
                  <a:pt x="14339" y="1370"/>
                </a:lnTo>
                <a:lnTo>
                  <a:pt x="14661" y="1451"/>
                </a:lnTo>
                <a:lnTo>
                  <a:pt x="15003" y="1572"/>
                </a:lnTo>
                <a:lnTo>
                  <a:pt x="15326" y="1692"/>
                </a:lnTo>
                <a:lnTo>
                  <a:pt x="15648" y="1853"/>
                </a:lnTo>
                <a:lnTo>
                  <a:pt x="15950" y="2035"/>
                </a:lnTo>
                <a:lnTo>
                  <a:pt x="16232" y="2236"/>
                </a:lnTo>
                <a:lnTo>
                  <a:pt x="16514" y="2437"/>
                </a:lnTo>
                <a:lnTo>
                  <a:pt x="16775" y="2679"/>
                </a:lnTo>
                <a:lnTo>
                  <a:pt x="17017" y="2921"/>
                </a:lnTo>
                <a:lnTo>
                  <a:pt x="17239" y="3183"/>
                </a:lnTo>
                <a:lnTo>
                  <a:pt x="17460" y="3444"/>
                </a:lnTo>
                <a:lnTo>
                  <a:pt x="17661" y="3746"/>
                </a:lnTo>
                <a:lnTo>
                  <a:pt x="17843" y="4048"/>
                </a:lnTo>
                <a:lnTo>
                  <a:pt x="18004" y="4351"/>
                </a:lnTo>
                <a:lnTo>
                  <a:pt x="18165" y="4673"/>
                </a:lnTo>
                <a:lnTo>
                  <a:pt x="18286" y="4995"/>
                </a:lnTo>
                <a:lnTo>
                  <a:pt x="18407" y="5317"/>
                </a:lnTo>
                <a:lnTo>
                  <a:pt x="18507" y="5680"/>
                </a:lnTo>
                <a:lnTo>
                  <a:pt x="18588" y="6042"/>
                </a:lnTo>
                <a:lnTo>
                  <a:pt x="18648" y="6405"/>
                </a:lnTo>
                <a:lnTo>
                  <a:pt x="18689" y="6787"/>
                </a:lnTo>
                <a:lnTo>
                  <a:pt x="18709" y="7150"/>
                </a:lnTo>
                <a:lnTo>
                  <a:pt x="18689" y="7532"/>
                </a:lnTo>
                <a:lnTo>
                  <a:pt x="18668" y="7895"/>
                </a:lnTo>
                <a:lnTo>
                  <a:pt x="18608" y="8277"/>
                </a:lnTo>
                <a:lnTo>
                  <a:pt x="18527" y="8620"/>
                </a:lnTo>
                <a:lnTo>
                  <a:pt x="18427" y="8982"/>
                </a:lnTo>
                <a:lnTo>
                  <a:pt x="18286" y="9324"/>
                </a:lnTo>
                <a:lnTo>
                  <a:pt x="18145" y="9667"/>
                </a:lnTo>
                <a:lnTo>
                  <a:pt x="17964" y="9989"/>
                </a:lnTo>
                <a:lnTo>
                  <a:pt x="17742" y="10291"/>
                </a:lnTo>
                <a:lnTo>
                  <a:pt x="17500" y="10573"/>
                </a:lnTo>
                <a:lnTo>
                  <a:pt x="17239" y="10855"/>
                </a:lnTo>
                <a:lnTo>
                  <a:pt x="16977" y="11076"/>
                </a:lnTo>
                <a:lnTo>
                  <a:pt x="16695" y="11258"/>
                </a:lnTo>
                <a:lnTo>
                  <a:pt x="16393" y="11419"/>
                </a:lnTo>
                <a:lnTo>
                  <a:pt x="16071" y="11540"/>
                </a:lnTo>
                <a:lnTo>
                  <a:pt x="16071" y="11660"/>
                </a:lnTo>
                <a:lnTo>
                  <a:pt x="16071" y="11822"/>
                </a:lnTo>
                <a:lnTo>
                  <a:pt x="16151" y="12244"/>
                </a:lnTo>
                <a:lnTo>
                  <a:pt x="16191" y="12446"/>
                </a:lnTo>
                <a:lnTo>
                  <a:pt x="16232" y="12627"/>
                </a:lnTo>
                <a:lnTo>
                  <a:pt x="16292" y="12728"/>
                </a:lnTo>
                <a:lnTo>
                  <a:pt x="16312" y="12768"/>
                </a:lnTo>
                <a:lnTo>
                  <a:pt x="16332" y="12768"/>
                </a:lnTo>
                <a:lnTo>
                  <a:pt x="16413" y="12828"/>
                </a:lnTo>
                <a:lnTo>
                  <a:pt x="16514" y="12889"/>
                </a:lnTo>
                <a:lnTo>
                  <a:pt x="16634" y="12909"/>
                </a:lnTo>
                <a:lnTo>
                  <a:pt x="16755" y="12889"/>
                </a:lnTo>
                <a:lnTo>
                  <a:pt x="16997" y="12828"/>
                </a:lnTo>
                <a:lnTo>
                  <a:pt x="17218" y="12748"/>
                </a:lnTo>
                <a:lnTo>
                  <a:pt x="17682" y="12526"/>
                </a:lnTo>
                <a:lnTo>
                  <a:pt x="18205" y="12305"/>
                </a:lnTo>
                <a:lnTo>
                  <a:pt x="18749" y="12083"/>
                </a:lnTo>
                <a:lnTo>
                  <a:pt x="19252" y="11902"/>
                </a:lnTo>
                <a:lnTo>
                  <a:pt x="19756" y="11721"/>
                </a:lnTo>
                <a:lnTo>
                  <a:pt x="20279" y="11580"/>
                </a:lnTo>
                <a:lnTo>
                  <a:pt x="20803" y="11439"/>
                </a:lnTo>
                <a:lnTo>
                  <a:pt x="21910" y="11137"/>
                </a:lnTo>
                <a:lnTo>
                  <a:pt x="22595" y="10956"/>
                </a:lnTo>
                <a:lnTo>
                  <a:pt x="22958" y="10895"/>
                </a:lnTo>
                <a:lnTo>
                  <a:pt x="23300" y="10835"/>
                </a:lnTo>
                <a:lnTo>
                  <a:pt x="23662" y="10774"/>
                </a:lnTo>
                <a:lnTo>
                  <a:pt x="24005" y="10754"/>
                </a:lnTo>
                <a:lnTo>
                  <a:pt x="24327" y="10754"/>
                </a:lnTo>
                <a:lnTo>
                  <a:pt x="24629" y="10795"/>
                </a:lnTo>
                <a:lnTo>
                  <a:pt x="24911" y="10855"/>
                </a:lnTo>
                <a:lnTo>
                  <a:pt x="25032" y="10915"/>
                </a:lnTo>
                <a:lnTo>
                  <a:pt x="25153" y="10976"/>
                </a:lnTo>
                <a:lnTo>
                  <a:pt x="25273" y="11036"/>
                </a:lnTo>
                <a:lnTo>
                  <a:pt x="25354" y="11117"/>
                </a:lnTo>
                <a:lnTo>
                  <a:pt x="25455" y="11217"/>
                </a:lnTo>
                <a:lnTo>
                  <a:pt x="25515" y="11318"/>
                </a:lnTo>
                <a:lnTo>
                  <a:pt x="25596" y="11499"/>
                </a:lnTo>
                <a:lnTo>
                  <a:pt x="25636" y="11660"/>
                </a:lnTo>
                <a:lnTo>
                  <a:pt x="25636" y="11842"/>
                </a:lnTo>
                <a:lnTo>
                  <a:pt x="25575" y="12003"/>
                </a:lnTo>
                <a:lnTo>
                  <a:pt x="25515" y="12164"/>
                </a:lnTo>
                <a:lnTo>
                  <a:pt x="25414" y="12325"/>
                </a:lnTo>
                <a:lnTo>
                  <a:pt x="25314" y="12466"/>
                </a:lnTo>
                <a:lnTo>
                  <a:pt x="25193" y="12607"/>
                </a:lnTo>
                <a:lnTo>
                  <a:pt x="25092" y="12708"/>
                </a:lnTo>
                <a:lnTo>
                  <a:pt x="24971" y="12788"/>
                </a:lnTo>
                <a:lnTo>
                  <a:pt x="24649" y="13010"/>
                </a:lnTo>
                <a:lnTo>
                  <a:pt x="24267" y="13231"/>
                </a:lnTo>
                <a:lnTo>
                  <a:pt x="23844" y="13473"/>
                </a:lnTo>
                <a:lnTo>
                  <a:pt x="23018" y="13876"/>
                </a:lnTo>
                <a:lnTo>
                  <a:pt x="22414" y="14178"/>
                </a:lnTo>
                <a:lnTo>
                  <a:pt x="22152" y="14278"/>
                </a:lnTo>
                <a:lnTo>
                  <a:pt x="21870" y="14379"/>
                </a:lnTo>
                <a:lnTo>
                  <a:pt x="21206" y="14580"/>
                </a:lnTo>
                <a:lnTo>
                  <a:pt x="20461" y="14762"/>
                </a:lnTo>
                <a:lnTo>
                  <a:pt x="19695" y="14963"/>
                </a:lnTo>
                <a:lnTo>
                  <a:pt x="18991" y="15144"/>
                </a:lnTo>
                <a:lnTo>
                  <a:pt x="18407" y="15305"/>
                </a:lnTo>
                <a:lnTo>
                  <a:pt x="18165" y="15386"/>
                </a:lnTo>
                <a:lnTo>
                  <a:pt x="17984" y="15466"/>
                </a:lnTo>
                <a:lnTo>
                  <a:pt x="17863" y="15547"/>
                </a:lnTo>
                <a:lnTo>
                  <a:pt x="17823" y="15587"/>
                </a:lnTo>
                <a:lnTo>
                  <a:pt x="17823" y="15627"/>
                </a:lnTo>
                <a:lnTo>
                  <a:pt x="17762" y="15889"/>
                </a:lnTo>
                <a:lnTo>
                  <a:pt x="17722" y="16171"/>
                </a:lnTo>
                <a:lnTo>
                  <a:pt x="17702" y="16433"/>
                </a:lnTo>
                <a:lnTo>
                  <a:pt x="17702" y="16695"/>
                </a:lnTo>
                <a:lnTo>
                  <a:pt x="17742" y="17238"/>
                </a:lnTo>
                <a:lnTo>
                  <a:pt x="17782" y="17782"/>
                </a:lnTo>
                <a:lnTo>
                  <a:pt x="17903" y="18950"/>
                </a:lnTo>
                <a:lnTo>
                  <a:pt x="17964" y="20118"/>
                </a:lnTo>
                <a:lnTo>
                  <a:pt x="17984" y="21226"/>
                </a:lnTo>
                <a:lnTo>
                  <a:pt x="17984" y="22333"/>
                </a:lnTo>
                <a:lnTo>
                  <a:pt x="17943" y="23421"/>
                </a:lnTo>
                <a:lnTo>
                  <a:pt x="17903" y="24065"/>
                </a:lnTo>
                <a:lnTo>
                  <a:pt x="17923" y="24387"/>
                </a:lnTo>
                <a:lnTo>
                  <a:pt x="17943" y="24548"/>
                </a:lnTo>
                <a:lnTo>
                  <a:pt x="17964" y="24709"/>
                </a:lnTo>
                <a:lnTo>
                  <a:pt x="18024" y="24891"/>
                </a:lnTo>
                <a:lnTo>
                  <a:pt x="18145" y="25193"/>
                </a:lnTo>
                <a:lnTo>
                  <a:pt x="18286" y="25495"/>
                </a:lnTo>
                <a:lnTo>
                  <a:pt x="18366" y="25736"/>
                </a:lnTo>
                <a:lnTo>
                  <a:pt x="18588" y="26562"/>
                </a:lnTo>
                <a:lnTo>
                  <a:pt x="18850" y="27408"/>
                </a:lnTo>
                <a:lnTo>
                  <a:pt x="19353" y="29059"/>
                </a:lnTo>
                <a:lnTo>
                  <a:pt x="19494" y="29522"/>
                </a:lnTo>
                <a:lnTo>
                  <a:pt x="19575" y="29784"/>
                </a:lnTo>
                <a:lnTo>
                  <a:pt x="19675" y="30026"/>
                </a:lnTo>
                <a:lnTo>
                  <a:pt x="19655" y="30126"/>
                </a:lnTo>
                <a:lnTo>
                  <a:pt x="19675" y="30227"/>
                </a:lnTo>
                <a:lnTo>
                  <a:pt x="19695" y="30328"/>
                </a:lnTo>
                <a:lnTo>
                  <a:pt x="19756" y="30408"/>
                </a:lnTo>
                <a:lnTo>
                  <a:pt x="19796" y="30489"/>
                </a:lnTo>
                <a:lnTo>
                  <a:pt x="19877" y="30549"/>
                </a:lnTo>
                <a:lnTo>
                  <a:pt x="19957" y="30610"/>
                </a:lnTo>
                <a:lnTo>
                  <a:pt x="20038" y="30670"/>
                </a:lnTo>
                <a:lnTo>
                  <a:pt x="20118" y="30751"/>
                </a:lnTo>
                <a:lnTo>
                  <a:pt x="20239" y="30831"/>
                </a:lnTo>
                <a:lnTo>
                  <a:pt x="20360" y="30872"/>
                </a:lnTo>
                <a:lnTo>
                  <a:pt x="20501" y="30892"/>
                </a:lnTo>
                <a:lnTo>
                  <a:pt x="20622" y="30892"/>
                </a:lnTo>
                <a:lnTo>
                  <a:pt x="20763" y="30831"/>
                </a:lnTo>
                <a:lnTo>
                  <a:pt x="20863" y="30751"/>
                </a:lnTo>
                <a:lnTo>
                  <a:pt x="20944" y="30650"/>
                </a:lnTo>
                <a:lnTo>
                  <a:pt x="21004" y="30509"/>
                </a:lnTo>
                <a:lnTo>
                  <a:pt x="21024" y="30368"/>
                </a:lnTo>
                <a:lnTo>
                  <a:pt x="21326" y="30126"/>
                </a:lnTo>
                <a:lnTo>
                  <a:pt x="21608" y="29885"/>
                </a:lnTo>
                <a:lnTo>
                  <a:pt x="21770" y="29784"/>
                </a:lnTo>
                <a:lnTo>
                  <a:pt x="21910" y="29683"/>
                </a:lnTo>
                <a:lnTo>
                  <a:pt x="22092" y="29603"/>
                </a:lnTo>
                <a:lnTo>
                  <a:pt x="22273" y="29522"/>
                </a:lnTo>
                <a:lnTo>
                  <a:pt x="22454" y="29482"/>
                </a:lnTo>
                <a:lnTo>
                  <a:pt x="22615" y="29482"/>
                </a:lnTo>
                <a:lnTo>
                  <a:pt x="22776" y="29502"/>
                </a:lnTo>
                <a:lnTo>
                  <a:pt x="22937" y="29563"/>
                </a:lnTo>
                <a:lnTo>
                  <a:pt x="23058" y="29643"/>
                </a:lnTo>
                <a:lnTo>
                  <a:pt x="23199" y="29744"/>
                </a:lnTo>
                <a:lnTo>
                  <a:pt x="23300" y="29885"/>
                </a:lnTo>
                <a:lnTo>
                  <a:pt x="23401" y="30026"/>
                </a:lnTo>
                <a:lnTo>
                  <a:pt x="23501" y="30227"/>
                </a:lnTo>
                <a:lnTo>
                  <a:pt x="23562" y="30428"/>
                </a:lnTo>
                <a:lnTo>
                  <a:pt x="23602" y="30650"/>
                </a:lnTo>
                <a:lnTo>
                  <a:pt x="23602" y="30851"/>
                </a:lnTo>
                <a:lnTo>
                  <a:pt x="23562" y="31033"/>
                </a:lnTo>
                <a:lnTo>
                  <a:pt x="23501" y="31234"/>
                </a:lnTo>
                <a:lnTo>
                  <a:pt x="23421" y="31435"/>
                </a:lnTo>
                <a:lnTo>
                  <a:pt x="23340" y="31617"/>
                </a:lnTo>
                <a:lnTo>
                  <a:pt x="23219" y="31798"/>
                </a:lnTo>
                <a:lnTo>
                  <a:pt x="23078" y="31959"/>
                </a:lnTo>
                <a:lnTo>
                  <a:pt x="22937" y="32120"/>
                </a:lnTo>
                <a:lnTo>
                  <a:pt x="22797" y="32281"/>
                </a:lnTo>
                <a:lnTo>
                  <a:pt x="22474" y="32563"/>
                </a:lnTo>
                <a:lnTo>
                  <a:pt x="22132" y="32785"/>
                </a:lnTo>
                <a:lnTo>
                  <a:pt x="21689" y="33066"/>
                </a:lnTo>
                <a:lnTo>
                  <a:pt x="21226" y="33288"/>
                </a:lnTo>
                <a:lnTo>
                  <a:pt x="20722" y="33489"/>
                </a:lnTo>
                <a:lnTo>
                  <a:pt x="20481" y="33590"/>
                </a:lnTo>
                <a:lnTo>
                  <a:pt x="20219" y="33650"/>
                </a:lnTo>
                <a:lnTo>
                  <a:pt x="19957" y="33711"/>
                </a:lnTo>
                <a:lnTo>
                  <a:pt x="19695" y="33771"/>
                </a:lnTo>
                <a:lnTo>
                  <a:pt x="19454" y="33791"/>
                </a:lnTo>
                <a:lnTo>
                  <a:pt x="19192" y="33812"/>
                </a:lnTo>
                <a:lnTo>
                  <a:pt x="18668" y="33812"/>
                </a:lnTo>
                <a:lnTo>
                  <a:pt x="18407" y="33771"/>
                </a:lnTo>
                <a:lnTo>
                  <a:pt x="18145" y="33711"/>
                </a:lnTo>
                <a:lnTo>
                  <a:pt x="17943" y="33650"/>
                </a:lnTo>
                <a:lnTo>
                  <a:pt x="17742" y="33570"/>
                </a:lnTo>
                <a:lnTo>
                  <a:pt x="17541" y="33489"/>
                </a:lnTo>
                <a:lnTo>
                  <a:pt x="17339" y="33369"/>
                </a:lnTo>
                <a:lnTo>
                  <a:pt x="17178" y="33248"/>
                </a:lnTo>
                <a:lnTo>
                  <a:pt x="16997" y="33107"/>
                </a:lnTo>
                <a:lnTo>
                  <a:pt x="16836" y="32966"/>
                </a:lnTo>
                <a:lnTo>
                  <a:pt x="16675" y="32805"/>
                </a:lnTo>
                <a:lnTo>
                  <a:pt x="16554" y="32644"/>
                </a:lnTo>
                <a:lnTo>
                  <a:pt x="16433" y="32483"/>
                </a:lnTo>
                <a:lnTo>
                  <a:pt x="16332" y="32301"/>
                </a:lnTo>
                <a:lnTo>
                  <a:pt x="16252" y="32100"/>
                </a:lnTo>
                <a:lnTo>
                  <a:pt x="15990" y="31274"/>
                </a:lnTo>
                <a:lnTo>
                  <a:pt x="15728" y="30449"/>
                </a:lnTo>
                <a:lnTo>
                  <a:pt x="15607" y="30066"/>
                </a:lnTo>
                <a:lnTo>
                  <a:pt x="15446" y="29704"/>
                </a:lnTo>
                <a:lnTo>
                  <a:pt x="15144" y="28958"/>
                </a:lnTo>
                <a:lnTo>
                  <a:pt x="14842" y="28234"/>
                </a:lnTo>
                <a:lnTo>
                  <a:pt x="14681" y="27871"/>
                </a:lnTo>
                <a:lnTo>
                  <a:pt x="14520" y="27488"/>
                </a:lnTo>
                <a:lnTo>
                  <a:pt x="14339" y="27126"/>
                </a:lnTo>
                <a:lnTo>
                  <a:pt x="14137" y="26784"/>
                </a:lnTo>
                <a:lnTo>
                  <a:pt x="13916" y="26461"/>
                </a:lnTo>
                <a:lnTo>
                  <a:pt x="13654" y="26179"/>
                </a:lnTo>
                <a:lnTo>
                  <a:pt x="13574" y="26099"/>
                </a:lnTo>
                <a:lnTo>
                  <a:pt x="13493" y="26059"/>
                </a:lnTo>
                <a:lnTo>
                  <a:pt x="13392" y="26039"/>
                </a:lnTo>
                <a:lnTo>
                  <a:pt x="13211" y="26039"/>
                </a:lnTo>
                <a:lnTo>
                  <a:pt x="13110" y="26079"/>
                </a:lnTo>
                <a:lnTo>
                  <a:pt x="13030" y="26119"/>
                </a:lnTo>
                <a:lnTo>
                  <a:pt x="12949" y="26179"/>
                </a:lnTo>
                <a:lnTo>
                  <a:pt x="12889" y="26179"/>
                </a:lnTo>
                <a:lnTo>
                  <a:pt x="12829" y="26200"/>
                </a:lnTo>
                <a:lnTo>
                  <a:pt x="12667" y="26260"/>
                </a:lnTo>
                <a:lnTo>
                  <a:pt x="12547" y="26320"/>
                </a:lnTo>
                <a:lnTo>
                  <a:pt x="12446" y="26421"/>
                </a:lnTo>
                <a:lnTo>
                  <a:pt x="12345" y="26522"/>
                </a:lnTo>
                <a:lnTo>
                  <a:pt x="12164" y="26743"/>
                </a:lnTo>
                <a:lnTo>
                  <a:pt x="12023" y="27005"/>
                </a:lnTo>
                <a:lnTo>
                  <a:pt x="11842" y="27327"/>
                </a:lnTo>
                <a:lnTo>
                  <a:pt x="11661" y="27650"/>
                </a:lnTo>
                <a:lnTo>
                  <a:pt x="11358" y="28334"/>
                </a:lnTo>
                <a:lnTo>
                  <a:pt x="11197" y="28737"/>
                </a:lnTo>
                <a:lnTo>
                  <a:pt x="11016" y="29240"/>
                </a:lnTo>
                <a:lnTo>
                  <a:pt x="10654" y="30408"/>
                </a:lnTo>
                <a:lnTo>
                  <a:pt x="10352" y="31415"/>
                </a:lnTo>
                <a:lnTo>
                  <a:pt x="10231" y="31919"/>
                </a:lnTo>
                <a:lnTo>
                  <a:pt x="10170" y="32100"/>
                </a:lnTo>
                <a:lnTo>
                  <a:pt x="10110" y="32261"/>
                </a:lnTo>
                <a:lnTo>
                  <a:pt x="9969" y="32603"/>
                </a:lnTo>
                <a:lnTo>
                  <a:pt x="9868" y="32785"/>
                </a:lnTo>
                <a:lnTo>
                  <a:pt x="9747" y="32946"/>
                </a:lnTo>
                <a:lnTo>
                  <a:pt x="9627" y="33107"/>
                </a:lnTo>
                <a:lnTo>
                  <a:pt x="9486" y="33248"/>
                </a:lnTo>
                <a:lnTo>
                  <a:pt x="9345" y="33389"/>
                </a:lnTo>
                <a:lnTo>
                  <a:pt x="9184" y="33530"/>
                </a:lnTo>
                <a:lnTo>
                  <a:pt x="8861" y="33771"/>
                </a:lnTo>
                <a:lnTo>
                  <a:pt x="8660" y="33872"/>
                </a:lnTo>
                <a:lnTo>
                  <a:pt x="8439" y="33973"/>
                </a:lnTo>
                <a:lnTo>
                  <a:pt x="8237" y="34073"/>
                </a:lnTo>
                <a:lnTo>
                  <a:pt x="8016" y="34134"/>
                </a:lnTo>
                <a:lnTo>
                  <a:pt x="7794" y="34174"/>
                </a:lnTo>
                <a:lnTo>
                  <a:pt x="7573" y="34214"/>
                </a:lnTo>
                <a:lnTo>
                  <a:pt x="7331" y="34234"/>
                </a:lnTo>
                <a:lnTo>
                  <a:pt x="7109" y="34255"/>
                </a:lnTo>
                <a:lnTo>
                  <a:pt x="6646" y="34234"/>
                </a:lnTo>
                <a:lnTo>
                  <a:pt x="6203" y="34174"/>
                </a:lnTo>
                <a:lnTo>
                  <a:pt x="5740" y="34093"/>
                </a:lnTo>
                <a:lnTo>
                  <a:pt x="5317" y="33953"/>
                </a:lnTo>
                <a:lnTo>
                  <a:pt x="4935" y="33812"/>
                </a:lnTo>
                <a:lnTo>
                  <a:pt x="4532" y="33630"/>
                </a:lnTo>
                <a:lnTo>
                  <a:pt x="4129" y="33429"/>
                </a:lnTo>
                <a:lnTo>
                  <a:pt x="3948" y="33288"/>
                </a:lnTo>
                <a:lnTo>
                  <a:pt x="3767" y="33167"/>
                </a:lnTo>
                <a:lnTo>
                  <a:pt x="3585" y="33026"/>
                </a:lnTo>
                <a:lnTo>
                  <a:pt x="3424" y="32865"/>
                </a:lnTo>
                <a:lnTo>
                  <a:pt x="3283" y="32704"/>
                </a:lnTo>
                <a:lnTo>
                  <a:pt x="3163" y="32523"/>
                </a:lnTo>
                <a:lnTo>
                  <a:pt x="3062" y="32342"/>
                </a:lnTo>
                <a:lnTo>
                  <a:pt x="2961" y="32160"/>
                </a:lnTo>
                <a:lnTo>
                  <a:pt x="2901" y="31959"/>
                </a:lnTo>
                <a:lnTo>
                  <a:pt x="2881" y="31737"/>
                </a:lnTo>
                <a:lnTo>
                  <a:pt x="2861" y="31576"/>
                </a:lnTo>
                <a:lnTo>
                  <a:pt x="2881" y="31395"/>
                </a:lnTo>
                <a:lnTo>
                  <a:pt x="2921" y="31234"/>
                </a:lnTo>
                <a:lnTo>
                  <a:pt x="2981" y="31073"/>
                </a:lnTo>
                <a:lnTo>
                  <a:pt x="3062" y="30932"/>
                </a:lnTo>
                <a:lnTo>
                  <a:pt x="3163" y="30811"/>
                </a:lnTo>
                <a:lnTo>
                  <a:pt x="3283" y="30690"/>
                </a:lnTo>
                <a:lnTo>
                  <a:pt x="3444" y="30630"/>
                </a:lnTo>
                <a:lnTo>
                  <a:pt x="3606" y="30590"/>
                </a:lnTo>
                <a:lnTo>
                  <a:pt x="3747" y="30569"/>
                </a:lnTo>
                <a:lnTo>
                  <a:pt x="3867" y="30590"/>
                </a:lnTo>
                <a:lnTo>
                  <a:pt x="4008" y="30650"/>
                </a:lnTo>
                <a:lnTo>
                  <a:pt x="4129" y="30710"/>
                </a:lnTo>
                <a:lnTo>
                  <a:pt x="4250" y="30791"/>
                </a:lnTo>
                <a:lnTo>
                  <a:pt x="4471" y="30992"/>
                </a:lnTo>
                <a:lnTo>
                  <a:pt x="4532" y="31053"/>
                </a:lnTo>
                <a:lnTo>
                  <a:pt x="4612" y="31073"/>
                </a:lnTo>
                <a:lnTo>
                  <a:pt x="4673" y="31113"/>
                </a:lnTo>
                <a:lnTo>
                  <a:pt x="4834" y="31113"/>
                </a:lnTo>
                <a:lnTo>
                  <a:pt x="4915" y="31093"/>
                </a:lnTo>
                <a:lnTo>
                  <a:pt x="4995" y="31073"/>
                </a:lnTo>
                <a:lnTo>
                  <a:pt x="5055" y="31033"/>
                </a:lnTo>
                <a:lnTo>
                  <a:pt x="5156" y="31033"/>
                </a:lnTo>
                <a:lnTo>
                  <a:pt x="5257" y="31012"/>
                </a:lnTo>
                <a:lnTo>
                  <a:pt x="5358" y="30992"/>
                </a:lnTo>
                <a:lnTo>
                  <a:pt x="5458" y="30952"/>
                </a:lnTo>
                <a:lnTo>
                  <a:pt x="5539" y="30912"/>
                </a:lnTo>
                <a:lnTo>
                  <a:pt x="5619" y="30831"/>
                </a:lnTo>
                <a:lnTo>
                  <a:pt x="5680" y="30751"/>
                </a:lnTo>
                <a:lnTo>
                  <a:pt x="5740" y="30650"/>
                </a:lnTo>
                <a:lnTo>
                  <a:pt x="6425" y="29120"/>
                </a:lnTo>
                <a:lnTo>
                  <a:pt x="7150" y="27629"/>
                </a:lnTo>
                <a:lnTo>
                  <a:pt x="7512" y="26884"/>
                </a:lnTo>
                <a:lnTo>
                  <a:pt x="7895" y="26139"/>
                </a:lnTo>
                <a:lnTo>
                  <a:pt x="7996" y="25938"/>
                </a:lnTo>
                <a:lnTo>
                  <a:pt x="8096" y="25656"/>
                </a:lnTo>
                <a:lnTo>
                  <a:pt x="8358" y="24911"/>
                </a:lnTo>
                <a:lnTo>
                  <a:pt x="8499" y="24528"/>
                </a:lnTo>
                <a:lnTo>
                  <a:pt x="8600" y="24166"/>
                </a:lnTo>
                <a:lnTo>
                  <a:pt x="8660" y="23864"/>
                </a:lnTo>
                <a:lnTo>
                  <a:pt x="8680" y="23642"/>
                </a:lnTo>
                <a:lnTo>
                  <a:pt x="8680" y="22535"/>
                </a:lnTo>
                <a:lnTo>
                  <a:pt x="8680" y="21427"/>
                </a:lnTo>
                <a:lnTo>
                  <a:pt x="8680" y="20320"/>
                </a:lnTo>
                <a:lnTo>
                  <a:pt x="8700" y="19212"/>
                </a:lnTo>
                <a:lnTo>
                  <a:pt x="8720" y="18668"/>
                </a:lnTo>
                <a:lnTo>
                  <a:pt x="8720" y="18104"/>
                </a:lnTo>
                <a:lnTo>
                  <a:pt x="8741" y="17641"/>
                </a:lnTo>
                <a:lnTo>
                  <a:pt x="8720" y="17118"/>
                </a:lnTo>
                <a:lnTo>
                  <a:pt x="8801" y="17017"/>
                </a:lnTo>
                <a:lnTo>
                  <a:pt x="8861" y="16876"/>
                </a:lnTo>
                <a:lnTo>
                  <a:pt x="8882" y="16755"/>
                </a:lnTo>
                <a:lnTo>
                  <a:pt x="8882" y="16634"/>
                </a:lnTo>
                <a:lnTo>
                  <a:pt x="8861" y="16514"/>
                </a:lnTo>
                <a:lnTo>
                  <a:pt x="8821" y="16413"/>
                </a:lnTo>
                <a:lnTo>
                  <a:pt x="8761" y="16292"/>
                </a:lnTo>
                <a:lnTo>
                  <a:pt x="8680" y="16211"/>
                </a:lnTo>
                <a:lnTo>
                  <a:pt x="8580" y="16131"/>
                </a:lnTo>
                <a:lnTo>
                  <a:pt x="8479" y="16071"/>
                </a:lnTo>
                <a:lnTo>
                  <a:pt x="7774" y="15809"/>
                </a:lnTo>
                <a:lnTo>
                  <a:pt x="6163" y="15225"/>
                </a:lnTo>
                <a:lnTo>
                  <a:pt x="5257" y="14882"/>
                </a:lnTo>
                <a:lnTo>
                  <a:pt x="4411" y="14540"/>
                </a:lnTo>
                <a:lnTo>
                  <a:pt x="3686" y="14238"/>
                </a:lnTo>
                <a:lnTo>
                  <a:pt x="3424" y="14117"/>
                </a:lnTo>
                <a:lnTo>
                  <a:pt x="3223" y="13996"/>
                </a:lnTo>
                <a:lnTo>
                  <a:pt x="2921" y="13815"/>
                </a:lnTo>
                <a:lnTo>
                  <a:pt x="2579" y="13594"/>
                </a:lnTo>
                <a:lnTo>
                  <a:pt x="2216" y="13312"/>
                </a:lnTo>
                <a:lnTo>
                  <a:pt x="2035" y="13171"/>
                </a:lnTo>
                <a:lnTo>
                  <a:pt x="1874" y="13010"/>
                </a:lnTo>
                <a:lnTo>
                  <a:pt x="1733" y="12849"/>
                </a:lnTo>
                <a:lnTo>
                  <a:pt x="1592" y="12667"/>
                </a:lnTo>
                <a:lnTo>
                  <a:pt x="1491" y="12486"/>
                </a:lnTo>
                <a:lnTo>
                  <a:pt x="1411" y="12305"/>
                </a:lnTo>
                <a:lnTo>
                  <a:pt x="1350" y="12124"/>
                </a:lnTo>
                <a:lnTo>
                  <a:pt x="1350" y="11942"/>
                </a:lnTo>
                <a:lnTo>
                  <a:pt x="1370" y="11741"/>
                </a:lnTo>
                <a:lnTo>
                  <a:pt x="1451" y="11560"/>
                </a:lnTo>
                <a:lnTo>
                  <a:pt x="1531" y="11419"/>
                </a:lnTo>
                <a:lnTo>
                  <a:pt x="1652" y="11298"/>
                </a:lnTo>
                <a:lnTo>
                  <a:pt x="1813" y="11217"/>
                </a:lnTo>
                <a:lnTo>
                  <a:pt x="1974" y="11157"/>
                </a:lnTo>
                <a:lnTo>
                  <a:pt x="2136" y="11117"/>
                </a:lnTo>
                <a:lnTo>
                  <a:pt x="2317" y="11097"/>
                </a:lnTo>
                <a:lnTo>
                  <a:pt x="2639" y="11056"/>
                </a:lnTo>
                <a:lnTo>
                  <a:pt x="2780" y="11056"/>
                </a:lnTo>
                <a:lnTo>
                  <a:pt x="2961" y="11076"/>
                </a:lnTo>
                <a:lnTo>
                  <a:pt x="3384" y="11157"/>
                </a:lnTo>
                <a:lnTo>
                  <a:pt x="3908" y="11298"/>
                </a:lnTo>
                <a:lnTo>
                  <a:pt x="4471" y="11439"/>
                </a:lnTo>
                <a:lnTo>
                  <a:pt x="5539" y="11721"/>
                </a:lnTo>
                <a:lnTo>
                  <a:pt x="5982" y="11842"/>
                </a:lnTo>
                <a:lnTo>
                  <a:pt x="6284" y="11882"/>
                </a:lnTo>
                <a:lnTo>
                  <a:pt x="6807" y="11942"/>
                </a:lnTo>
                <a:lnTo>
                  <a:pt x="7311" y="12023"/>
                </a:lnTo>
                <a:lnTo>
                  <a:pt x="7814" y="12124"/>
                </a:lnTo>
                <a:lnTo>
                  <a:pt x="8318" y="12224"/>
                </a:lnTo>
                <a:lnTo>
                  <a:pt x="8781" y="12345"/>
                </a:lnTo>
                <a:lnTo>
                  <a:pt x="9264" y="12486"/>
                </a:lnTo>
                <a:lnTo>
                  <a:pt x="9506" y="12546"/>
                </a:lnTo>
                <a:lnTo>
                  <a:pt x="9768" y="12587"/>
                </a:lnTo>
                <a:lnTo>
                  <a:pt x="10009" y="12587"/>
                </a:lnTo>
                <a:lnTo>
                  <a:pt x="10231" y="12567"/>
                </a:lnTo>
                <a:lnTo>
                  <a:pt x="10271" y="12567"/>
                </a:lnTo>
                <a:lnTo>
                  <a:pt x="10331" y="12546"/>
                </a:lnTo>
                <a:lnTo>
                  <a:pt x="10372" y="12486"/>
                </a:lnTo>
                <a:lnTo>
                  <a:pt x="10412" y="12426"/>
                </a:lnTo>
                <a:lnTo>
                  <a:pt x="10472" y="12244"/>
                </a:lnTo>
                <a:lnTo>
                  <a:pt x="10513" y="12023"/>
                </a:lnTo>
                <a:lnTo>
                  <a:pt x="10513" y="11781"/>
                </a:lnTo>
                <a:lnTo>
                  <a:pt x="10493" y="11560"/>
                </a:lnTo>
                <a:lnTo>
                  <a:pt x="10472" y="11459"/>
                </a:lnTo>
                <a:lnTo>
                  <a:pt x="10412" y="11358"/>
                </a:lnTo>
                <a:lnTo>
                  <a:pt x="10372" y="11298"/>
                </a:lnTo>
                <a:lnTo>
                  <a:pt x="10291" y="11258"/>
                </a:lnTo>
                <a:lnTo>
                  <a:pt x="10191" y="11197"/>
                </a:lnTo>
                <a:lnTo>
                  <a:pt x="10130" y="11117"/>
                </a:lnTo>
                <a:lnTo>
                  <a:pt x="9909" y="10976"/>
                </a:lnTo>
                <a:lnTo>
                  <a:pt x="9707" y="10815"/>
                </a:lnTo>
                <a:lnTo>
                  <a:pt x="9506" y="10633"/>
                </a:lnTo>
                <a:lnTo>
                  <a:pt x="9325" y="10452"/>
                </a:lnTo>
                <a:lnTo>
                  <a:pt x="9164" y="10251"/>
                </a:lnTo>
                <a:lnTo>
                  <a:pt x="9002" y="10029"/>
                </a:lnTo>
                <a:lnTo>
                  <a:pt x="8841" y="9808"/>
                </a:lnTo>
                <a:lnTo>
                  <a:pt x="8700" y="9546"/>
                </a:lnTo>
                <a:lnTo>
                  <a:pt x="8519" y="9163"/>
                </a:lnTo>
                <a:lnTo>
                  <a:pt x="8378" y="8740"/>
                </a:lnTo>
                <a:lnTo>
                  <a:pt x="8277" y="8318"/>
                </a:lnTo>
                <a:lnTo>
                  <a:pt x="8197" y="7875"/>
                </a:lnTo>
                <a:lnTo>
                  <a:pt x="8137" y="7432"/>
                </a:lnTo>
                <a:lnTo>
                  <a:pt x="8096" y="6989"/>
                </a:lnTo>
                <a:lnTo>
                  <a:pt x="8096" y="6546"/>
                </a:lnTo>
                <a:lnTo>
                  <a:pt x="8096" y="6123"/>
                </a:lnTo>
                <a:lnTo>
                  <a:pt x="8116" y="5680"/>
                </a:lnTo>
                <a:lnTo>
                  <a:pt x="8177" y="5257"/>
                </a:lnTo>
                <a:lnTo>
                  <a:pt x="8257" y="4814"/>
                </a:lnTo>
                <a:lnTo>
                  <a:pt x="8378" y="4391"/>
                </a:lnTo>
                <a:lnTo>
                  <a:pt x="8539" y="3988"/>
                </a:lnTo>
                <a:lnTo>
                  <a:pt x="8741" y="3605"/>
                </a:lnTo>
                <a:lnTo>
                  <a:pt x="8861" y="3424"/>
                </a:lnTo>
                <a:lnTo>
                  <a:pt x="9002" y="3243"/>
                </a:lnTo>
                <a:lnTo>
                  <a:pt x="9143" y="3082"/>
                </a:lnTo>
                <a:lnTo>
                  <a:pt x="9284" y="2921"/>
                </a:lnTo>
                <a:lnTo>
                  <a:pt x="9586" y="2659"/>
                </a:lnTo>
                <a:lnTo>
                  <a:pt x="9909" y="2417"/>
                </a:lnTo>
                <a:lnTo>
                  <a:pt x="10271" y="2216"/>
                </a:lnTo>
                <a:lnTo>
                  <a:pt x="10654" y="2055"/>
                </a:lnTo>
                <a:lnTo>
                  <a:pt x="10835" y="1994"/>
                </a:lnTo>
                <a:lnTo>
                  <a:pt x="11036" y="1954"/>
                </a:lnTo>
                <a:lnTo>
                  <a:pt x="11439" y="1914"/>
                </a:lnTo>
                <a:lnTo>
                  <a:pt x="12224" y="1874"/>
                </a:lnTo>
                <a:lnTo>
                  <a:pt x="12285" y="1853"/>
                </a:lnTo>
                <a:lnTo>
                  <a:pt x="12325" y="1833"/>
                </a:lnTo>
                <a:lnTo>
                  <a:pt x="12385" y="1793"/>
                </a:lnTo>
                <a:lnTo>
                  <a:pt x="12406" y="1733"/>
                </a:lnTo>
                <a:lnTo>
                  <a:pt x="12426" y="1692"/>
                </a:lnTo>
                <a:lnTo>
                  <a:pt x="12426" y="1632"/>
                </a:lnTo>
                <a:lnTo>
                  <a:pt x="12406" y="1572"/>
                </a:lnTo>
                <a:lnTo>
                  <a:pt x="12365" y="1531"/>
                </a:lnTo>
                <a:lnTo>
                  <a:pt x="12224" y="1431"/>
                </a:lnTo>
                <a:lnTo>
                  <a:pt x="12063" y="1330"/>
                </a:lnTo>
                <a:lnTo>
                  <a:pt x="12385" y="1290"/>
                </a:lnTo>
                <a:lnTo>
                  <a:pt x="12708" y="1249"/>
                </a:lnTo>
                <a:lnTo>
                  <a:pt x="13030" y="1229"/>
                </a:lnTo>
                <a:close/>
                <a:moveTo>
                  <a:pt x="12567" y="1"/>
                </a:moveTo>
                <a:lnTo>
                  <a:pt x="12245" y="21"/>
                </a:lnTo>
                <a:lnTo>
                  <a:pt x="11942" y="61"/>
                </a:lnTo>
                <a:lnTo>
                  <a:pt x="11640" y="122"/>
                </a:lnTo>
                <a:lnTo>
                  <a:pt x="11318" y="182"/>
                </a:lnTo>
                <a:lnTo>
                  <a:pt x="11036" y="283"/>
                </a:lnTo>
                <a:lnTo>
                  <a:pt x="10734" y="383"/>
                </a:lnTo>
                <a:lnTo>
                  <a:pt x="10452" y="484"/>
                </a:lnTo>
                <a:lnTo>
                  <a:pt x="10150" y="605"/>
                </a:lnTo>
                <a:lnTo>
                  <a:pt x="9888" y="766"/>
                </a:lnTo>
                <a:lnTo>
                  <a:pt x="9607" y="907"/>
                </a:lnTo>
                <a:lnTo>
                  <a:pt x="9365" y="1088"/>
                </a:lnTo>
                <a:lnTo>
                  <a:pt x="9103" y="1270"/>
                </a:lnTo>
                <a:lnTo>
                  <a:pt x="8861" y="1491"/>
                </a:lnTo>
                <a:lnTo>
                  <a:pt x="8640" y="1692"/>
                </a:lnTo>
                <a:lnTo>
                  <a:pt x="8519" y="1833"/>
                </a:lnTo>
                <a:lnTo>
                  <a:pt x="8479" y="1974"/>
                </a:lnTo>
                <a:lnTo>
                  <a:pt x="8459" y="2115"/>
                </a:lnTo>
                <a:lnTo>
                  <a:pt x="8479" y="2256"/>
                </a:lnTo>
                <a:lnTo>
                  <a:pt x="8217" y="2518"/>
                </a:lnTo>
                <a:lnTo>
                  <a:pt x="7975" y="2820"/>
                </a:lnTo>
                <a:lnTo>
                  <a:pt x="7754" y="3122"/>
                </a:lnTo>
                <a:lnTo>
                  <a:pt x="7573" y="3444"/>
                </a:lnTo>
                <a:lnTo>
                  <a:pt x="7391" y="3807"/>
                </a:lnTo>
                <a:lnTo>
                  <a:pt x="7230" y="4189"/>
                </a:lnTo>
                <a:lnTo>
                  <a:pt x="7109" y="4572"/>
                </a:lnTo>
                <a:lnTo>
                  <a:pt x="7009" y="4975"/>
                </a:lnTo>
                <a:lnTo>
                  <a:pt x="6928" y="5378"/>
                </a:lnTo>
                <a:lnTo>
                  <a:pt x="6868" y="5780"/>
                </a:lnTo>
                <a:lnTo>
                  <a:pt x="6848" y="6203"/>
                </a:lnTo>
                <a:lnTo>
                  <a:pt x="6828" y="6626"/>
                </a:lnTo>
                <a:lnTo>
                  <a:pt x="6848" y="7049"/>
                </a:lnTo>
                <a:lnTo>
                  <a:pt x="6888" y="7452"/>
                </a:lnTo>
                <a:lnTo>
                  <a:pt x="6928" y="7875"/>
                </a:lnTo>
                <a:lnTo>
                  <a:pt x="7009" y="8277"/>
                </a:lnTo>
                <a:lnTo>
                  <a:pt x="7089" y="8680"/>
                </a:lnTo>
                <a:lnTo>
                  <a:pt x="7210" y="9083"/>
                </a:lnTo>
                <a:lnTo>
                  <a:pt x="7331" y="9465"/>
                </a:lnTo>
                <a:lnTo>
                  <a:pt x="7492" y="9828"/>
                </a:lnTo>
                <a:lnTo>
                  <a:pt x="7613" y="10090"/>
                </a:lnTo>
                <a:lnTo>
                  <a:pt x="7734" y="10351"/>
                </a:lnTo>
                <a:lnTo>
                  <a:pt x="7875" y="10593"/>
                </a:lnTo>
                <a:lnTo>
                  <a:pt x="8036" y="10815"/>
                </a:lnTo>
                <a:lnTo>
                  <a:pt x="8036" y="10815"/>
                </a:lnTo>
                <a:lnTo>
                  <a:pt x="7492" y="10714"/>
                </a:lnTo>
                <a:lnTo>
                  <a:pt x="6948" y="10633"/>
                </a:lnTo>
                <a:lnTo>
                  <a:pt x="6405" y="10553"/>
                </a:lnTo>
                <a:lnTo>
                  <a:pt x="5841" y="10513"/>
                </a:lnTo>
                <a:lnTo>
                  <a:pt x="5237" y="10432"/>
                </a:lnTo>
                <a:lnTo>
                  <a:pt x="4492" y="10331"/>
                </a:lnTo>
                <a:lnTo>
                  <a:pt x="3666" y="10231"/>
                </a:lnTo>
                <a:lnTo>
                  <a:pt x="3223" y="10190"/>
                </a:lnTo>
                <a:lnTo>
                  <a:pt x="2800" y="10170"/>
                </a:lnTo>
                <a:lnTo>
                  <a:pt x="2377" y="10150"/>
                </a:lnTo>
                <a:lnTo>
                  <a:pt x="1954" y="10170"/>
                </a:lnTo>
                <a:lnTo>
                  <a:pt x="1572" y="10211"/>
                </a:lnTo>
                <a:lnTo>
                  <a:pt x="1209" y="10291"/>
                </a:lnTo>
                <a:lnTo>
                  <a:pt x="1048" y="10331"/>
                </a:lnTo>
                <a:lnTo>
                  <a:pt x="887" y="10392"/>
                </a:lnTo>
                <a:lnTo>
                  <a:pt x="746" y="10472"/>
                </a:lnTo>
                <a:lnTo>
                  <a:pt x="625" y="10553"/>
                </a:lnTo>
                <a:lnTo>
                  <a:pt x="504" y="10633"/>
                </a:lnTo>
                <a:lnTo>
                  <a:pt x="384" y="10734"/>
                </a:lnTo>
                <a:lnTo>
                  <a:pt x="303" y="10855"/>
                </a:lnTo>
                <a:lnTo>
                  <a:pt x="223" y="10976"/>
                </a:lnTo>
                <a:lnTo>
                  <a:pt x="102" y="11278"/>
                </a:lnTo>
                <a:lnTo>
                  <a:pt x="41" y="11560"/>
                </a:lnTo>
                <a:lnTo>
                  <a:pt x="1" y="11842"/>
                </a:lnTo>
                <a:lnTo>
                  <a:pt x="1" y="12124"/>
                </a:lnTo>
                <a:lnTo>
                  <a:pt x="61" y="12385"/>
                </a:lnTo>
                <a:lnTo>
                  <a:pt x="142" y="12647"/>
                </a:lnTo>
                <a:lnTo>
                  <a:pt x="243" y="12909"/>
                </a:lnTo>
                <a:lnTo>
                  <a:pt x="363" y="13151"/>
                </a:lnTo>
                <a:lnTo>
                  <a:pt x="525" y="13392"/>
                </a:lnTo>
                <a:lnTo>
                  <a:pt x="706" y="13634"/>
                </a:lnTo>
                <a:lnTo>
                  <a:pt x="887" y="13855"/>
                </a:lnTo>
                <a:lnTo>
                  <a:pt x="1088" y="14057"/>
                </a:lnTo>
                <a:lnTo>
                  <a:pt x="1310" y="14258"/>
                </a:lnTo>
                <a:lnTo>
                  <a:pt x="1531" y="14439"/>
                </a:lnTo>
                <a:lnTo>
                  <a:pt x="1974" y="14802"/>
                </a:lnTo>
                <a:lnTo>
                  <a:pt x="2196" y="14943"/>
                </a:lnTo>
                <a:lnTo>
                  <a:pt x="2438" y="15104"/>
                </a:lnTo>
                <a:lnTo>
                  <a:pt x="3042" y="15446"/>
                </a:lnTo>
                <a:lnTo>
                  <a:pt x="3747" y="15789"/>
                </a:lnTo>
                <a:lnTo>
                  <a:pt x="4492" y="16151"/>
                </a:lnTo>
                <a:lnTo>
                  <a:pt x="5257" y="16473"/>
                </a:lnTo>
                <a:lnTo>
                  <a:pt x="5982" y="16775"/>
                </a:lnTo>
                <a:lnTo>
                  <a:pt x="6626" y="16997"/>
                </a:lnTo>
                <a:lnTo>
                  <a:pt x="7170" y="17158"/>
                </a:lnTo>
                <a:lnTo>
                  <a:pt x="7130" y="17581"/>
                </a:lnTo>
                <a:lnTo>
                  <a:pt x="7089" y="17943"/>
                </a:lnTo>
                <a:lnTo>
                  <a:pt x="7029" y="18507"/>
                </a:lnTo>
                <a:lnTo>
                  <a:pt x="7009" y="19051"/>
                </a:lnTo>
                <a:lnTo>
                  <a:pt x="6948" y="20158"/>
                </a:lnTo>
                <a:lnTo>
                  <a:pt x="6928" y="21266"/>
                </a:lnTo>
                <a:lnTo>
                  <a:pt x="6928" y="22374"/>
                </a:lnTo>
                <a:lnTo>
                  <a:pt x="6948" y="23481"/>
                </a:lnTo>
                <a:lnTo>
                  <a:pt x="6948" y="23662"/>
                </a:lnTo>
                <a:lnTo>
                  <a:pt x="6928" y="23884"/>
                </a:lnTo>
                <a:lnTo>
                  <a:pt x="6848" y="24407"/>
                </a:lnTo>
                <a:lnTo>
                  <a:pt x="6727" y="24891"/>
                </a:lnTo>
                <a:lnTo>
                  <a:pt x="6687" y="25092"/>
                </a:lnTo>
                <a:lnTo>
                  <a:pt x="6626" y="25213"/>
                </a:lnTo>
                <a:lnTo>
                  <a:pt x="6385" y="25596"/>
                </a:lnTo>
                <a:lnTo>
                  <a:pt x="6183" y="25998"/>
                </a:lnTo>
                <a:lnTo>
                  <a:pt x="5760" y="26824"/>
                </a:lnTo>
                <a:lnTo>
                  <a:pt x="5418" y="27509"/>
                </a:lnTo>
                <a:lnTo>
                  <a:pt x="5096" y="28213"/>
                </a:lnTo>
                <a:lnTo>
                  <a:pt x="4774" y="28918"/>
                </a:lnTo>
                <a:lnTo>
                  <a:pt x="4471" y="29623"/>
                </a:lnTo>
                <a:lnTo>
                  <a:pt x="4310" y="29542"/>
                </a:lnTo>
                <a:lnTo>
                  <a:pt x="4129" y="29502"/>
                </a:lnTo>
                <a:lnTo>
                  <a:pt x="3948" y="29462"/>
                </a:lnTo>
                <a:lnTo>
                  <a:pt x="3767" y="29422"/>
                </a:lnTo>
                <a:lnTo>
                  <a:pt x="3606" y="29401"/>
                </a:lnTo>
                <a:lnTo>
                  <a:pt x="3465" y="29401"/>
                </a:lnTo>
                <a:lnTo>
                  <a:pt x="3324" y="29422"/>
                </a:lnTo>
                <a:lnTo>
                  <a:pt x="3203" y="29442"/>
                </a:lnTo>
                <a:lnTo>
                  <a:pt x="2941" y="29522"/>
                </a:lnTo>
                <a:lnTo>
                  <a:pt x="2679" y="29643"/>
                </a:lnTo>
                <a:lnTo>
                  <a:pt x="2458" y="29804"/>
                </a:lnTo>
                <a:lnTo>
                  <a:pt x="2256" y="30006"/>
                </a:lnTo>
                <a:lnTo>
                  <a:pt x="2075" y="30207"/>
                </a:lnTo>
                <a:lnTo>
                  <a:pt x="1914" y="30449"/>
                </a:lnTo>
                <a:lnTo>
                  <a:pt x="1833" y="30610"/>
                </a:lnTo>
                <a:lnTo>
                  <a:pt x="1773" y="30771"/>
                </a:lnTo>
                <a:lnTo>
                  <a:pt x="1713" y="30932"/>
                </a:lnTo>
                <a:lnTo>
                  <a:pt x="1672" y="31093"/>
                </a:lnTo>
                <a:lnTo>
                  <a:pt x="1612" y="31395"/>
                </a:lnTo>
                <a:lnTo>
                  <a:pt x="1612" y="31717"/>
                </a:lnTo>
                <a:lnTo>
                  <a:pt x="1652" y="32019"/>
                </a:lnTo>
                <a:lnTo>
                  <a:pt x="1733" y="32321"/>
                </a:lnTo>
                <a:lnTo>
                  <a:pt x="1833" y="32623"/>
                </a:lnTo>
                <a:lnTo>
                  <a:pt x="1974" y="32905"/>
                </a:lnTo>
                <a:lnTo>
                  <a:pt x="2156" y="33167"/>
                </a:lnTo>
                <a:lnTo>
                  <a:pt x="2337" y="33429"/>
                </a:lnTo>
                <a:lnTo>
                  <a:pt x="2558" y="33691"/>
                </a:lnTo>
                <a:lnTo>
                  <a:pt x="2800" y="33912"/>
                </a:lnTo>
                <a:lnTo>
                  <a:pt x="3042" y="34134"/>
                </a:lnTo>
                <a:lnTo>
                  <a:pt x="3304" y="34335"/>
                </a:lnTo>
                <a:lnTo>
                  <a:pt x="3565" y="34516"/>
                </a:lnTo>
                <a:lnTo>
                  <a:pt x="3827" y="34677"/>
                </a:lnTo>
                <a:lnTo>
                  <a:pt x="4129" y="34839"/>
                </a:lnTo>
                <a:lnTo>
                  <a:pt x="4451" y="34980"/>
                </a:lnTo>
                <a:lnTo>
                  <a:pt x="4753" y="35121"/>
                </a:lnTo>
                <a:lnTo>
                  <a:pt x="5076" y="35221"/>
                </a:lnTo>
                <a:lnTo>
                  <a:pt x="5418" y="35322"/>
                </a:lnTo>
                <a:lnTo>
                  <a:pt x="5740" y="35402"/>
                </a:lnTo>
                <a:lnTo>
                  <a:pt x="6082" y="35463"/>
                </a:lnTo>
                <a:lnTo>
                  <a:pt x="6425" y="35503"/>
                </a:lnTo>
                <a:lnTo>
                  <a:pt x="6767" y="35523"/>
                </a:lnTo>
                <a:lnTo>
                  <a:pt x="7452" y="35523"/>
                </a:lnTo>
                <a:lnTo>
                  <a:pt x="7774" y="35483"/>
                </a:lnTo>
                <a:lnTo>
                  <a:pt x="8116" y="35423"/>
                </a:lnTo>
                <a:lnTo>
                  <a:pt x="8439" y="35322"/>
                </a:lnTo>
                <a:lnTo>
                  <a:pt x="8781" y="35221"/>
                </a:lnTo>
                <a:lnTo>
                  <a:pt x="9103" y="35100"/>
                </a:lnTo>
                <a:lnTo>
                  <a:pt x="9365" y="34959"/>
                </a:lnTo>
                <a:lnTo>
                  <a:pt x="9627" y="34798"/>
                </a:lnTo>
                <a:lnTo>
                  <a:pt x="9868" y="34617"/>
                </a:lnTo>
                <a:lnTo>
                  <a:pt x="10090" y="34436"/>
                </a:lnTo>
                <a:lnTo>
                  <a:pt x="10311" y="34234"/>
                </a:lnTo>
                <a:lnTo>
                  <a:pt x="10513" y="34013"/>
                </a:lnTo>
                <a:lnTo>
                  <a:pt x="10714" y="33771"/>
                </a:lnTo>
                <a:lnTo>
                  <a:pt x="10875" y="33530"/>
                </a:lnTo>
                <a:lnTo>
                  <a:pt x="11036" y="33288"/>
                </a:lnTo>
                <a:lnTo>
                  <a:pt x="11157" y="33006"/>
                </a:lnTo>
                <a:lnTo>
                  <a:pt x="11278" y="32744"/>
                </a:lnTo>
                <a:lnTo>
                  <a:pt x="11379" y="32462"/>
                </a:lnTo>
                <a:lnTo>
                  <a:pt x="11802" y="30932"/>
                </a:lnTo>
                <a:lnTo>
                  <a:pt x="12144" y="29824"/>
                </a:lnTo>
                <a:lnTo>
                  <a:pt x="12305" y="29321"/>
                </a:lnTo>
                <a:lnTo>
                  <a:pt x="12446" y="28938"/>
                </a:lnTo>
                <a:lnTo>
                  <a:pt x="12688" y="28334"/>
                </a:lnTo>
                <a:lnTo>
                  <a:pt x="12929" y="27710"/>
                </a:lnTo>
                <a:lnTo>
                  <a:pt x="13030" y="27488"/>
                </a:lnTo>
                <a:lnTo>
                  <a:pt x="13211" y="28012"/>
                </a:lnTo>
                <a:lnTo>
                  <a:pt x="13433" y="28536"/>
                </a:lnTo>
                <a:lnTo>
                  <a:pt x="13876" y="29502"/>
                </a:lnTo>
                <a:lnTo>
                  <a:pt x="14198" y="30247"/>
                </a:lnTo>
                <a:lnTo>
                  <a:pt x="14359" y="30610"/>
                </a:lnTo>
                <a:lnTo>
                  <a:pt x="14560" y="30952"/>
                </a:lnTo>
                <a:lnTo>
                  <a:pt x="14782" y="31435"/>
                </a:lnTo>
                <a:lnTo>
                  <a:pt x="15124" y="32241"/>
                </a:lnTo>
                <a:lnTo>
                  <a:pt x="15467" y="33046"/>
                </a:lnTo>
                <a:lnTo>
                  <a:pt x="15628" y="33348"/>
                </a:lnTo>
                <a:lnTo>
                  <a:pt x="15728" y="33550"/>
                </a:lnTo>
                <a:lnTo>
                  <a:pt x="15930" y="33791"/>
                </a:lnTo>
                <a:lnTo>
                  <a:pt x="16151" y="34033"/>
                </a:lnTo>
                <a:lnTo>
                  <a:pt x="16393" y="34234"/>
                </a:lnTo>
                <a:lnTo>
                  <a:pt x="16634" y="34436"/>
                </a:lnTo>
                <a:lnTo>
                  <a:pt x="16916" y="34597"/>
                </a:lnTo>
                <a:lnTo>
                  <a:pt x="17198" y="34758"/>
                </a:lnTo>
                <a:lnTo>
                  <a:pt x="17480" y="34879"/>
                </a:lnTo>
                <a:lnTo>
                  <a:pt x="17802" y="34980"/>
                </a:lnTo>
                <a:lnTo>
                  <a:pt x="18145" y="35060"/>
                </a:lnTo>
                <a:lnTo>
                  <a:pt x="18507" y="35121"/>
                </a:lnTo>
                <a:lnTo>
                  <a:pt x="18890" y="35141"/>
                </a:lnTo>
                <a:lnTo>
                  <a:pt x="19252" y="35141"/>
                </a:lnTo>
                <a:lnTo>
                  <a:pt x="19615" y="35121"/>
                </a:lnTo>
                <a:lnTo>
                  <a:pt x="19997" y="35080"/>
                </a:lnTo>
                <a:lnTo>
                  <a:pt x="20360" y="35000"/>
                </a:lnTo>
                <a:lnTo>
                  <a:pt x="20722" y="34899"/>
                </a:lnTo>
                <a:lnTo>
                  <a:pt x="21085" y="34798"/>
                </a:lnTo>
                <a:lnTo>
                  <a:pt x="21447" y="34657"/>
                </a:lnTo>
                <a:lnTo>
                  <a:pt x="21790" y="34496"/>
                </a:lnTo>
                <a:lnTo>
                  <a:pt x="22112" y="34335"/>
                </a:lnTo>
                <a:lnTo>
                  <a:pt x="22454" y="34154"/>
                </a:lnTo>
                <a:lnTo>
                  <a:pt x="22756" y="33973"/>
                </a:lnTo>
                <a:lnTo>
                  <a:pt x="23058" y="33771"/>
                </a:lnTo>
                <a:lnTo>
                  <a:pt x="23360" y="33550"/>
                </a:lnTo>
                <a:lnTo>
                  <a:pt x="23602" y="33348"/>
                </a:lnTo>
                <a:lnTo>
                  <a:pt x="23824" y="33127"/>
                </a:lnTo>
                <a:lnTo>
                  <a:pt x="24025" y="32885"/>
                </a:lnTo>
                <a:lnTo>
                  <a:pt x="24226" y="32623"/>
                </a:lnTo>
                <a:lnTo>
                  <a:pt x="24408" y="32362"/>
                </a:lnTo>
                <a:lnTo>
                  <a:pt x="24548" y="32080"/>
                </a:lnTo>
                <a:lnTo>
                  <a:pt x="24669" y="31798"/>
                </a:lnTo>
                <a:lnTo>
                  <a:pt x="24770" y="31516"/>
                </a:lnTo>
                <a:lnTo>
                  <a:pt x="24851" y="31214"/>
                </a:lnTo>
                <a:lnTo>
                  <a:pt x="24891" y="30912"/>
                </a:lnTo>
                <a:lnTo>
                  <a:pt x="24891" y="30610"/>
                </a:lnTo>
                <a:lnTo>
                  <a:pt x="24871" y="30308"/>
                </a:lnTo>
                <a:lnTo>
                  <a:pt x="24810" y="30006"/>
                </a:lnTo>
                <a:lnTo>
                  <a:pt x="24710" y="29704"/>
                </a:lnTo>
                <a:lnTo>
                  <a:pt x="24548" y="29401"/>
                </a:lnTo>
                <a:lnTo>
                  <a:pt x="24367" y="29120"/>
                </a:lnTo>
                <a:lnTo>
                  <a:pt x="24166" y="28858"/>
                </a:lnTo>
                <a:lnTo>
                  <a:pt x="23944" y="28656"/>
                </a:lnTo>
                <a:lnTo>
                  <a:pt x="23683" y="28475"/>
                </a:lnTo>
                <a:lnTo>
                  <a:pt x="23401" y="28334"/>
                </a:lnTo>
                <a:lnTo>
                  <a:pt x="23099" y="28234"/>
                </a:lnTo>
                <a:lnTo>
                  <a:pt x="22797" y="28173"/>
                </a:lnTo>
                <a:lnTo>
                  <a:pt x="22474" y="28173"/>
                </a:lnTo>
                <a:lnTo>
                  <a:pt x="22152" y="28193"/>
                </a:lnTo>
                <a:lnTo>
                  <a:pt x="21810" y="28294"/>
                </a:lnTo>
                <a:lnTo>
                  <a:pt x="21447" y="28415"/>
                </a:lnTo>
                <a:lnTo>
                  <a:pt x="21085" y="28596"/>
                </a:lnTo>
                <a:lnTo>
                  <a:pt x="20722" y="28817"/>
                </a:lnTo>
                <a:lnTo>
                  <a:pt x="20219" y="27186"/>
                </a:lnTo>
                <a:lnTo>
                  <a:pt x="19957" y="26361"/>
                </a:lnTo>
                <a:lnTo>
                  <a:pt x="19695" y="25535"/>
                </a:lnTo>
                <a:lnTo>
                  <a:pt x="19655" y="25354"/>
                </a:lnTo>
                <a:lnTo>
                  <a:pt x="19635" y="25032"/>
                </a:lnTo>
                <a:lnTo>
                  <a:pt x="19575" y="24146"/>
                </a:lnTo>
                <a:lnTo>
                  <a:pt x="19554" y="23199"/>
                </a:lnTo>
                <a:lnTo>
                  <a:pt x="19575" y="22474"/>
                </a:lnTo>
                <a:lnTo>
                  <a:pt x="19595" y="21890"/>
                </a:lnTo>
                <a:lnTo>
                  <a:pt x="19595" y="21306"/>
                </a:lnTo>
                <a:lnTo>
                  <a:pt x="19554" y="20118"/>
                </a:lnTo>
                <a:lnTo>
                  <a:pt x="19474" y="18950"/>
                </a:lnTo>
                <a:lnTo>
                  <a:pt x="19353" y="17782"/>
                </a:lnTo>
                <a:lnTo>
                  <a:pt x="19293" y="17218"/>
                </a:lnTo>
                <a:lnTo>
                  <a:pt x="19232" y="16936"/>
                </a:lnTo>
                <a:lnTo>
                  <a:pt x="19172" y="16675"/>
                </a:lnTo>
                <a:lnTo>
                  <a:pt x="19796" y="16473"/>
                </a:lnTo>
                <a:lnTo>
                  <a:pt x="20481" y="16232"/>
                </a:lnTo>
                <a:lnTo>
                  <a:pt x="21206" y="15930"/>
                </a:lnTo>
                <a:lnTo>
                  <a:pt x="21951" y="15607"/>
                </a:lnTo>
                <a:lnTo>
                  <a:pt x="22696" y="15245"/>
                </a:lnTo>
                <a:lnTo>
                  <a:pt x="23421" y="14903"/>
                </a:lnTo>
                <a:lnTo>
                  <a:pt x="24629" y="14278"/>
                </a:lnTo>
                <a:lnTo>
                  <a:pt x="25112" y="14016"/>
                </a:lnTo>
                <a:lnTo>
                  <a:pt x="25575" y="13735"/>
                </a:lnTo>
                <a:lnTo>
                  <a:pt x="25817" y="13573"/>
                </a:lnTo>
                <a:lnTo>
                  <a:pt x="26019" y="13392"/>
                </a:lnTo>
                <a:lnTo>
                  <a:pt x="26220" y="13211"/>
                </a:lnTo>
                <a:lnTo>
                  <a:pt x="26401" y="13010"/>
                </a:lnTo>
                <a:lnTo>
                  <a:pt x="26582" y="12748"/>
                </a:lnTo>
                <a:lnTo>
                  <a:pt x="26723" y="12486"/>
                </a:lnTo>
                <a:lnTo>
                  <a:pt x="26804" y="12224"/>
                </a:lnTo>
                <a:lnTo>
                  <a:pt x="26864" y="11942"/>
                </a:lnTo>
                <a:lnTo>
                  <a:pt x="26864" y="11660"/>
                </a:lnTo>
                <a:lnTo>
                  <a:pt x="26824" y="11358"/>
                </a:lnTo>
                <a:lnTo>
                  <a:pt x="26764" y="11076"/>
                </a:lnTo>
                <a:lnTo>
                  <a:pt x="26643" y="10795"/>
                </a:lnTo>
                <a:lnTo>
                  <a:pt x="26522" y="10553"/>
                </a:lnTo>
                <a:lnTo>
                  <a:pt x="26361" y="10331"/>
                </a:lnTo>
                <a:lnTo>
                  <a:pt x="26159" y="10130"/>
                </a:lnTo>
                <a:lnTo>
                  <a:pt x="25958" y="9949"/>
                </a:lnTo>
                <a:lnTo>
                  <a:pt x="25716" y="9788"/>
                </a:lnTo>
                <a:lnTo>
                  <a:pt x="25475" y="9647"/>
                </a:lnTo>
                <a:lnTo>
                  <a:pt x="25213" y="9546"/>
                </a:lnTo>
                <a:lnTo>
                  <a:pt x="24971" y="9445"/>
                </a:lnTo>
                <a:lnTo>
                  <a:pt x="24790" y="9405"/>
                </a:lnTo>
                <a:lnTo>
                  <a:pt x="24589" y="9385"/>
                </a:lnTo>
                <a:lnTo>
                  <a:pt x="24367" y="9405"/>
                </a:lnTo>
                <a:lnTo>
                  <a:pt x="24146" y="9405"/>
                </a:lnTo>
                <a:lnTo>
                  <a:pt x="23622" y="9486"/>
                </a:lnTo>
                <a:lnTo>
                  <a:pt x="23078" y="9606"/>
                </a:lnTo>
                <a:lnTo>
                  <a:pt x="22535" y="9747"/>
                </a:lnTo>
                <a:lnTo>
                  <a:pt x="22011" y="9888"/>
                </a:lnTo>
                <a:lnTo>
                  <a:pt x="21568" y="10029"/>
                </a:lnTo>
                <a:lnTo>
                  <a:pt x="21186" y="10110"/>
                </a:lnTo>
                <a:lnTo>
                  <a:pt x="20602" y="10251"/>
                </a:lnTo>
                <a:lnTo>
                  <a:pt x="20018" y="10432"/>
                </a:lnTo>
                <a:lnTo>
                  <a:pt x="19454" y="10613"/>
                </a:lnTo>
                <a:lnTo>
                  <a:pt x="18870" y="10815"/>
                </a:lnTo>
                <a:lnTo>
                  <a:pt x="19031" y="10553"/>
                </a:lnTo>
                <a:lnTo>
                  <a:pt x="19192" y="10291"/>
                </a:lnTo>
                <a:lnTo>
                  <a:pt x="19313" y="10029"/>
                </a:lnTo>
                <a:lnTo>
                  <a:pt x="19434" y="9747"/>
                </a:lnTo>
                <a:lnTo>
                  <a:pt x="19534" y="9465"/>
                </a:lnTo>
                <a:lnTo>
                  <a:pt x="19635" y="9184"/>
                </a:lnTo>
                <a:lnTo>
                  <a:pt x="19716" y="8881"/>
                </a:lnTo>
                <a:lnTo>
                  <a:pt x="19776" y="8579"/>
                </a:lnTo>
                <a:lnTo>
                  <a:pt x="19816" y="8297"/>
                </a:lnTo>
                <a:lnTo>
                  <a:pt x="19856" y="7995"/>
                </a:lnTo>
                <a:lnTo>
                  <a:pt x="19877" y="7693"/>
                </a:lnTo>
                <a:lnTo>
                  <a:pt x="19897" y="7391"/>
                </a:lnTo>
                <a:lnTo>
                  <a:pt x="19897" y="7089"/>
                </a:lnTo>
                <a:lnTo>
                  <a:pt x="19877" y="6787"/>
                </a:lnTo>
                <a:lnTo>
                  <a:pt x="19856" y="6465"/>
                </a:lnTo>
                <a:lnTo>
                  <a:pt x="19816" y="6163"/>
                </a:lnTo>
                <a:lnTo>
                  <a:pt x="19695" y="5579"/>
                </a:lnTo>
                <a:lnTo>
                  <a:pt x="19534" y="4975"/>
                </a:lnTo>
                <a:lnTo>
                  <a:pt x="19333" y="4391"/>
                </a:lnTo>
                <a:lnTo>
                  <a:pt x="19091" y="3847"/>
                </a:lnTo>
                <a:lnTo>
                  <a:pt x="18809" y="3303"/>
                </a:lnTo>
                <a:lnTo>
                  <a:pt x="18648" y="3042"/>
                </a:lnTo>
                <a:lnTo>
                  <a:pt x="18467" y="2800"/>
                </a:lnTo>
                <a:lnTo>
                  <a:pt x="18306" y="2558"/>
                </a:lnTo>
                <a:lnTo>
                  <a:pt x="18105" y="2317"/>
                </a:lnTo>
                <a:lnTo>
                  <a:pt x="17923" y="2095"/>
                </a:lnTo>
                <a:lnTo>
                  <a:pt x="17702" y="1874"/>
                </a:lnTo>
                <a:lnTo>
                  <a:pt x="17480" y="1652"/>
                </a:lnTo>
                <a:lnTo>
                  <a:pt x="17239" y="1451"/>
                </a:lnTo>
                <a:lnTo>
                  <a:pt x="16997" y="1270"/>
                </a:lnTo>
                <a:lnTo>
                  <a:pt x="16755" y="1088"/>
                </a:lnTo>
                <a:lnTo>
                  <a:pt x="16473" y="927"/>
                </a:lnTo>
                <a:lnTo>
                  <a:pt x="16212" y="766"/>
                </a:lnTo>
                <a:lnTo>
                  <a:pt x="15930" y="645"/>
                </a:lnTo>
                <a:lnTo>
                  <a:pt x="15648" y="504"/>
                </a:lnTo>
                <a:lnTo>
                  <a:pt x="15346" y="404"/>
                </a:lnTo>
                <a:lnTo>
                  <a:pt x="15044" y="303"/>
                </a:lnTo>
                <a:lnTo>
                  <a:pt x="14742" y="222"/>
                </a:lnTo>
                <a:lnTo>
                  <a:pt x="14440" y="142"/>
                </a:lnTo>
                <a:lnTo>
                  <a:pt x="14137" y="81"/>
                </a:lnTo>
                <a:lnTo>
                  <a:pt x="13815" y="41"/>
                </a:lnTo>
                <a:lnTo>
                  <a:pt x="13513" y="21"/>
                </a:lnTo>
                <a:lnTo>
                  <a:pt x="13191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3888335" y="2606832"/>
            <a:ext cx="612960" cy="671759"/>
          </a:xfrm>
          <a:custGeom>
            <a:pathLst>
              <a:path extrusionOk="0" h="40437" w="36892">
                <a:moveTo>
                  <a:pt x="14801" y="6404"/>
                </a:moveTo>
                <a:lnTo>
                  <a:pt x="14781" y="6504"/>
                </a:lnTo>
                <a:lnTo>
                  <a:pt x="14741" y="6565"/>
                </a:lnTo>
                <a:lnTo>
                  <a:pt x="14680" y="6625"/>
                </a:lnTo>
                <a:lnTo>
                  <a:pt x="14600" y="6645"/>
                </a:lnTo>
                <a:lnTo>
                  <a:pt x="14600" y="6645"/>
                </a:lnTo>
                <a:lnTo>
                  <a:pt x="14640" y="6605"/>
                </a:lnTo>
                <a:lnTo>
                  <a:pt x="14801" y="6404"/>
                </a:lnTo>
                <a:close/>
                <a:moveTo>
                  <a:pt x="14801" y="4974"/>
                </a:moveTo>
                <a:lnTo>
                  <a:pt x="14620" y="4994"/>
                </a:lnTo>
                <a:lnTo>
                  <a:pt x="14459" y="5034"/>
                </a:lnTo>
                <a:lnTo>
                  <a:pt x="14298" y="5075"/>
                </a:lnTo>
                <a:lnTo>
                  <a:pt x="14137" y="5135"/>
                </a:lnTo>
                <a:lnTo>
                  <a:pt x="14036" y="5196"/>
                </a:lnTo>
                <a:lnTo>
                  <a:pt x="13935" y="5276"/>
                </a:lnTo>
                <a:lnTo>
                  <a:pt x="13835" y="5357"/>
                </a:lnTo>
                <a:lnTo>
                  <a:pt x="13754" y="5457"/>
                </a:lnTo>
                <a:lnTo>
                  <a:pt x="13673" y="5578"/>
                </a:lnTo>
                <a:lnTo>
                  <a:pt x="13613" y="5699"/>
                </a:lnTo>
                <a:lnTo>
                  <a:pt x="13573" y="5820"/>
                </a:lnTo>
                <a:lnTo>
                  <a:pt x="13532" y="5941"/>
                </a:lnTo>
                <a:lnTo>
                  <a:pt x="13432" y="6041"/>
                </a:lnTo>
                <a:lnTo>
                  <a:pt x="13351" y="6162"/>
                </a:lnTo>
                <a:lnTo>
                  <a:pt x="13271" y="6283"/>
                </a:lnTo>
                <a:lnTo>
                  <a:pt x="13190" y="6404"/>
                </a:lnTo>
                <a:lnTo>
                  <a:pt x="13130" y="6545"/>
                </a:lnTo>
                <a:lnTo>
                  <a:pt x="13110" y="6686"/>
                </a:lnTo>
                <a:lnTo>
                  <a:pt x="13089" y="6827"/>
                </a:lnTo>
                <a:lnTo>
                  <a:pt x="13130" y="6947"/>
                </a:lnTo>
                <a:lnTo>
                  <a:pt x="13190" y="7088"/>
                </a:lnTo>
                <a:lnTo>
                  <a:pt x="13291" y="7229"/>
                </a:lnTo>
                <a:lnTo>
                  <a:pt x="13432" y="7350"/>
                </a:lnTo>
                <a:lnTo>
                  <a:pt x="13573" y="7451"/>
                </a:lnTo>
                <a:lnTo>
                  <a:pt x="13754" y="7552"/>
                </a:lnTo>
                <a:lnTo>
                  <a:pt x="13915" y="7612"/>
                </a:lnTo>
                <a:lnTo>
                  <a:pt x="14096" y="7672"/>
                </a:lnTo>
                <a:lnTo>
                  <a:pt x="14237" y="7713"/>
                </a:lnTo>
                <a:lnTo>
                  <a:pt x="14419" y="7733"/>
                </a:lnTo>
                <a:lnTo>
                  <a:pt x="14600" y="7753"/>
                </a:lnTo>
                <a:lnTo>
                  <a:pt x="14781" y="7733"/>
                </a:lnTo>
                <a:lnTo>
                  <a:pt x="14962" y="7713"/>
                </a:lnTo>
                <a:lnTo>
                  <a:pt x="15123" y="7652"/>
                </a:lnTo>
                <a:lnTo>
                  <a:pt x="15284" y="7572"/>
                </a:lnTo>
                <a:lnTo>
                  <a:pt x="15446" y="7491"/>
                </a:lnTo>
                <a:lnTo>
                  <a:pt x="15587" y="7370"/>
                </a:lnTo>
                <a:lnTo>
                  <a:pt x="15707" y="7250"/>
                </a:lnTo>
                <a:lnTo>
                  <a:pt x="15808" y="7129"/>
                </a:lnTo>
                <a:lnTo>
                  <a:pt x="15889" y="6988"/>
                </a:lnTo>
                <a:lnTo>
                  <a:pt x="15969" y="6827"/>
                </a:lnTo>
                <a:lnTo>
                  <a:pt x="16009" y="6686"/>
                </a:lnTo>
                <a:lnTo>
                  <a:pt x="16050" y="6525"/>
                </a:lnTo>
                <a:lnTo>
                  <a:pt x="16070" y="6364"/>
                </a:lnTo>
                <a:lnTo>
                  <a:pt x="16090" y="6202"/>
                </a:lnTo>
                <a:lnTo>
                  <a:pt x="16070" y="6041"/>
                </a:lnTo>
                <a:lnTo>
                  <a:pt x="16030" y="5880"/>
                </a:lnTo>
                <a:lnTo>
                  <a:pt x="15989" y="5739"/>
                </a:lnTo>
                <a:lnTo>
                  <a:pt x="15929" y="5598"/>
                </a:lnTo>
                <a:lnTo>
                  <a:pt x="15828" y="5457"/>
                </a:lnTo>
                <a:lnTo>
                  <a:pt x="15727" y="5336"/>
                </a:lnTo>
                <a:lnTo>
                  <a:pt x="15607" y="5216"/>
                </a:lnTo>
                <a:lnTo>
                  <a:pt x="15446" y="5115"/>
                </a:lnTo>
                <a:lnTo>
                  <a:pt x="15284" y="5055"/>
                </a:lnTo>
                <a:lnTo>
                  <a:pt x="15123" y="4994"/>
                </a:lnTo>
                <a:lnTo>
                  <a:pt x="14962" y="4974"/>
                </a:lnTo>
                <a:close/>
                <a:moveTo>
                  <a:pt x="23078" y="4128"/>
                </a:moveTo>
                <a:lnTo>
                  <a:pt x="22917" y="4189"/>
                </a:lnTo>
                <a:lnTo>
                  <a:pt x="22755" y="4249"/>
                </a:lnTo>
                <a:lnTo>
                  <a:pt x="22594" y="4350"/>
                </a:lnTo>
                <a:lnTo>
                  <a:pt x="22312" y="4551"/>
                </a:lnTo>
                <a:lnTo>
                  <a:pt x="22051" y="4773"/>
                </a:lnTo>
                <a:lnTo>
                  <a:pt x="21386" y="5316"/>
                </a:lnTo>
                <a:lnTo>
                  <a:pt x="20722" y="5880"/>
                </a:lnTo>
                <a:lnTo>
                  <a:pt x="20117" y="6404"/>
                </a:lnTo>
                <a:lnTo>
                  <a:pt x="19533" y="6927"/>
                </a:lnTo>
                <a:lnTo>
                  <a:pt x="19252" y="7189"/>
                </a:lnTo>
                <a:lnTo>
                  <a:pt x="18970" y="7471"/>
                </a:lnTo>
                <a:lnTo>
                  <a:pt x="18849" y="7632"/>
                </a:lnTo>
                <a:lnTo>
                  <a:pt x="18768" y="7773"/>
                </a:lnTo>
                <a:lnTo>
                  <a:pt x="18728" y="7934"/>
                </a:lnTo>
                <a:lnTo>
                  <a:pt x="18668" y="8115"/>
                </a:lnTo>
                <a:lnTo>
                  <a:pt x="18668" y="8176"/>
                </a:lnTo>
                <a:lnTo>
                  <a:pt x="18688" y="8216"/>
                </a:lnTo>
                <a:lnTo>
                  <a:pt x="18728" y="8236"/>
                </a:lnTo>
                <a:lnTo>
                  <a:pt x="18768" y="8256"/>
                </a:lnTo>
                <a:lnTo>
                  <a:pt x="19050" y="8236"/>
                </a:lnTo>
                <a:lnTo>
                  <a:pt x="19191" y="8216"/>
                </a:lnTo>
                <a:lnTo>
                  <a:pt x="19312" y="8176"/>
                </a:lnTo>
                <a:lnTo>
                  <a:pt x="19634" y="7974"/>
                </a:lnTo>
                <a:lnTo>
                  <a:pt x="19936" y="7753"/>
                </a:lnTo>
                <a:lnTo>
                  <a:pt x="20621" y="7229"/>
                </a:lnTo>
                <a:lnTo>
                  <a:pt x="21285" y="6666"/>
                </a:lnTo>
                <a:lnTo>
                  <a:pt x="22614" y="5558"/>
                </a:lnTo>
                <a:lnTo>
                  <a:pt x="22917" y="5336"/>
                </a:lnTo>
                <a:lnTo>
                  <a:pt x="23057" y="5196"/>
                </a:lnTo>
                <a:lnTo>
                  <a:pt x="23178" y="5055"/>
                </a:lnTo>
                <a:lnTo>
                  <a:pt x="23299" y="4914"/>
                </a:lnTo>
                <a:lnTo>
                  <a:pt x="23400" y="4753"/>
                </a:lnTo>
                <a:lnTo>
                  <a:pt x="23480" y="4591"/>
                </a:lnTo>
                <a:lnTo>
                  <a:pt x="23521" y="4410"/>
                </a:lnTo>
                <a:lnTo>
                  <a:pt x="23521" y="4350"/>
                </a:lnTo>
                <a:lnTo>
                  <a:pt x="23501" y="4309"/>
                </a:lnTo>
                <a:lnTo>
                  <a:pt x="23480" y="4249"/>
                </a:lnTo>
                <a:lnTo>
                  <a:pt x="23440" y="4209"/>
                </a:lnTo>
                <a:lnTo>
                  <a:pt x="23339" y="4148"/>
                </a:lnTo>
                <a:lnTo>
                  <a:pt x="23239" y="4128"/>
                </a:lnTo>
                <a:close/>
                <a:moveTo>
                  <a:pt x="24064" y="6202"/>
                </a:moveTo>
                <a:lnTo>
                  <a:pt x="23843" y="6263"/>
                </a:lnTo>
                <a:lnTo>
                  <a:pt x="23662" y="6323"/>
                </a:lnTo>
                <a:lnTo>
                  <a:pt x="23279" y="6504"/>
                </a:lnTo>
                <a:lnTo>
                  <a:pt x="22937" y="6706"/>
                </a:lnTo>
                <a:lnTo>
                  <a:pt x="22574" y="6927"/>
                </a:lnTo>
                <a:lnTo>
                  <a:pt x="21769" y="7451"/>
                </a:lnTo>
                <a:lnTo>
                  <a:pt x="20983" y="8015"/>
                </a:lnTo>
                <a:lnTo>
                  <a:pt x="20923" y="8075"/>
                </a:lnTo>
                <a:lnTo>
                  <a:pt x="20903" y="8136"/>
                </a:lnTo>
                <a:lnTo>
                  <a:pt x="20903" y="8216"/>
                </a:lnTo>
                <a:lnTo>
                  <a:pt x="20923" y="8277"/>
                </a:lnTo>
                <a:lnTo>
                  <a:pt x="20963" y="8337"/>
                </a:lnTo>
                <a:lnTo>
                  <a:pt x="21024" y="8357"/>
                </a:lnTo>
                <a:lnTo>
                  <a:pt x="21104" y="8377"/>
                </a:lnTo>
                <a:lnTo>
                  <a:pt x="21185" y="8337"/>
                </a:lnTo>
                <a:lnTo>
                  <a:pt x="21970" y="7954"/>
                </a:lnTo>
                <a:lnTo>
                  <a:pt x="22353" y="7753"/>
                </a:lnTo>
                <a:lnTo>
                  <a:pt x="22735" y="7531"/>
                </a:lnTo>
                <a:lnTo>
                  <a:pt x="23138" y="7310"/>
                </a:lnTo>
                <a:lnTo>
                  <a:pt x="23521" y="7068"/>
                </a:lnTo>
                <a:lnTo>
                  <a:pt x="23702" y="6927"/>
                </a:lnTo>
                <a:lnTo>
                  <a:pt x="23883" y="6786"/>
                </a:lnTo>
                <a:lnTo>
                  <a:pt x="24044" y="6645"/>
                </a:lnTo>
                <a:lnTo>
                  <a:pt x="24205" y="6464"/>
                </a:lnTo>
                <a:lnTo>
                  <a:pt x="24246" y="6424"/>
                </a:lnTo>
                <a:lnTo>
                  <a:pt x="24246" y="6384"/>
                </a:lnTo>
                <a:lnTo>
                  <a:pt x="24246" y="6323"/>
                </a:lnTo>
                <a:lnTo>
                  <a:pt x="24225" y="6283"/>
                </a:lnTo>
                <a:lnTo>
                  <a:pt x="24205" y="6243"/>
                </a:lnTo>
                <a:lnTo>
                  <a:pt x="24165" y="6223"/>
                </a:lnTo>
                <a:lnTo>
                  <a:pt x="24105" y="6202"/>
                </a:lnTo>
                <a:close/>
                <a:moveTo>
                  <a:pt x="12042" y="6504"/>
                </a:moveTo>
                <a:lnTo>
                  <a:pt x="11942" y="6545"/>
                </a:lnTo>
                <a:lnTo>
                  <a:pt x="11861" y="6605"/>
                </a:lnTo>
                <a:lnTo>
                  <a:pt x="11801" y="6686"/>
                </a:lnTo>
                <a:lnTo>
                  <a:pt x="11760" y="6786"/>
                </a:lnTo>
                <a:lnTo>
                  <a:pt x="11760" y="6907"/>
                </a:lnTo>
                <a:lnTo>
                  <a:pt x="11801" y="7028"/>
                </a:lnTo>
                <a:lnTo>
                  <a:pt x="11881" y="7169"/>
                </a:lnTo>
                <a:lnTo>
                  <a:pt x="11982" y="7310"/>
                </a:lnTo>
                <a:lnTo>
                  <a:pt x="12183" y="7572"/>
                </a:lnTo>
                <a:lnTo>
                  <a:pt x="12646" y="8035"/>
                </a:lnTo>
                <a:lnTo>
                  <a:pt x="12888" y="8277"/>
                </a:lnTo>
                <a:lnTo>
                  <a:pt x="13009" y="8397"/>
                </a:lnTo>
                <a:lnTo>
                  <a:pt x="13130" y="8518"/>
                </a:lnTo>
                <a:lnTo>
                  <a:pt x="13271" y="8599"/>
                </a:lnTo>
                <a:lnTo>
                  <a:pt x="13432" y="8659"/>
                </a:lnTo>
                <a:lnTo>
                  <a:pt x="13573" y="8699"/>
                </a:lnTo>
                <a:lnTo>
                  <a:pt x="13754" y="8679"/>
                </a:lnTo>
                <a:lnTo>
                  <a:pt x="13814" y="8659"/>
                </a:lnTo>
                <a:lnTo>
                  <a:pt x="13875" y="8619"/>
                </a:lnTo>
                <a:lnTo>
                  <a:pt x="13915" y="8558"/>
                </a:lnTo>
                <a:lnTo>
                  <a:pt x="13935" y="8498"/>
                </a:lnTo>
                <a:lnTo>
                  <a:pt x="13955" y="8337"/>
                </a:lnTo>
                <a:lnTo>
                  <a:pt x="13935" y="8196"/>
                </a:lnTo>
                <a:lnTo>
                  <a:pt x="13875" y="8055"/>
                </a:lnTo>
                <a:lnTo>
                  <a:pt x="13814" y="7934"/>
                </a:lnTo>
                <a:lnTo>
                  <a:pt x="13714" y="7813"/>
                </a:lnTo>
                <a:lnTo>
                  <a:pt x="13613" y="7693"/>
                </a:lnTo>
                <a:lnTo>
                  <a:pt x="13392" y="7491"/>
                </a:lnTo>
                <a:lnTo>
                  <a:pt x="12868" y="6968"/>
                </a:lnTo>
                <a:lnTo>
                  <a:pt x="12586" y="6726"/>
                </a:lnTo>
                <a:lnTo>
                  <a:pt x="12445" y="6625"/>
                </a:lnTo>
                <a:lnTo>
                  <a:pt x="12284" y="6545"/>
                </a:lnTo>
                <a:lnTo>
                  <a:pt x="12163" y="6504"/>
                </a:lnTo>
                <a:close/>
                <a:moveTo>
                  <a:pt x="18003" y="5880"/>
                </a:moveTo>
                <a:lnTo>
                  <a:pt x="17882" y="5900"/>
                </a:lnTo>
                <a:lnTo>
                  <a:pt x="17781" y="5941"/>
                </a:lnTo>
                <a:lnTo>
                  <a:pt x="17701" y="6041"/>
                </a:lnTo>
                <a:lnTo>
                  <a:pt x="17540" y="6343"/>
                </a:lnTo>
                <a:lnTo>
                  <a:pt x="17399" y="6666"/>
                </a:lnTo>
                <a:lnTo>
                  <a:pt x="17298" y="6988"/>
                </a:lnTo>
                <a:lnTo>
                  <a:pt x="17218" y="7310"/>
                </a:lnTo>
                <a:lnTo>
                  <a:pt x="17137" y="7652"/>
                </a:lnTo>
                <a:lnTo>
                  <a:pt x="17097" y="7813"/>
                </a:lnTo>
                <a:lnTo>
                  <a:pt x="17077" y="7995"/>
                </a:lnTo>
                <a:lnTo>
                  <a:pt x="17077" y="8156"/>
                </a:lnTo>
                <a:lnTo>
                  <a:pt x="17097" y="8317"/>
                </a:lnTo>
                <a:lnTo>
                  <a:pt x="17137" y="8478"/>
                </a:lnTo>
                <a:lnTo>
                  <a:pt x="17218" y="8639"/>
                </a:lnTo>
                <a:lnTo>
                  <a:pt x="17278" y="8720"/>
                </a:lnTo>
                <a:lnTo>
                  <a:pt x="17359" y="8760"/>
                </a:lnTo>
                <a:lnTo>
                  <a:pt x="17459" y="8760"/>
                </a:lnTo>
                <a:lnTo>
                  <a:pt x="17560" y="8740"/>
                </a:lnTo>
                <a:lnTo>
                  <a:pt x="17681" y="8639"/>
                </a:lnTo>
                <a:lnTo>
                  <a:pt x="17781" y="8538"/>
                </a:lnTo>
                <a:lnTo>
                  <a:pt x="17882" y="8418"/>
                </a:lnTo>
                <a:lnTo>
                  <a:pt x="17963" y="8297"/>
                </a:lnTo>
                <a:lnTo>
                  <a:pt x="18023" y="8176"/>
                </a:lnTo>
                <a:lnTo>
                  <a:pt x="18063" y="8035"/>
                </a:lnTo>
                <a:lnTo>
                  <a:pt x="18144" y="7733"/>
                </a:lnTo>
                <a:lnTo>
                  <a:pt x="18245" y="7370"/>
                </a:lnTo>
                <a:lnTo>
                  <a:pt x="18325" y="6988"/>
                </a:lnTo>
                <a:lnTo>
                  <a:pt x="18365" y="6605"/>
                </a:lnTo>
                <a:lnTo>
                  <a:pt x="18365" y="6424"/>
                </a:lnTo>
                <a:lnTo>
                  <a:pt x="18365" y="6223"/>
                </a:lnTo>
                <a:lnTo>
                  <a:pt x="18345" y="6102"/>
                </a:lnTo>
                <a:lnTo>
                  <a:pt x="18285" y="6001"/>
                </a:lnTo>
                <a:lnTo>
                  <a:pt x="18204" y="5941"/>
                </a:lnTo>
                <a:lnTo>
                  <a:pt x="18104" y="5880"/>
                </a:lnTo>
                <a:close/>
                <a:moveTo>
                  <a:pt x="25212" y="8277"/>
                </a:moveTo>
                <a:lnTo>
                  <a:pt x="25293" y="8297"/>
                </a:lnTo>
                <a:lnTo>
                  <a:pt x="25373" y="8357"/>
                </a:lnTo>
                <a:lnTo>
                  <a:pt x="25434" y="8458"/>
                </a:lnTo>
                <a:lnTo>
                  <a:pt x="25454" y="8538"/>
                </a:lnTo>
                <a:lnTo>
                  <a:pt x="25454" y="8639"/>
                </a:lnTo>
                <a:lnTo>
                  <a:pt x="25454" y="8780"/>
                </a:lnTo>
                <a:lnTo>
                  <a:pt x="25393" y="8941"/>
                </a:lnTo>
                <a:lnTo>
                  <a:pt x="25313" y="9062"/>
                </a:lnTo>
                <a:lnTo>
                  <a:pt x="25192" y="9183"/>
                </a:lnTo>
                <a:lnTo>
                  <a:pt x="25051" y="9283"/>
                </a:lnTo>
                <a:lnTo>
                  <a:pt x="24910" y="9364"/>
                </a:lnTo>
                <a:lnTo>
                  <a:pt x="24769" y="9424"/>
                </a:lnTo>
                <a:lnTo>
                  <a:pt x="24608" y="9445"/>
                </a:lnTo>
                <a:lnTo>
                  <a:pt x="24447" y="9445"/>
                </a:lnTo>
                <a:lnTo>
                  <a:pt x="24306" y="9384"/>
                </a:lnTo>
                <a:lnTo>
                  <a:pt x="24165" y="9324"/>
                </a:lnTo>
                <a:lnTo>
                  <a:pt x="24064" y="9223"/>
                </a:lnTo>
                <a:lnTo>
                  <a:pt x="23984" y="9102"/>
                </a:lnTo>
                <a:lnTo>
                  <a:pt x="23944" y="8941"/>
                </a:lnTo>
                <a:lnTo>
                  <a:pt x="23923" y="8861"/>
                </a:lnTo>
                <a:lnTo>
                  <a:pt x="23944" y="8780"/>
                </a:lnTo>
                <a:lnTo>
                  <a:pt x="23984" y="8639"/>
                </a:lnTo>
                <a:lnTo>
                  <a:pt x="24064" y="8538"/>
                </a:lnTo>
                <a:lnTo>
                  <a:pt x="24165" y="8458"/>
                </a:lnTo>
                <a:lnTo>
                  <a:pt x="24306" y="8397"/>
                </a:lnTo>
                <a:lnTo>
                  <a:pt x="24427" y="8418"/>
                </a:lnTo>
                <a:lnTo>
                  <a:pt x="24528" y="8438"/>
                </a:lnTo>
                <a:lnTo>
                  <a:pt x="24648" y="8418"/>
                </a:lnTo>
                <a:lnTo>
                  <a:pt x="24769" y="8377"/>
                </a:lnTo>
                <a:lnTo>
                  <a:pt x="24890" y="8397"/>
                </a:lnTo>
                <a:lnTo>
                  <a:pt x="24971" y="8458"/>
                </a:lnTo>
                <a:lnTo>
                  <a:pt x="25031" y="8478"/>
                </a:lnTo>
                <a:lnTo>
                  <a:pt x="25091" y="8478"/>
                </a:lnTo>
                <a:lnTo>
                  <a:pt x="25132" y="8438"/>
                </a:lnTo>
                <a:lnTo>
                  <a:pt x="25132" y="8377"/>
                </a:lnTo>
                <a:lnTo>
                  <a:pt x="25112" y="8277"/>
                </a:lnTo>
                <a:close/>
                <a:moveTo>
                  <a:pt x="9646" y="7693"/>
                </a:moveTo>
                <a:lnTo>
                  <a:pt x="9525" y="7713"/>
                </a:lnTo>
                <a:lnTo>
                  <a:pt x="9445" y="7773"/>
                </a:lnTo>
                <a:lnTo>
                  <a:pt x="9384" y="7834"/>
                </a:lnTo>
                <a:lnTo>
                  <a:pt x="9364" y="7894"/>
                </a:lnTo>
                <a:lnTo>
                  <a:pt x="9364" y="7995"/>
                </a:lnTo>
                <a:lnTo>
                  <a:pt x="9404" y="8115"/>
                </a:lnTo>
                <a:lnTo>
                  <a:pt x="9445" y="8216"/>
                </a:lnTo>
                <a:lnTo>
                  <a:pt x="9525" y="8337"/>
                </a:lnTo>
                <a:lnTo>
                  <a:pt x="9606" y="8418"/>
                </a:lnTo>
                <a:lnTo>
                  <a:pt x="9807" y="8599"/>
                </a:lnTo>
                <a:lnTo>
                  <a:pt x="10008" y="8740"/>
                </a:lnTo>
                <a:lnTo>
                  <a:pt x="10532" y="9102"/>
                </a:lnTo>
                <a:lnTo>
                  <a:pt x="11056" y="9445"/>
                </a:lnTo>
                <a:lnTo>
                  <a:pt x="11599" y="9767"/>
                </a:lnTo>
                <a:lnTo>
                  <a:pt x="12143" y="10069"/>
                </a:lnTo>
                <a:lnTo>
                  <a:pt x="12264" y="10129"/>
                </a:lnTo>
                <a:lnTo>
                  <a:pt x="12405" y="10190"/>
                </a:lnTo>
                <a:lnTo>
                  <a:pt x="12667" y="10270"/>
                </a:lnTo>
                <a:lnTo>
                  <a:pt x="12928" y="10310"/>
                </a:lnTo>
                <a:lnTo>
                  <a:pt x="13210" y="10331"/>
                </a:lnTo>
                <a:lnTo>
                  <a:pt x="13271" y="10331"/>
                </a:lnTo>
                <a:lnTo>
                  <a:pt x="13331" y="10290"/>
                </a:lnTo>
                <a:lnTo>
                  <a:pt x="13371" y="10270"/>
                </a:lnTo>
                <a:lnTo>
                  <a:pt x="13412" y="10210"/>
                </a:lnTo>
                <a:lnTo>
                  <a:pt x="13432" y="10149"/>
                </a:lnTo>
                <a:lnTo>
                  <a:pt x="13452" y="10089"/>
                </a:lnTo>
                <a:lnTo>
                  <a:pt x="13432" y="10029"/>
                </a:lnTo>
                <a:lnTo>
                  <a:pt x="13412" y="9988"/>
                </a:lnTo>
                <a:lnTo>
                  <a:pt x="13251" y="9747"/>
                </a:lnTo>
                <a:lnTo>
                  <a:pt x="13089" y="9525"/>
                </a:lnTo>
                <a:lnTo>
                  <a:pt x="12888" y="9344"/>
                </a:lnTo>
                <a:lnTo>
                  <a:pt x="12667" y="9163"/>
                </a:lnTo>
                <a:lnTo>
                  <a:pt x="12425" y="8981"/>
                </a:lnTo>
                <a:lnTo>
                  <a:pt x="12143" y="8820"/>
                </a:lnTo>
                <a:lnTo>
                  <a:pt x="11599" y="8518"/>
                </a:lnTo>
                <a:lnTo>
                  <a:pt x="11056" y="8216"/>
                </a:lnTo>
                <a:lnTo>
                  <a:pt x="10492" y="7914"/>
                </a:lnTo>
                <a:lnTo>
                  <a:pt x="10270" y="7813"/>
                </a:lnTo>
                <a:lnTo>
                  <a:pt x="10029" y="7733"/>
                </a:lnTo>
                <a:lnTo>
                  <a:pt x="9888" y="7693"/>
                </a:lnTo>
                <a:close/>
                <a:moveTo>
                  <a:pt x="25112" y="6988"/>
                </a:moveTo>
                <a:lnTo>
                  <a:pt x="24910" y="7008"/>
                </a:lnTo>
                <a:lnTo>
                  <a:pt x="24709" y="7028"/>
                </a:lnTo>
                <a:lnTo>
                  <a:pt x="24507" y="7109"/>
                </a:lnTo>
                <a:lnTo>
                  <a:pt x="24326" y="7189"/>
                </a:lnTo>
                <a:lnTo>
                  <a:pt x="24145" y="7330"/>
                </a:lnTo>
                <a:lnTo>
                  <a:pt x="24004" y="7491"/>
                </a:lnTo>
                <a:lnTo>
                  <a:pt x="23863" y="7511"/>
                </a:lnTo>
                <a:lnTo>
                  <a:pt x="23702" y="7572"/>
                </a:lnTo>
                <a:lnTo>
                  <a:pt x="23561" y="7632"/>
                </a:lnTo>
                <a:lnTo>
                  <a:pt x="23420" y="7733"/>
                </a:lnTo>
                <a:lnTo>
                  <a:pt x="23299" y="7834"/>
                </a:lnTo>
                <a:lnTo>
                  <a:pt x="23198" y="7934"/>
                </a:lnTo>
                <a:lnTo>
                  <a:pt x="23098" y="8055"/>
                </a:lnTo>
                <a:lnTo>
                  <a:pt x="23017" y="8176"/>
                </a:lnTo>
                <a:lnTo>
                  <a:pt x="22917" y="8357"/>
                </a:lnTo>
                <a:lnTo>
                  <a:pt x="22856" y="8558"/>
                </a:lnTo>
                <a:lnTo>
                  <a:pt x="22836" y="8780"/>
                </a:lnTo>
                <a:lnTo>
                  <a:pt x="22836" y="8981"/>
                </a:lnTo>
                <a:lnTo>
                  <a:pt x="22856" y="9203"/>
                </a:lnTo>
                <a:lnTo>
                  <a:pt x="22896" y="9404"/>
                </a:lnTo>
                <a:lnTo>
                  <a:pt x="22977" y="9606"/>
                </a:lnTo>
                <a:lnTo>
                  <a:pt x="23057" y="9807"/>
                </a:lnTo>
                <a:lnTo>
                  <a:pt x="23198" y="9988"/>
                </a:lnTo>
                <a:lnTo>
                  <a:pt x="23339" y="10169"/>
                </a:lnTo>
                <a:lnTo>
                  <a:pt x="23521" y="10310"/>
                </a:lnTo>
                <a:lnTo>
                  <a:pt x="23702" y="10411"/>
                </a:lnTo>
                <a:lnTo>
                  <a:pt x="23923" y="10512"/>
                </a:lnTo>
                <a:lnTo>
                  <a:pt x="24125" y="10572"/>
                </a:lnTo>
                <a:lnTo>
                  <a:pt x="24366" y="10633"/>
                </a:lnTo>
                <a:lnTo>
                  <a:pt x="24588" y="10653"/>
                </a:lnTo>
                <a:lnTo>
                  <a:pt x="24830" y="10653"/>
                </a:lnTo>
                <a:lnTo>
                  <a:pt x="25051" y="10633"/>
                </a:lnTo>
                <a:lnTo>
                  <a:pt x="25293" y="10572"/>
                </a:lnTo>
                <a:lnTo>
                  <a:pt x="25494" y="10492"/>
                </a:lnTo>
                <a:lnTo>
                  <a:pt x="25695" y="10391"/>
                </a:lnTo>
                <a:lnTo>
                  <a:pt x="25877" y="10250"/>
                </a:lnTo>
                <a:lnTo>
                  <a:pt x="26038" y="10109"/>
                </a:lnTo>
                <a:lnTo>
                  <a:pt x="26199" y="9928"/>
                </a:lnTo>
                <a:lnTo>
                  <a:pt x="26320" y="9747"/>
                </a:lnTo>
                <a:lnTo>
                  <a:pt x="26441" y="9565"/>
                </a:lnTo>
                <a:lnTo>
                  <a:pt x="26541" y="9344"/>
                </a:lnTo>
                <a:lnTo>
                  <a:pt x="26602" y="9142"/>
                </a:lnTo>
                <a:lnTo>
                  <a:pt x="26662" y="8921"/>
                </a:lnTo>
                <a:lnTo>
                  <a:pt x="26682" y="8679"/>
                </a:lnTo>
                <a:lnTo>
                  <a:pt x="26682" y="8458"/>
                </a:lnTo>
                <a:lnTo>
                  <a:pt x="26662" y="8236"/>
                </a:lnTo>
                <a:lnTo>
                  <a:pt x="26622" y="8015"/>
                </a:lnTo>
                <a:lnTo>
                  <a:pt x="26541" y="7813"/>
                </a:lnTo>
                <a:lnTo>
                  <a:pt x="26420" y="7632"/>
                </a:lnTo>
                <a:lnTo>
                  <a:pt x="26279" y="7471"/>
                </a:lnTo>
                <a:lnTo>
                  <a:pt x="26118" y="7330"/>
                </a:lnTo>
                <a:lnTo>
                  <a:pt x="25937" y="7229"/>
                </a:lnTo>
                <a:lnTo>
                  <a:pt x="25736" y="7129"/>
                </a:lnTo>
                <a:lnTo>
                  <a:pt x="25534" y="7048"/>
                </a:lnTo>
                <a:lnTo>
                  <a:pt x="25333" y="7008"/>
                </a:lnTo>
                <a:lnTo>
                  <a:pt x="25112" y="6988"/>
                </a:lnTo>
                <a:close/>
                <a:moveTo>
                  <a:pt x="29703" y="10008"/>
                </a:moveTo>
                <a:lnTo>
                  <a:pt x="29401" y="10049"/>
                </a:lnTo>
                <a:lnTo>
                  <a:pt x="29099" y="10109"/>
                </a:lnTo>
                <a:lnTo>
                  <a:pt x="28797" y="10190"/>
                </a:lnTo>
                <a:lnTo>
                  <a:pt x="28474" y="10310"/>
                </a:lnTo>
                <a:lnTo>
                  <a:pt x="27870" y="10532"/>
                </a:lnTo>
                <a:lnTo>
                  <a:pt x="27306" y="10774"/>
                </a:lnTo>
                <a:lnTo>
                  <a:pt x="27025" y="10874"/>
                </a:lnTo>
                <a:lnTo>
                  <a:pt x="26722" y="10975"/>
                </a:lnTo>
                <a:lnTo>
                  <a:pt x="26582" y="11056"/>
                </a:lnTo>
                <a:lnTo>
                  <a:pt x="26461" y="11116"/>
                </a:lnTo>
                <a:lnTo>
                  <a:pt x="26320" y="11196"/>
                </a:lnTo>
                <a:lnTo>
                  <a:pt x="26219" y="11297"/>
                </a:lnTo>
                <a:lnTo>
                  <a:pt x="26118" y="11418"/>
                </a:lnTo>
                <a:lnTo>
                  <a:pt x="26018" y="11579"/>
                </a:lnTo>
                <a:lnTo>
                  <a:pt x="25998" y="11660"/>
                </a:lnTo>
                <a:lnTo>
                  <a:pt x="25998" y="11740"/>
                </a:lnTo>
                <a:lnTo>
                  <a:pt x="26018" y="11821"/>
                </a:lnTo>
                <a:lnTo>
                  <a:pt x="26078" y="11901"/>
                </a:lnTo>
                <a:lnTo>
                  <a:pt x="26159" y="11982"/>
                </a:lnTo>
                <a:lnTo>
                  <a:pt x="26259" y="12022"/>
                </a:lnTo>
                <a:lnTo>
                  <a:pt x="26360" y="12062"/>
                </a:lnTo>
                <a:lnTo>
                  <a:pt x="26481" y="12083"/>
                </a:lnTo>
                <a:lnTo>
                  <a:pt x="26722" y="12083"/>
                </a:lnTo>
                <a:lnTo>
                  <a:pt x="26964" y="12062"/>
                </a:lnTo>
                <a:lnTo>
                  <a:pt x="27226" y="11982"/>
                </a:lnTo>
                <a:lnTo>
                  <a:pt x="27468" y="11921"/>
                </a:lnTo>
                <a:lnTo>
                  <a:pt x="27911" y="11760"/>
                </a:lnTo>
                <a:lnTo>
                  <a:pt x="28434" y="11619"/>
                </a:lnTo>
                <a:lnTo>
                  <a:pt x="28978" y="11458"/>
                </a:lnTo>
                <a:lnTo>
                  <a:pt x="29240" y="11358"/>
                </a:lnTo>
                <a:lnTo>
                  <a:pt x="29501" y="11257"/>
                </a:lnTo>
                <a:lnTo>
                  <a:pt x="29743" y="11136"/>
                </a:lnTo>
                <a:lnTo>
                  <a:pt x="29985" y="10995"/>
                </a:lnTo>
                <a:lnTo>
                  <a:pt x="30045" y="10955"/>
                </a:lnTo>
                <a:lnTo>
                  <a:pt x="30106" y="10874"/>
                </a:lnTo>
                <a:lnTo>
                  <a:pt x="30166" y="10814"/>
                </a:lnTo>
                <a:lnTo>
                  <a:pt x="30186" y="10733"/>
                </a:lnTo>
                <a:lnTo>
                  <a:pt x="30206" y="10653"/>
                </a:lnTo>
                <a:lnTo>
                  <a:pt x="30226" y="10552"/>
                </a:lnTo>
                <a:lnTo>
                  <a:pt x="30206" y="10391"/>
                </a:lnTo>
                <a:lnTo>
                  <a:pt x="30186" y="10310"/>
                </a:lnTo>
                <a:lnTo>
                  <a:pt x="30146" y="10230"/>
                </a:lnTo>
                <a:lnTo>
                  <a:pt x="30106" y="10169"/>
                </a:lnTo>
                <a:lnTo>
                  <a:pt x="30045" y="10109"/>
                </a:lnTo>
                <a:lnTo>
                  <a:pt x="29985" y="10049"/>
                </a:lnTo>
                <a:lnTo>
                  <a:pt x="29904" y="10029"/>
                </a:lnTo>
                <a:lnTo>
                  <a:pt x="29804" y="10008"/>
                </a:lnTo>
                <a:close/>
                <a:moveTo>
                  <a:pt x="31394" y="11760"/>
                </a:moveTo>
                <a:lnTo>
                  <a:pt x="31475" y="11780"/>
                </a:lnTo>
                <a:lnTo>
                  <a:pt x="31576" y="11801"/>
                </a:lnTo>
                <a:lnTo>
                  <a:pt x="31978" y="11841"/>
                </a:lnTo>
                <a:lnTo>
                  <a:pt x="32160" y="11881"/>
                </a:lnTo>
                <a:lnTo>
                  <a:pt x="32341" y="11921"/>
                </a:lnTo>
                <a:lnTo>
                  <a:pt x="32522" y="12002"/>
                </a:lnTo>
                <a:lnTo>
                  <a:pt x="32663" y="12103"/>
                </a:lnTo>
                <a:lnTo>
                  <a:pt x="32723" y="12183"/>
                </a:lnTo>
                <a:lnTo>
                  <a:pt x="32784" y="12244"/>
                </a:lnTo>
                <a:lnTo>
                  <a:pt x="32824" y="12344"/>
                </a:lnTo>
                <a:lnTo>
                  <a:pt x="32864" y="12445"/>
                </a:lnTo>
                <a:lnTo>
                  <a:pt x="32885" y="12546"/>
                </a:lnTo>
                <a:lnTo>
                  <a:pt x="32885" y="12646"/>
                </a:lnTo>
                <a:lnTo>
                  <a:pt x="32885" y="12747"/>
                </a:lnTo>
                <a:lnTo>
                  <a:pt x="32844" y="12848"/>
                </a:lnTo>
                <a:lnTo>
                  <a:pt x="32804" y="12928"/>
                </a:lnTo>
                <a:lnTo>
                  <a:pt x="32744" y="13009"/>
                </a:lnTo>
                <a:lnTo>
                  <a:pt x="32582" y="13170"/>
                </a:lnTo>
                <a:lnTo>
                  <a:pt x="32401" y="13271"/>
                </a:lnTo>
                <a:lnTo>
                  <a:pt x="32200" y="13351"/>
                </a:lnTo>
                <a:lnTo>
                  <a:pt x="32019" y="13391"/>
                </a:lnTo>
                <a:lnTo>
                  <a:pt x="31918" y="13371"/>
                </a:lnTo>
                <a:lnTo>
                  <a:pt x="31817" y="13371"/>
                </a:lnTo>
                <a:lnTo>
                  <a:pt x="31717" y="13331"/>
                </a:lnTo>
                <a:lnTo>
                  <a:pt x="31636" y="13291"/>
                </a:lnTo>
                <a:lnTo>
                  <a:pt x="31555" y="13230"/>
                </a:lnTo>
                <a:lnTo>
                  <a:pt x="31475" y="13170"/>
                </a:lnTo>
                <a:lnTo>
                  <a:pt x="31354" y="13009"/>
                </a:lnTo>
                <a:lnTo>
                  <a:pt x="31253" y="12828"/>
                </a:lnTo>
                <a:lnTo>
                  <a:pt x="31193" y="12626"/>
                </a:lnTo>
                <a:lnTo>
                  <a:pt x="31173" y="12425"/>
                </a:lnTo>
                <a:lnTo>
                  <a:pt x="31173" y="12223"/>
                </a:lnTo>
                <a:lnTo>
                  <a:pt x="31213" y="12042"/>
                </a:lnTo>
                <a:lnTo>
                  <a:pt x="31294" y="11881"/>
                </a:lnTo>
                <a:lnTo>
                  <a:pt x="31394" y="11760"/>
                </a:lnTo>
                <a:close/>
                <a:moveTo>
                  <a:pt x="9767" y="12324"/>
                </a:moveTo>
                <a:lnTo>
                  <a:pt x="9847" y="12364"/>
                </a:lnTo>
                <a:lnTo>
                  <a:pt x="9928" y="12385"/>
                </a:lnTo>
                <a:lnTo>
                  <a:pt x="10109" y="12505"/>
                </a:lnTo>
                <a:lnTo>
                  <a:pt x="10149" y="12526"/>
                </a:lnTo>
                <a:lnTo>
                  <a:pt x="10170" y="12526"/>
                </a:lnTo>
                <a:lnTo>
                  <a:pt x="10230" y="12485"/>
                </a:lnTo>
                <a:lnTo>
                  <a:pt x="10270" y="12687"/>
                </a:lnTo>
                <a:lnTo>
                  <a:pt x="10290" y="12868"/>
                </a:lnTo>
                <a:lnTo>
                  <a:pt x="10270" y="13069"/>
                </a:lnTo>
                <a:lnTo>
                  <a:pt x="10190" y="13230"/>
                </a:lnTo>
                <a:lnTo>
                  <a:pt x="10149" y="13311"/>
                </a:lnTo>
                <a:lnTo>
                  <a:pt x="10089" y="13371"/>
                </a:lnTo>
                <a:lnTo>
                  <a:pt x="10029" y="13432"/>
                </a:lnTo>
                <a:lnTo>
                  <a:pt x="9948" y="13492"/>
                </a:lnTo>
                <a:lnTo>
                  <a:pt x="9847" y="13532"/>
                </a:lnTo>
                <a:lnTo>
                  <a:pt x="9747" y="13553"/>
                </a:lnTo>
                <a:lnTo>
                  <a:pt x="9626" y="13573"/>
                </a:lnTo>
                <a:lnTo>
                  <a:pt x="9505" y="13573"/>
                </a:lnTo>
                <a:lnTo>
                  <a:pt x="9384" y="13553"/>
                </a:lnTo>
                <a:lnTo>
                  <a:pt x="9284" y="13492"/>
                </a:lnTo>
                <a:lnTo>
                  <a:pt x="9183" y="13412"/>
                </a:lnTo>
                <a:lnTo>
                  <a:pt x="9102" y="13311"/>
                </a:lnTo>
                <a:lnTo>
                  <a:pt x="9022" y="13210"/>
                </a:lnTo>
                <a:lnTo>
                  <a:pt x="9002" y="13089"/>
                </a:lnTo>
                <a:lnTo>
                  <a:pt x="8981" y="12969"/>
                </a:lnTo>
                <a:lnTo>
                  <a:pt x="9022" y="12848"/>
                </a:lnTo>
                <a:lnTo>
                  <a:pt x="9082" y="12727"/>
                </a:lnTo>
                <a:lnTo>
                  <a:pt x="9183" y="12606"/>
                </a:lnTo>
                <a:lnTo>
                  <a:pt x="9284" y="12505"/>
                </a:lnTo>
                <a:lnTo>
                  <a:pt x="9404" y="12425"/>
                </a:lnTo>
                <a:lnTo>
                  <a:pt x="9505" y="12364"/>
                </a:lnTo>
                <a:lnTo>
                  <a:pt x="9586" y="12344"/>
                </a:lnTo>
                <a:lnTo>
                  <a:pt x="9686" y="12324"/>
                </a:lnTo>
                <a:close/>
                <a:moveTo>
                  <a:pt x="9928" y="10794"/>
                </a:moveTo>
                <a:lnTo>
                  <a:pt x="9787" y="10834"/>
                </a:lnTo>
                <a:lnTo>
                  <a:pt x="9545" y="10915"/>
                </a:lnTo>
                <a:lnTo>
                  <a:pt x="9284" y="10995"/>
                </a:lnTo>
                <a:lnTo>
                  <a:pt x="9062" y="11116"/>
                </a:lnTo>
                <a:lnTo>
                  <a:pt x="8961" y="11196"/>
                </a:lnTo>
                <a:lnTo>
                  <a:pt x="8861" y="11297"/>
                </a:lnTo>
                <a:lnTo>
                  <a:pt x="8780" y="11378"/>
                </a:lnTo>
                <a:lnTo>
                  <a:pt x="8740" y="11478"/>
                </a:lnTo>
                <a:lnTo>
                  <a:pt x="8720" y="11579"/>
                </a:lnTo>
                <a:lnTo>
                  <a:pt x="8700" y="11680"/>
                </a:lnTo>
                <a:lnTo>
                  <a:pt x="8478" y="11821"/>
                </a:lnTo>
                <a:lnTo>
                  <a:pt x="8297" y="11982"/>
                </a:lnTo>
                <a:lnTo>
                  <a:pt x="8136" y="12163"/>
                </a:lnTo>
                <a:lnTo>
                  <a:pt x="7995" y="12385"/>
                </a:lnTo>
                <a:lnTo>
                  <a:pt x="7934" y="12546"/>
                </a:lnTo>
                <a:lnTo>
                  <a:pt x="7874" y="12707"/>
                </a:lnTo>
                <a:lnTo>
                  <a:pt x="7854" y="12888"/>
                </a:lnTo>
                <a:lnTo>
                  <a:pt x="7834" y="13049"/>
                </a:lnTo>
                <a:lnTo>
                  <a:pt x="7834" y="13210"/>
                </a:lnTo>
                <a:lnTo>
                  <a:pt x="7874" y="13351"/>
                </a:lnTo>
                <a:lnTo>
                  <a:pt x="7914" y="13512"/>
                </a:lnTo>
                <a:lnTo>
                  <a:pt x="7975" y="13673"/>
                </a:lnTo>
                <a:lnTo>
                  <a:pt x="8035" y="13814"/>
                </a:lnTo>
                <a:lnTo>
                  <a:pt x="8116" y="13935"/>
                </a:lnTo>
                <a:lnTo>
                  <a:pt x="8216" y="14076"/>
                </a:lnTo>
                <a:lnTo>
                  <a:pt x="8337" y="14197"/>
                </a:lnTo>
                <a:lnTo>
                  <a:pt x="8458" y="14298"/>
                </a:lnTo>
                <a:lnTo>
                  <a:pt x="8579" y="14418"/>
                </a:lnTo>
                <a:lnTo>
                  <a:pt x="8720" y="14499"/>
                </a:lnTo>
                <a:lnTo>
                  <a:pt x="8861" y="14580"/>
                </a:lnTo>
                <a:lnTo>
                  <a:pt x="8579" y="14580"/>
                </a:lnTo>
                <a:lnTo>
                  <a:pt x="8317" y="14600"/>
                </a:lnTo>
                <a:lnTo>
                  <a:pt x="7793" y="14640"/>
                </a:lnTo>
                <a:lnTo>
                  <a:pt x="7250" y="14660"/>
                </a:lnTo>
                <a:lnTo>
                  <a:pt x="6706" y="14700"/>
                </a:lnTo>
                <a:lnTo>
                  <a:pt x="6424" y="14721"/>
                </a:lnTo>
                <a:lnTo>
                  <a:pt x="6162" y="14781"/>
                </a:lnTo>
                <a:lnTo>
                  <a:pt x="5900" y="14841"/>
                </a:lnTo>
                <a:lnTo>
                  <a:pt x="5639" y="14942"/>
                </a:lnTo>
                <a:lnTo>
                  <a:pt x="5598" y="14962"/>
                </a:lnTo>
                <a:lnTo>
                  <a:pt x="5578" y="15002"/>
                </a:lnTo>
                <a:lnTo>
                  <a:pt x="5558" y="15083"/>
                </a:lnTo>
                <a:lnTo>
                  <a:pt x="5578" y="15184"/>
                </a:lnTo>
                <a:lnTo>
                  <a:pt x="5598" y="15224"/>
                </a:lnTo>
                <a:lnTo>
                  <a:pt x="5639" y="15244"/>
                </a:lnTo>
                <a:lnTo>
                  <a:pt x="5880" y="15345"/>
                </a:lnTo>
                <a:lnTo>
                  <a:pt x="6142" y="15425"/>
                </a:lnTo>
                <a:lnTo>
                  <a:pt x="6424" y="15486"/>
                </a:lnTo>
                <a:lnTo>
                  <a:pt x="6706" y="15526"/>
                </a:lnTo>
                <a:lnTo>
                  <a:pt x="7250" y="15566"/>
                </a:lnTo>
                <a:lnTo>
                  <a:pt x="7793" y="15607"/>
                </a:lnTo>
                <a:lnTo>
                  <a:pt x="8337" y="15667"/>
                </a:lnTo>
                <a:lnTo>
                  <a:pt x="8619" y="15687"/>
                </a:lnTo>
                <a:lnTo>
                  <a:pt x="8901" y="15687"/>
                </a:lnTo>
                <a:lnTo>
                  <a:pt x="9183" y="15667"/>
                </a:lnTo>
                <a:lnTo>
                  <a:pt x="9445" y="15607"/>
                </a:lnTo>
                <a:lnTo>
                  <a:pt x="9565" y="15566"/>
                </a:lnTo>
                <a:lnTo>
                  <a:pt x="9686" y="15506"/>
                </a:lnTo>
                <a:lnTo>
                  <a:pt x="9807" y="15425"/>
                </a:lnTo>
                <a:lnTo>
                  <a:pt x="9908" y="15345"/>
                </a:lnTo>
                <a:lnTo>
                  <a:pt x="9968" y="15264"/>
                </a:lnTo>
                <a:lnTo>
                  <a:pt x="9988" y="15164"/>
                </a:lnTo>
                <a:lnTo>
                  <a:pt x="9968" y="15063"/>
                </a:lnTo>
                <a:lnTo>
                  <a:pt x="9908" y="14962"/>
                </a:lnTo>
                <a:lnTo>
                  <a:pt x="9807" y="14882"/>
                </a:lnTo>
                <a:lnTo>
                  <a:pt x="9706" y="14801"/>
                </a:lnTo>
                <a:lnTo>
                  <a:pt x="9908" y="14781"/>
                </a:lnTo>
                <a:lnTo>
                  <a:pt x="10109" y="14761"/>
                </a:lnTo>
                <a:lnTo>
                  <a:pt x="10290" y="14680"/>
                </a:lnTo>
                <a:lnTo>
                  <a:pt x="10472" y="14600"/>
                </a:lnTo>
                <a:lnTo>
                  <a:pt x="10653" y="14499"/>
                </a:lnTo>
                <a:lnTo>
                  <a:pt x="10814" y="14378"/>
                </a:lnTo>
                <a:lnTo>
                  <a:pt x="10955" y="14237"/>
                </a:lnTo>
                <a:lnTo>
                  <a:pt x="11096" y="14076"/>
                </a:lnTo>
                <a:lnTo>
                  <a:pt x="11217" y="13915"/>
                </a:lnTo>
                <a:lnTo>
                  <a:pt x="11317" y="13734"/>
                </a:lnTo>
                <a:lnTo>
                  <a:pt x="11398" y="13532"/>
                </a:lnTo>
                <a:lnTo>
                  <a:pt x="11458" y="13351"/>
                </a:lnTo>
                <a:lnTo>
                  <a:pt x="11519" y="13150"/>
                </a:lnTo>
                <a:lnTo>
                  <a:pt x="11539" y="12948"/>
                </a:lnTo>
                <a:lnTo>
                  <a:pt x="11559" y="12747"/>
                </a:lnTo>
                <a:lnTo>
                  <a:pt x="11539" y="12566"/>
                </a:lnTo>
                <a:lnTo>
                  <a:pt x="11499" y="12344"/>
                </a:lnTo>
                <a:lnTo>
                  <a:pt x="11458" y="12143"/>
                </a:lnTo>
                <a:lnTo>
                  <a:pt x="11378" y="11942"/>
                </a:lnTo>
                <a:lnTo>
                  <a:pt x="11277" y="11740"/>
                </a:lnTo>
                <a:lnTo>
                  <a:pt x="11176" y="11559"/>
                </a:lnTo>
                <a:lnTo>
                  <a:pt x="11035" y="11398"/>
                </a:lnTo>
                <a:lnTo>
                  <a:pt x="10894" y="11237"/>
                </a:lnTo>
                <a:lnTo>
                  <a:pt x="10733" y="11076"/>
                </a:lnTo>
                <a:lnTo>
                  <a:pt x="10512" y="10915"/>
                </a:lnTo>
                <a:lnTo>
                  <a:pt x="10411" y="10854"/>
                </a:lnTo>
                <a:lnTo>
                  <a:pt x="10290" y="10814"/>
                </a:lnTo>
                <a:lnTo>
                  <a:pt x="10190" y="10794"/>
                </a:lnTo>
                <a:close/>
                <a:moveTo>
                  <a:pt x="29844" y="13955"/>
                </a:moveTo>
                <a:lnTo>
                  <a:pt x="29723" y="13975"/>
                </a:lnTo>
                <a:lnTo>
                  <a:pt x="29461" y="14016"/>
                </a:lnTo>
                <a:lnTo>
                  <a:pt x="29220" y="14096"/>
                </a:lnTo>
                <a:lnTo>
                  <a:pt x="28978" y="14197"/>
                </a:lnTo>
                <a:lnTo>
                  <a:pt x="28736" y="14298"/>
                </a:lnTo>
                <a:lnTo>
                  <a:pt x="28293" y="14499"/>
                </a:lnTo>
                <a:lnTo>
                  <a:pt x="27890" y="14640"/>
                </a:lnTo>
                <a:lnTo>
                  <a:pt x="27689" y="14741"/>
                </a:lnTo>
                <a:lnTo>
                  <a:pt x="27488" y="14841"/>
                </a:lnTo>
                <a:lnTo>
                  <a:pt x="27286" y="14962"/>
                </a:lnTo>
                <a:lnTo>
                  <a:pt x="27145" y="15103"/>
                </a:lnTo>
                <a:lnTo>
                  <a:pt x="27065" y="15184"/>
                </a:lnTo>
                <a:lnTo>
                  <a:pt x="27025" y="15264"/>
                </a:lnTo>
                <a:lnTo>
                  <a:pt x="26984" y="15365"/>
                </a:lnTo>
                <a:lnTo>
                  <a:pt x="26944" y="15466"/>
                </a:lnTo>
                <a:lnTo>
                  <a:pt x="26944" y="15546"/>
                </a:lnTo>
                <a:lnTo>
                  <a:pt x="26964" y="15586"/>
                </a:lnTo>
                <a:lnTo>
                  <a:pt x="26984" y="15627"/>
                </a:lnTo>
                <a:lnTo>
                  <a:pt x="27085" y="15687"/>
                </a:lnTo>
                <a:lnTo>
                  <a:pt x="27166" y="15727"/>
                </a:lnTo>
                <a:lnTo>
                  <a:pt x="27266" y="15768"/>
                </a:lnTo>
                <a:lnTo>
                  <a:pt x="27367" y="15788"/>
                </a:lnTo>
                <a:lnTo>
                  <a:pt x="27568" y="15808"/>
                </a:lnTo>
                <a:lnTo>
                  <a:pt x="27770" y="15788"/>
                </a:lnTo>
                <a:lnTo>
                  <a:pt x="27971" y="15727"/>
                </a:lnTo>
                <a:lnTo>
                  <a:pt x="28193" y="15667"/>
                </a:lnTo>
                <a:lnTo>
                  <a:pt x="28575" y="15546"/>
                </a:lnTo>
                <a:lnTo>
                  <a:pt x="29099" y="15345"/>
                </a:lnTo>
                <a:lnTo>
                  <a:pt x="29622" y="15164"/>
                </a:lnTo>
                <a:lnTo>
                  <a:pt x="29864" y="15063"/>
                </a:lnTo>
                <a:lnTo>
                  <a:pt x="30085" y="14962"/>
                </a:lnTo>
                <a:lnTo>
                  <a:pt x="30166" y="14882"/>
                </a:lnTo>
                <a:lnTo>
                  <a:pt x="30267" y="14801"/>
                </a:lnTo>
                <a:lnTo>
                  <a:pt x="30347" y="14721"/>
                </a:lnTo>
                <a:lnTo>
                  <a:pt x="30408" y="14600"/>
                </a:lnTo>
                <a:lnTo>
                  <a:pt x="30448" y="14519"/>
                </a:lnTo>
                <a:lnTo>
                  <a:pt x="30468" y="14418"/>
                </a:lnTo>
                <a:lnTo>
                  <a:pt x="30468" y="14338"/>
                </a:lnTo>
                <a:lnTo>
                  <a:pt x="30428" y="14257"/>
                </a:lnTo>
                <a:lnTo>
                  <a:pt x="30388" y="14177"/>
                </a:lnTo>
                <a:lnTo>
                  <a:pt x="30327" y="14116"/>
                </a:lnTo>
                <a:lnTo>
                  <a:pt x="30267" y="14056"/>
                </a:lnTo>
                <a:lnTo>
                  <a:pt x="30166" y="14016"/>
                </a:lnTo>
                <a:lnTo>
                  <a:pt x="30065" y="13975"/>
                </a:lnTo>
                <a:lnTo>
                  <a:pt x="29944" y="13975"/>
                </a:lnTo>
                <a:lnTo>
                  <a:pt x="29844" y="13955"/>
                </a:lnTo>
                <a:close/>
                <a:moveTo>
                  <a:pt x="27890" y="17459"/>
                </a:moveTo>
                <a:lnTo>
                  <a:pt x="27669" y="17479"/>
                </a:lnTo>
                <a:lnTo>
                  <a:pt x="27468" y="17520"/>
                </a:lnTo>
                <a:lnTo>
                  <a:pt x="27407" y="17540"/>
                </a:lnTo>
                <a:lnTo>
                  <a:pt x="27387" y="17600"/>
                </a:lnTo>
                <a:lnTo>
                  <a:pt x="27407" y="17640"/>
                </a:lnTo>
                <a:lnTo>
                  <a:pt x="27447" y="17701"/>
                </a:lnTo>
                <a:lnTo>
                  <a:pt x="27629" y="17822"/>
                </a:lnTo>
                <a:lnTo>
                  <a:pt x="27810" y="17922"/>
                </a:lnTo>
                <a:lnTo>
                  <a:pt x="28011" y="18003"/>
                </a:lnTo>
                <a:lnTo>
                  <a:pt x="28233" y="18083"/>
                </a:lnTo>
                <a:lnTo>
                  <a:pt x="28656" y="18224"/>
                </a:lnTo>
                <a:lnTo>
                  <a:pt x="29079" y="18365"/>
                </a:lnTo>
                <a:lnTo>
                  <a:pt x="29501" y="18466"/>
                </a:lnTo>
                <a:lnTo>
                  <a:pt x="29723" y="18506"/>
                </a:lnTo>
                <a:lnTo>
                  <a:pt x="29924" y="18527"/>
                </a:lnTo>
                <a:lnTo>
                  <a:pt x="30146" y="18527"/>
                </a:lnTo>
                <a:lnTo>
                  <a:pt x="30367" y="18506"/>
                </a:lnTo>
                <a:lnTo>
                  <a:pt x="30569" y="18486"/>
                </a:lnTo>
                <a:lnTo>
                  <a:pt x="30790" y="18446"/>
                </a:lnTo>
                <a:lnTo>
                  <a:pt x="30831" y="18426"/>
                </a:lnTo>
                <a:lnTo>
                  <a:pt x="30871" y="18406"/>
                </a:lnTo>
                <a:lnTo>
                  <a:pt x="30891" y="18345"/>
                </a:lnTo>
                <a:lnTo>
                  <a:pt x="30911" y="18305"/>
                </a:lnTo>
                <a:lnTo>
                  <a:pt x="30911" y="18265"/>
                </a:lnTo>
                <a:lnTo>
                  <a:pt x="30891" y="18204"/>
                </a:lnTo>
                <a:lnTo>
                  <a:pt x="30871" y="18164"/>
                </a:lnTo>
                <a:lnTo>
                  <a:pt x="30831" y="18124"/>
                </a:lnTo>
                <a:lnTo>
                  <a:pt x="30649" y="18003"/>
                </a:lnTo>
                <a:lnTo>
                  <a:pt x="30448" y="17902"/>
                </a:lnTo>
                <a:lnTo>
                  <a:pt x="30247" y="17802"/>
                </a:lnTo>
                <a:lnTo>
                  <a:pt x="30045" y="17721"/>
                </a:lnTo>
                <a:lnTo>
                  <a:pt x="29844" y="17661"/>
                </a:lnTo>
                <a:lnTo>
                  <a:pt x="29622" y="17620"/>
                </a:lnTo>
                <a:lnTo>
                  <a:pt x="29199" y="17540"/>
                </a:lnTo>
                <a:lnTo>
                  <a:pt x="28756" y="17499"/>
                </a:lnTo>
                <a:lnTo>
                  <a:pt x="28333" y="17459"/>
                </a:lnTo>
                <a:close/>
                <a:moveTo>
                  <a:pt x="32764" y="17862"/>
                </a:moveTo>
                <a:lnTo>
                  <a:pt x="32824" y="18003"/>
                </a:lnTo>
                <a:lnTo>
                  <a:pt x="32844" y="18144"/>
                </a:lnTo>
                <a:lnTo>
                  <a:pt x="32844" y="18305"/>
                </a:lnTo>
                <a:lnTo>
                  <a:pt x="32824" y="18365"/>
                </a:lnTo>
                <a:lnTo>
                  <a:pt x="32784" y="18446"/>
                </a:lnTo>
                <a:lnTo>
                  <a:pt x="32744" y="18506"/>
                </a:lnTo>
                <a:lnTo>
                  <a:pt x="32683" y="18567"/>
                </a:lnTo>
                <a:lnTo>
                  <a:pt x="32623" y="18607"/>
                </a:lnTo>
                <a:lnTo>
                  <a:pt x="32542" y="18647"/>
                </a:lnTo>
                <a:lnTo>
                  <a:pt x="32381" y="18667"/>
                </a:lnTo>
                <a:lnTo>
                  <a:pt x="32220" y="18667"/>
                </a:lnTo>
                <a:lnTo>
                  <a:pt x="32240" y="18527"/>
                </a:lnTo>
                <a:lnTo>
                  <a:pt x="32280" y="18406"/>
                </a:lnTo>
                <a:lnTo>
                  <a:pt x="32341" y="18285"/>
                </a:lnTo>
                <a:lnTo>
                  <a:pt x="32421" y="18184"/>
                </a:lnTo>
                <a:lnTo>
                  <a:pt x="32502" y="18083"/>
                </a:lnTo>
                <a:lnTo>
                  <a:pt x="32582" y="18003"/>
                </a:lnTo>
                <a:lnTo>
                  <a:pt x="32764" y="17862"/>
                </a:lnTo>
                <a:close/>
                <a:moveTo>
                  <a:pt x="8458" y="16472"/>
                </a:moveTo>
                <a:lnTo>
                  <a:pt x="8277" y="16493"/>
                </a:lnTo>
                <a:lnTo>
                  <a:pt x="7934" y="16533"/>
                </a:lnTo>
                <a:lnTo>
                  <a:pt x="7592" y="16593"/>
                </a:lnTo>
                <a:lnTo>
                  <a:pt x="7250" y="16674"/>
                </a:lnTo>
                <a:lnTo>
                  <a:pt x="6565" y="16855"/>
                </a:lnTo>
                <a:lnTo>
                  <a:pt x="6243" y="16956"/>
                </a:lnTo>
                <a:lnTo>
                  <a:pt x="5900" y="17077"/>
                </a:lnTo>
                <a:lnTo>
                  <a:pt x="5578" y="17218"/>
                </a:lnTo>
                <a:lnTo>
                  <a:pt x="5236" y="17379"/>
                </a:lnTo>
                <a:lnTo>
                  <a:pt x="4934" y="17560"/>
                </a:lnTo>
                <a:lnTo>
                  <a:pt x="4632" y="17781"/>
                </a:lnTo>
                <a:lnTo>
                  <a:pt x="4390" y="18023"/>
                </a:lnTo>
                <a:lnTo>
                  <a:pt x="4269" y="18164"/>
                </a:lnTo>
                <a:lnTo>
                  <a:pt x="4169" y="18285"/>
                </a:lnTo>
                <a:lnTo>
                  <a:pt x="4148" y="18345"/>
                </a:lnTo>
                <a:lnTo>
                  <a:pt x="4128" y="18426"/>
                </a:lnTo>
                <a:lnTo>
                  <a:pt x="4148" y="18486"/>
                </a:lnTo>
                <a:lnTo>
                  <a:pt x="4169" y="18547"/>
                </a:lnTo>
                <a:lnTo>
                  <a:pt x="4209" y="18607"/>
                </a:lnTo>
                <a:lnTo>
                  <a:pt x="4269" y="18647"/>
                </a:lnTo>
                <a:lnTo>
                  <a:pt x="4330" y="18667"/>
                </a:lnTo>
                <a:lnTo>
                  <a:pt x="4390" y="18688"/>
                </a:lnTo>
                <a:lnTo>
                  <a:pt x="4692" y="18647"/>
                </a:lnTo>
                <a:lnTo>
                  <a:pt x="4974" y="18567"/>
                </a:lnTo>
                <a:lnTo>
                  <a:pt x="5538" y="18386"/>
                </a:lnTo>
                <a:lnTo>
                  <a:pt x="6202" y="18164"/>
                </a:lnTo>
                <a:lnTo>
                  <a:pt x="6867" y="17963"/>
                </a:lnTo>
                <a:lnTo>
                  <a:pt x="7189" y="17882"/>
                </a:lnTo>
                <a:lnTo>
                  <a:pt x="7491" y="17822"/>
                </a:lnTo>
                <a:lnTo>
                  <a:pt x="8116" y="17701"/>
                </a:lnTo>
                <a:lnTo>
                  <a:pt x="8458" y="17661"/>
                </a:lnTo>
                <a:lnTo>
                  <a:pt x="8800" y="17620"/>
                </a:lnTo>
                <a:lnTo>
                  <a:pt x="8961" y="17580"/>
                </a:lnTo>
                <a:lnTo>
                  <a:pt x="9102" y="17520"/>
                </a:lnTo>
                <a:lnTo>
                  <a:pt x="9263" y="17439"/>
                </a:lnTo>
                <a:lnTo>
                  <a:pt x="9404" y="17338"/>
                </a:lnTo>
                <a:lnTo>
                  <a:pt x="9465" y="17258"/>
                </a:lnTo>
                <a:lnTo>
                  <a:pt x="9505" y="17157"/>
                </a:lnTo>
                <a:lnTo>
                  <a:pt x="9525" y="17077"/>
                </a:lnTo>
                <a:lnTo>
                  <a:pt x="9525" y="16976"/>
                </a:lnTo>
                <a:lnTo>
                  <a:pt x="9485" y="16875"/>
                </a:lnTo>
                <a:lnTo>
                  <a:pt x="9445" y="16795"/>
                </a:lnTo>
                <a:lnTo>
                  <a:pt x="9384" y="16714"/>
                </a:lnTo>
                <a:lnTo>
                  <a:pt x="9304" y="16654"/>
                </a:lnTo>
                <a:lnTo>
                  <a:pt x="9163" y="16553"/>
                </a:lnTo>
                <a:lnTo>
                  <a:pt x="9002" y="16513"/>
                </a:lnTo>
                <a:lnTo>
                  <a:pt x="8820" y="16472"/>
                </a:lnTo>
                <a:close/>
                <a:moveTo>
                  <a:pt x="6464" y="20762"/>
                </a:moveTo>
                <a:lnTo>
                  <a:pt x="6505" y="20943"/>
                </a:lnTo>
                <a:lnTo>
                  <a:pt x="6525" y="21124"/>
                </a:lnTo>
                <a:lnTo>
                  <a:pt x="6525" y="21285"/>
                </a:lnTo>
                <a:lnTo>
                  <a:pt x="6505" y="21467"/>
                </a:lnTo>
                <a:lnTo>
                  <a:pt x="6464" y="21608"/>
                </a:lnTo>
                <a:lnTo>
                  <a:pt x="6424" y="21668"/>
                </a:lnTo>
                <a:lnTo>
                  <a:pt x="6384" y="21728"/>
                </a:lnTo>
                <a:lnTo>
                  <a:pt x="6323" y="21769"/>
                </a:lnTo>
                <a:lnTo>
                  <a:pt x="6263" y="21809"/>
                </a:lnTo>
                <a:lnTo>
                  <a:pt x="6182" y="21829"/>
                </a:lnTo>
                <a:lnTo>
                  <a:pt x="6082" y="21849"/>
                </a:lnTo>
                <a:lnTo>
                  <a:pt x="6001" y="21849"/>
                </a:lnTo>
                <a:lnTo>
                  <a:pt x="5921" y="21829"/>
                </a:lnTo>
                <a:lnTo>
                  <a:pt x="5860" y="21789"/>
                </a:lnTo>
                <a:lnTo>
                  <a:pt x="5820" y="21748"/>
                </a:lnTo>
                <a:lnTo>
                  <a:pt x="5800" y="21708"/>
                </a:lnTo>
                <a:lnTo>
                  <a:pt x="5800" y="21648"/>
                </a:lnTo>
                <a:lnTo>
                  <a:pt x="5820" y="21487"/>
                </a:lnTo>
                <a:lnTo>
                  <a:pt x="5900" y="21326"/>
                </a:lnTo>
                <a:lnTo>
                  <a:pt x="5981" y="21165"/>
                </a:lnTo>
                <a:lnTo>
                  <a:pt x="6202" y="20842"/>
                </a:lnTo>
                <a:lnTo>
                  <a:pt x="6323" y="20782"/>
                </a:lnTo>
                <a:lnTo>
                  <a:pt x="6384" y="20762"/>
                </a:lnTo>
                <a:close/>
                <a:moveTo>
                  <a:pt x="27669" y="21144"/>
                </a:moveTo>
                <a:lnTo>
                  <a:pt x="27830" y="21305"/>
                </a:lnTo>
                <a:lnTo>
                  <a:pt x="27931" y="21446"/>
                </a:lnTo>
                <a:lnTo>
                  <a:pt x="28011" y="21567"/>
                </a:lnTo>
                <a:lnTo>
                  <a:pt x="28072" y="21728"/>
                </a:lnTo>
                <a:lnTo>
                  <a:pt x="28112" y="21869"/>
                </a:lnTo>
                <a:lnTo>
                  <a:pt x="28132" y="22010"/>
                </a:lnTo>
                <a:lnTo>
                  <a:pt x="28112" y="22131"/>
                </a:lnTo>
                <a:lnTo>
                  <a:pt x="28072" y="22232"/>
                </a:lnTo>
                <a:lnTo>
                  <a:pt x="27991" y="22332"/>
                </a:lnTo>
                <a:lnTo>
                  <a:pt x="27911" y="22393"/>
                </a:lnTo>
                <a:lnTo>
                  <a:pt x="27810" y="22453"/>
                </a:lnTo>
                <a:lnTo>
                  <a:pt x="27689" y="22494"/>
                </a:lnTo>
                <a:lnTo>
                  <a:pt x="27568" y="22534"/>
                </a:lnTo>
                <a:lnTo>
                  <a:pt x="27367" y="22534"/>
                </a:lnTo>
                <a:lnTo>
                  <a:pt x="27286" y="22514"/>
                </a:lnTo>
                <a:lnTo>
                  <a:pt x="27186" y="22473"/>
                </a:lnTo>
                <a:lnTo>
                  <a:pt x="27105" y="22433"/>
                </a:lnTo>
                <a:lnTo>
                  <a:pt x="27045" y="22353"/>
                </a:lnTo>
                <a:lnTo>
                  <a:pt x="26984" y="22272"/>
                </a:lnTo>
                <a:lnTo>
                  <a:pt x="26964" y="22171"/>
                </a:lnTo>
                <a:lnTo>
                  <a:pt x="26944" y="22030"/>
                </a:lnTo>
                <a:lnTo>
                  <a:pt x="26984" y="21889"/>
                </a:lnTo>
                <a:lnTo>
                  <a:pt x="27025" y="21769"/>
                </a:lnTo>
                <a:lnTo>
                  <a:pt x="27085" y="21668"/>
                </a:lnTo>
                <a:lnTo>
                  <a:pt x="27166" y="21587"/>
                </a:lnTo>
                <a:lnTo>
                  <a:pt x="27266" y="21487"/>
                </a:lnTo>
                <a:lnTo>
                  <a:pt x="27508" y="21326"/>
                </a:lnTo>
                <a:lnTo>
                  <a:pt x="27609" y="21245"/>
                </a:lnTo>
                <a:lnTo>
                  <a:pt x="27669" y="21144"/>
                </a:lnTo>
                <a:close/>
                <a:moveTo>
                  <a:pt x="27085" y="20379"/>
                </a:moveTo>
                <a:lnTo>
                  <a:pt x="26924" y="20419"/>
                </a:lnTo>
                <a:lnTo>
                  <a:pt x="26783" y="20460"/>
                </a:lnTo>
                <a:lnTo>
                  <a:pt x="26642" y="20540"/>
                </a:lnTo>
                <a:lnTo>
                  <a:pt x="26501" y="20621"/>
                </a:lnTo>
                <a:lnTo>
                  <a:pt x="26400" y="20721"/>
                </a:lnTo>
                <a:lnTo>
                  <a:pt x="26279" y="20842"/>
                </a:lnTo>
                <a:lnTo>
                  <a:pt x="26179" y="20963"/>
                </a:lnTo>
                <a:lnTo>
                  <a:pt x="26098" y="21104"/>
                </a:lnTo>
                <a:lnTo>
                  <a:pt x="26038" y="21245"/>
                </a:lnTo>
                <a:lnTo>
                  <a:pt x="25957" y="21406"/>
                </a:lnTo>
                <a:lnTo>
                  <a:pt x="25917" y="21567"/>
                </a:lnTo>
                <a:lnTo>
                  <a:pt x="25877" y="21728"/>
                </a:lnTo>
                <a:lnTo>
                  <a:pt x="25857" y="21869"/>
                </a:lnTo>
                <a:lnTo>
                  <a:pt x="25836" y="22030"/>
                </a:lnTo>
                <a:lnTo>
                  <a:pt x="25857" y="22171"/>
                </a:lnTo>
                <a:lnTo>
                  <a:pt x="25877" y="22353"/>
                </a:lnTo>
                <a:lnTo>
                  <a:pt x="25897" y="22514"/>
                </a:lnTo>
                <a:lnTo>
                  <a:pt x="25957" y="22655"/>
                </a:lnTo>
                <a:lnTo>
                  <a:pt x="26018" y="22796"/>
                </a:lnTo>
                <a:lnTo>
                  <a:pt x="26118" y="22937"/>
                </a:lnTo>
                <a:lnTo>
                  <a:pt x="26199" y="23057"/>
                </a:lnTo>
                <a:lnTo>
                  <a:pt x="26320" y="23178"/>
                </a:lnTo>
                <a:lnTo>
                  <a:pt x="26420" y="23279"/>
                </a:lnTo>
                <a:lnTo>
                  <a:pt x="26561" y="23359"/>
                </a:lnTo>
                <a:lnTo>
                  <a:pt x="26682" y="23440"/>
                </a:lnTo>
                <a:lnTo>
                  <a:pt x="26823" y="23500"/>
                </a:lnTo>
                <a:lnTo>
                  <a:pt x="26984" y="23561"/>
                </a:lnTo>
                <a:lnTo>
                  <a:pt x="27145" y="23601"/>
                </a:lnTo>
                <a:lnTo>
                  <a:pt x="27306" y="23621"/>
                </a:lnTo>
                <a:lnTo>
                  <a:pt x="27468" y="23621"/>
                </a:lnTo>
                <a:lnTo>
                  <a:pt x="27629" y="23601"/>
                </a:lnTo>
                <a:lnTo>
                  <a:pt x="27790" y="23581"/>
                </a:lnTo>
                <a:lnTo>
                  <a:pt x="27951" y="23541"/>
                </a:lnTo>
                <a:lnTo>
                  <a:pt x="28092" y="23480"/>
                </a:lnTo>
                <a:lnTo>
                  <a:pt x="28233" y="23420"/>
                </a:lnTo>
                <a:lnTo>
                  <a:pt x="28374" y="23339"/>
                </a:lnTo>
                <a:lnTo>
                  <a:pt x="28515" y="23239"/>
                </a:lnTo>
                <a:lnTo>
                  <a:pt x="28636" y="23138"/>
                </a:lnTo>
                <a:lnTo>
                  <a:pt x="28736" y="23017"/>
                </a:lnTo>
                <a:lnTo>
                  <a:pt x="28837" y="22896"/>
                </a:lnTo>
                <a:lnTo>
                  <a:pt x="28917" y="22755"/>
                </a:lnTo>
                <a:lnTo>
                  <a:pt x="28998" y="22614"/>
                </a:lnTo>
                <a:lnTo>
                  <a:pt x="29038" y="22473"/>
                </a:lnTo>
                <a:lnTo>
                  <a:pt x="29079" y="22312"/>
                </a:lnTo>
                <a:lnTo>
                  <a:pt x="29099" y="22151"/>
                </a:lnTo>
                <a:lnTo>
                  <a:pt x="29079" y="21990"/>
                </a:lnTo>
                <a:lnTo>
                  <a:pt x="29058" y="21809"/>
                </a:lnTo>
                <a:lnTo>
                  <a:pt x="28998" y="21668"/>
                </a:lnTo>
                <a:lnTo>
                  <a:pt x="28938" y="21507"/>
                </a:lnTo>
                <a:lnTo>
                  <a:pt x="28877" y="21366"/>
                </a:lnTo>
                <a:lnTo>
                  <a:pt x="28797" y="21245"/>
                </a:lnTo>
                <a:lnTo>
                  <a:pt x="28696" y="21124"/>
                </a:lnTo>
                <a:lnTo>
                  <a:pt x="28575" y="21003"/>
                </a:lnTo>
                <a:lnTo>
                  <a:pt x="28454" y="20903"/>
                </a:lnTo>
                <a:lnTo>
                  <a:pt x="28313" y="20822"/>
                </a:lnTo>
                <a:lnTo>
                  <a:pt x="28213" y="20762"/>
                </a:lnTo>
                <a:lnTo>
                  <a:pt x="28072" y="20721"/>
                </a:lnTo>
                <a:lnTo>
                  <a:pt x="27810" y="20681"/>
                </a:lnTo>
                <a:lnTo>
                  <a:pt x="27689" y="20681"/>
                </a:lnTo>
                <a:lnTo>
                  <a:pt x="27629" y="20560"/>
                </a:lnTo>
                <a:lnTo>
                  <a:pt x="27528" y="20480"/>
                </a:lnTo>
                <a:lnTo>
                  <a:pt x="27387" y="20419"/>
                </a:lnTo>
                <a:lnTo>
                  <a:pt x="27246" y="20379"/>
                </a:lnTo>
                <a:close/>
                <a:moveTo>
                  <a:pt x="21104" y="11056"/>
                </a:moveTo>
                <a:lnTo>
                  <a:pt x="21084" y="11136"/>
                </a:lnTo>
                <a:lnTo>
                  <a:pt x="21044" y="11217"/>
                </a:lnTo>
                <a:lnTo>
                  <a:pt x="20963" y="11277"/>
                </a:lnTo>
                <a:lnTo>
                  <a:pt x="20883" y="11358"/>
                </a:lnTo>
                <a:lnTo>
                  <a:pt x="20722" y="11499"/>
                </a:lnTo>
                <a:lnTo>
                  <a:pt x="20581" y="11599"/>
                </a:lnTo>
                <a:lnTo>
                  <a:pt x="20500" y="11680"/>
                </a:lnTo>
                <a:lnTo>
                  <a:pt x="20440" y="11780"/>
                </a:lnTo>
                <a:lnTo>
                  <a:pt x="20419" y="11901"/>
                </a:lnTo>
                <a:lnTo>
                  <a:pt x="20399" y="12022"/>
                </a:lnTo>
                <a:lnTo>
                  <a:pt x="20419" y="12143"/>
                </a:lnTo>
                <a:lnTo>
                  <a:pt x="20440" y="12264"/>
                </a:lnTo>
                <a:lnTo>
                  <a:pt x="20500" y="12364"/>
                </a:lnTo>
                <a:lnTo>
                  <a:pt x="20581" y="12445"/>
                </a:lnTo>
                <a:lnTo>
                  <a:pt x="20701" y="12546"/>
                </a:lnTo>
                <a:lnTo>
                  <a:pt x="20802" y="12606"/>
                </a:lnTo>
                <a:lnTo>
                  <a:pt x="20923" y="12667"/>
                </a:lnTo>
                <a:lnTo>
                  <a:pt x="21044" y="12707"/>
                </a:lnTo>
                <a:lnTo>
                  <a:pt x="21265" y="12747"/>
                </a:lnTo>
                <a:lnTo>
                  <a:pt x="21487" y="12747"/>
                </a:lnTo>
                <a:lnTo>
                  <a:pt x="21728" y="12707"/>
                </a:lnTo>
                <a:lnTo>
                  <a:pt x="21970" y="12646"/>
                </a:lnTo>
                <a:lnTo>
                  <a:pt x="22192" y="12546"/>
                </a:lnTo>
                <a:lnTo>
                  <a:pt x="22433" y="12445"/>
                </a:lnTo>
                <a:lnTo>
                  <a:pt x="22755" y="12304"/>
                </a:lnTo>
                <a:lnTo>
                  <a:pt x="22896" y="12264"/>
                </a:lnTo>
                <a:lnTo>
                  <a:pt x="22896" y="12284"/>
                </a:lnTo>
                <a:lnTo>
                  <a:pt x="22876" y="12344"/>
                </a:lnTo>
                <a:lnTo>
                  <a:pt x="22836" y="12405"/>
                </a:lnTo>
                <a:lnTo>
                  <a:pt x="22695" y="12526"/>
                </a:lnTo>
                <a:lnTo>
                  <a:pt x="22413" y="12707"/>
                </a:lnTo>
                <a:lnTo>
                  <a:pt x="22353" y="12767"/>
                </a:lnTo>
                <a:lnTo>
                  <a:pt x="22272" y="12848"/>
                </a:lnTo>
                <a:lnTo>
                  <a:pt x="22232" y="12928"/>
                </a:lnTo>
                <a:lnTo>
                  <a:pt x="22192" y="13009"/>
                </a:lnTo>
                <a:lnTo>
                  <a:pt x="22171" y="13110"/>
                </a:lnTo>
                <a:lnTo>
                  <a:pt x="22151" y="13210"/>
                </a:lnTo>
                <a:lnTo>
                  <a:pt x="22151" y="13311"/>
                </a:lnTo>
                <a:lnTo>
                  <a:pt x="22171" y="13391"/>
                </a:lnTo>
                <a:lnTo>
                  <a:pt x="22192" y="13492"/>
                </a:lnTo>
                <a:lnTo>
                  <a:pt x="22232" y="13573"/>
                </a:lnTo>
                <a:lnTo>
                  <a:pt x="22272" y="13653"/>
                </a:lnTo>
                <a:lnTo>
                  <a:pt x="22353" y="13714"/>
                </a:lnTo>
                <a:lnTo>
                  <a:pt x="22413" y="13774"/>
                </a:lnTo>
                <a:lnTo>
                  <a:pt x="22514" y="13794"/>
                </a:lnTo>
                <a:lnTo>
                  <a:pt x="22614" y="13814"/>
                </a:lnTo>
                <a:lnTo>
                  <a:pt x="22715" y="13814"/>
                </a:lnTo>
                <a:lnTo>
                  <a:pt x="22917" y="13794"/>
                </a:lnTo>
                <a:lnTo>
                  <a:pt x="23118" y="13794"/>
                </a:lnTo>
                <a:lnTo>
                  <a:pt x="23319" y="13814"/>
                </a:lnTo>
                <a:lnTo>
                  <a:pt x="23501" y="13855"/>
                </a:lnTo>
                <a:lnTo>
                  <a:pt x="23682" y="13895"/>
                </a:lnTo>
                <a:lnTo>
                  <a:pt x="23863" y="13935"/>
                </a:lnTo>
                <a:lnTo>
                  <a:pt x="24044" y="14016"/>
                </a:lnTo>
                <a:lnTo>
                  <a:pt x="24225" y="14096"/>
                </a:lnTo>
                <a:lnTo>
                  <a:pt x="24105" y="14257"/>
                </a:lnTo>
                <a:lnTo>
                  <a:pt x="24004" y="14439"/>
                </a:lnTo>
                <a:lnTo>
                  <a:pt x="23923" y="14600"/>
                </a:lnTo>
                <a:lnTo>
                  <a:pt x="23863" y="14801"/>
                </a:lnTo>
                <a:lnTo>
                  <a:pt x="23803" y="14982"/>
                </a:lnTo>
                <a:lnTo>
                  <a:pt x="23762" y="15184"/>
                </a:lnTo>
                <a:lnTo>
                  <a:pt x="23742" y="15385"/>
                </a:lnTo>
                <a:lnTo>
                  <a:pt x="23742" y="15586"/>
                </a:lnTo>
                <a:lnTo>
                  <a:pt x="23762" y="15707"/>
                </a:lnTo>
                <a:lnTo>
                  <a:pt x="23823" y="15848"/>
                </a:lnTo>
                <a:lnTo>
                  <a:pt x="23883" y="15949"/>
                </a:lnTo>
                <a:lnTo>
                  <a:pt x="23984" y="16050"/>
                </a:lnTo>
                <a:lnTo>
                  <a:pt x="24105" y="16130"/>
                </a:lnTo>
                <a:lnTo>
                  <a:pt x="24225" y="16170"/>
                </a:lnTo>
                <a:lnTo>
                  <a:pt x="24366" y="16191"/>
                </a:lnTo>
                <a:lnTo>
                  <a:pt x="24487" y="16150"/>
                </a:lnTo>
                <a:lnTo>
                  <a:pt x="24608" y="16130"/>
                </a:lnTo>
                <a:lnTo>
                  <a:pt x="24709" y="16150"/>
                </a:lnTo>
                <a:lnTo>
                  <a:pt x="24769" y="16211"/>
                </a:lnTo>
                <a:lnTo>
                  <a:pt x="24850" y="16291"/>
                </a:lnTo>
                <a:lnTo>
                  <a:pt x="24890" y="16392"/>
                </a:lnTo>
                <a:lnTo>
                  <a:pt x="24930" y="16493"/>
                </a:lnTo>
                <a:lnTo>
                  <a:pt x="24950" y="16613"/>
                </a:lnTo>
                <a:lnTo>
                  <a:pt x="24950" y="16714"/>
                </a:lnTo>
                <a:lnTo>
                  <a:pt x="24930" y="16895"/>
                </a:lnTo>
                <a:lnTo>
                  <a:pt x="24890" y="17077"/>
                </a:lnTo>
                <a:lnTo>
                  <a:pt x="24850" y="17238"/>
                </a:lnTo>
                <a:lnTo>
                  <a:pt x="24769" y="17419"/>
                </a:lnTo>
                <a:lnTo>
                  <a:pt x="24628" y="17761"/>
                </a:lnTo>
                <a:lnTo>
                  <a:pt x="24487" y="18083"/>
                </a:lnTo>
                <a:lnTo>
                  <a:pt x="24407" y="18285"/>
                </a:lnTo>
                <a:lnTo>
                  <a:pt x="24346" y="18506"/>
                </a:lnTo>
                <a:lnTo>
                  <a:pt x="24306" y="18748"/>
                </a:lnTo>
                <a:lnTo>
                  <a:pt x="24286" y="18970"/>
                </a:lnTo>
                <a:lnTo>
                  <a:pt x="24286" y="19211"/>
                </a:lnTo>
                <a:lnTo>
                  <a:pt x="24306" y="19433"/>
                </a:lnTo>
                <a:lnTo>
                  <a:pt x="24346" y="19654"/>
                </a:lnTo>
                <a:lnTo>
                  <a:pt x="24407" y="19876"/>
                </a:lnTo>
                <a:lnTo>
                  <a:pt x="23883" y="20158"/>
                </a:lnTo>
                <a:lnTo>
                  <a:pt x="23823" y="20218"/>
                </a:lnTo>
                <a:lnTo>
                  <a:pt x="23762" y="20278"/>
                </a:lnTo>
                <a:lnTo>
                  <a:pt x="23702" y="20339"/>
                </a:lnTo>
                <a:lnTo>
                  <a:pt x="23662" y="20419"/>
                </a:lnTo>
                <a:lnTo>
                  <a:pt x="23621" y="20581"/>
                </a:lnTo>
                <a:lnTo>
                  <a:pt x="23601" y="20762"/>
                </a:lnTo>
                <a:lnTo>
                  <a:pt x="23641" y="20923"/>
                </a:lnTo>
                <a:lnTo>
                  <a:pt x="23682" y="21003"/>
                </a:lnTo>
                <a:lnTo>
                  <a:pt x="23722" y="21064"/>
                </a:lnTo>
                <a:lnTo>
                  <a:pt x="23782" y="21124"/>
                </a:lnTo>
                <a:lnTo>
                  <a:pt x="23863" y="21185"/>
                </a:lnTo>
                <a:lnTo>
                  <a:pt x="23944" y="21225"/>
                </a:lnTo>
                <a:lnTo>
                  <a:pt x="24024" y="21245"/>
                </a:lnTo>
                <a:lnTo>
                  <a:pt x="24105" y="21265"/>
                </a:lnTo>
                <a:lnTo>
                  <a:pt x="24185" y="21285"/>
                </a:lnTo>
                <a:lnTo>
                  <a:pt x="24246" y="21326"/>
                </a:lnTo>
                <a:lnTo>
                  <a:pt x="24286" y="21386"/>
                </a:lnTo>
                <a:lnTo>
                  <a:pt x="24366" y="21507"/>
                </a:lnTo>
                <a:lnTo>
                  <a:pt x="24407" y="21648"/>
                </a:lnTo>
                <a:lnTo>
                  <a:pt x="24427" y="21809"/>
                </a:lnTo>
                <a:lnTo>
                  <a:pt x="24427" y="21990"/>
                </a:lnTo>
                <a:lnTo>
                  <a:pt x="24387" y="22131"/>
                </a:lnTo>
                <a:lnTo>
                  <a:pt x="24346" y="22272"/>
                </a:lnTo>
                <a:lnTo>
                  <a:pt x="24225" y="22514"/>
                </a:lnTo>
                <a:lnTo>
                  <a:pt x="24084" y="22735"/>
                </a:lnTo>
                <a:lnTo>
                  <a:pt x="23923" y="22957"/>
                </a:lnTo>
                <a:lnTo>
                  <a:pt x="23762" y="23158"/>
                </a:lnTo>
                <a:lnTo>
                  <a:pt x="23440" y="23581"/>
                </a:lnTo>
                <a:lnTo>
                  <a:pt x="23279" y="23803"/>
                </a:lnTo>
                <a:lnTo>
                  <a:pt x="23138" y="24024"/>
                </a:lnTo>
                <a:lnTo>
                  <a:pt x="20701" y="24568"/>
                </a:lnTo>
                <a:lnTo>
                  <a:pt x="20560" y="24608"/>
                </a:lnTo>
                <a:lnTo>
                  <a:pt x="20440" y="24689"/>
                </a:lnTo>
                <a:lnTo>
                  <a:pt x="20359" y="24789"/>
                </a:lnTo>
                <a:lnTo>
                  <a:pt x="20299" y="24910"/>
                </a:lnTo>
                <a:lnTo>
                  <a:pt x="19916" y="25011"/>
                </a:lnTo>
                <a:lnTo>
                  <a:pt x="19715" y="25051"/>
                </a:lnTo>
                <a:lnTo>
                  <a:pt x="19513" y="25051"/>
                </a:lnTo>
                <a:lnTo>
                  <a:pt x="19372" y="25031"/>
                </a:lnTo>
                <a:lnTo>
                  <a:pt x="19231" y="25011"/>
                </a:lnTo>
                <a:lnTo>
                  <a:pt x="19111" y="24970"/>
                </a:lnTo>
                <a:lnTo>
                  <a:pt x="18990" y="24910"/>
                </a:lnTo>
                <a:lnTo>
                  <a:pt x="18869" y="24830"/>
                </a:lnTo>
                <a:lnTo>
                  <a:pt x="18768" y="24749"/>
                </a:lnTo>
                <a:lnTo>
                  <a:pt x="18668" y="24648"/>
                </a:lnTo>
                <a:lnTo>
                  <a:pt x="18587" y="24548"/>
                </a:lnTo>
                <a:lnTo>
                  <a:pt x="18486" y="24447"/>
                </a:lnTo>
                <a:lnTo>
                  <a:pt x="18386" y="24386"/>
                </a:lnTo>
                <a:lnTo>
                  <a:pt x="18305" y="24366"/>
                </a:lnTo>
                <a:lnTo>
                  <a:pt x="18245" y="24366"/>
                </a:lnTo>
                <a:lnTo>
                  <a:pt x="18184" y="24386"/>
                </a:lnTo>
                <a:lnTo>
                  <a:pt x="18104" y="24407"/>
                </a:lnTo>
                <a:lnTo>
                  <a:pt x="17862" y="24568"/>
                </a:lnTo>
                <a:lnTo>
                  <a:pt x="17741" y="24648"/>
                </a:lnTo>
                <a:lnTo>
                  <a:pt x="17641" y="24749"/>
                </a:lnTo>
                <a:lnTo>
                  <a:pt x="17459" y="24668"/>
                </a:lnTo>
                <a:lnTo>
                  <a:pt x="17258" y="24608"/>
                </a:lnTo>
                <a:lnTo>
                  <a:pt x="17036" y="24588"/>
                </a:lnTo>
                <a:lnTo>
                  <a:pt x="16815" y="24588"/>
                </a:lnTo>
                <a:lnTo>
                  <a:pt x="16754" y="24608"/>
                </a:lnTo>
                <a:lnTo>
                  <a:pt x="16674" y="24628"/>
                </a:lnTo>
                <a:lnTo>
                  <a:pt x="16372" y="24588"/>
                </a:lnTo>
                <a:lnTo>
                  <a:pt x="16070" y="24588"/>
                </a:lnTo>
                <a:lnTo>
                  <a:pt x="15848" y="24608"/>
                </a:lnTo>
                <a:lnTo>
                  <a:pt x="15889" y="24407"/>
                </a:lnTo>
                <a:lnTo>
                  <a:pt x="15889" y="24326"/>
                </a:lnTo>
                <a:lnTo>
                  <a:pt x="15889" y="24225"/>
                </a:lnTo>
                <a:lnTo>
                  <a:pt x="15848" y="24044"/>
                </a:lnTo>
                <a:lnTo>
                  <a:pt x="15768" y="23883"/>
                </a:lnTo>
                <a:lnTo>
                  <a:pt x="15647" y="23742"/>
                </a:lnTo>
                <a:lnTo>
                  <a:pt x="15566" y="23702"/>
                </a:lnTo>
                <a:lnTo>
                  <a:pt x="15506" y="23662"/>
                </a:lnTo>
                <a:lnTo>
                  <a:pt x="15425" y="23621"/>
                </a:lnTo>
                <a:lnTo>
                  <a:pt x="15143" y="23621"/>
                </a:lnTo>
                <a:lnTo>
                  <a:pt x="15063" y="23662"/>
                </a:lnTo>
                <a:lnTo>
                  <a:pt x="14962" y="23702"/>
                </a:lnTo>
                <a:lnTo>
                  <a:pt x="14600" y="23903"/>
                </a:lnTo>
                <a:lnTo>
                  <a:pt x="14721" y="22896"/>
                </a:lnTo>
                <a:lnTo>
                  <a:pt x="14721" y="22755"/>
                </a:lnTo>
                <a:lnTo>
                  <a:pt x="14680" y="22635"/>
                </a:lnTo>
                <a:lnTo>
                  <a:pt x="14620" y="22534"/>
                </a:lnTo>
                <a:lnTo>
                  <a:pt x="14519" y="22433"/>
                </a:lnTo>
                <a:lnTo>
                  <a:pt x="14419" y="22353"/>
                </a:lnTo>
                <a:lnTo>
                  <a:pt x="14298" y="22292"/>
                </a:lnTo>
                <a:lnTo>
                  <a:pt x="14177" y="22252"/>
                </a:lnTo>
                <a:lnTo>
                  <a:pt x="14056" y="22232"/>
                </a:lnTo>
                <a:lnTo>
                  <a:pt x="13774" y="22252"/>
                </a:lnTo>
                <a:lnTo>
                  <a:pt x="13492" y="22272"/>
                </a:lnTo>
                <a:lnTo>
                  <a:pt x="13472" y="22111"/>
                </a:lnTo>
                <a:lnTo>
                  <a:pt x="13432" y="21950"/>
                </a:lnTo>
                <a:lnTo>
                  <a:pt x="13392" y="21789"/>
                </a:lnTo>
                <a:lnTo>
                  <a:pt x="13331" y="21628"/>
                </a:lnTo>
                <a:lnTo>
                  <a:pt x="13251" y="21467"/>
                </a:lnTo>
                <a:lnTo>
                  <a:pt x="13170" y="21305"/>
                </a:lnTo>
                <a:lnTo>
                  <a:pt x="13069" y="21165"/>
                </a:lnTo>
                <a:lnTo>
                  <a:pt x="12969" y="21024"/>
                </a:lnTo>
                <a:lnTo>
                  <a:pt x="12848" y="20903"/>
                </a:lnTo>
                <a:lnTo>
                  <a:pt x="12747" y="20802"/>
                </a:lnTo>
                <a:lnTo>
                  <a:pt x="12626" y="20701"/>
                </a:lnTo>
                <a:lnTo>
                  <a:pt x="12485" y="20621"/>
                </a:lnTo>
                <a:lnTo>
                  <a:pt x="12365" y="20560"/>
                </a:lnTo>
                <a:lnTo>
                  <a:pt x="12224" y="20500"/>
                </a:lnTo>
                <a:lnTo>
                  <a:pt x="11922" y="20419"/>
                </a:lnTo>
                <a:lnTo>
                  <a:pt x="12707" y="19090"/>
                </a:lnTo>
                <a:lnTo>
                  <a:pt x="12888" y="18788"/>
                </a:lnTo>
                <a:lnTo>
                  <a:pt x="12949" y="18647"/>
                </a:lnTo>
                <a:lnTo>
                  <a:pt x="13009" y="18486"/>
                </a:lnTo>
                <a:lnTo>
                  <a:pt x="13049" y="18325"/>
                </a:lnTo>
                <a:lnTo>
                  <a:pt x="13049" y="18164"/>
                </a:lnTo>
                <a:lnTo>
                  <a:pt x="13029" y="18003"/>
                </a:lnTo>
                <a:lnTo>
                  <a:pt x="12969" y="17842"/>
                </a:lnTo>
                <a:lnTo>
                  <a:pt x="12888" y="17701"/>
                </a:lnTo>
                <a:lnTo>
                  <a:pt x="12787" y="17600"/>
                </a:lnTo>
                <a:lnTo>
                  <a:pt x="12667" y="17499"/>
                </a:lnTo>
                <a:lnTo>
                  <a:pt x="12546" y="17439"/>
                </a:lnTo>
                <a:lnTo>
                  <a:pt x="12405" y="17379"/>
                </a:lnTo>
                <a:lnTo>
                  <a:pt x="12264" y="17359"/>
                </a:lnTo>
                <a:lnTo>
                  <a:pt x="12123" y="17359"/>
                </a:lnTo>
                <a:lnTo>
                  <a:pt x="11982" y="17399"/>
                </a:lnTo>
                <a:lnTo>
                  <a:pt x="11982" y="17399"/>
                </a:lnTo>
                <a:lnTo>
                  <a:pt x="12022" y="17379"/>
                </a:lnTo>
                <a:lnTo>
                  <a:pt x="12284" y="17258"/>
                </a:lnTo>
                <a:lnTo>
                  <a:pt x="12546" y="17137"/>
                </a:lnTo>
                <a:lnTo>
                  <a:pt x="12808" y="17036"/>
                </a:lnTo>
                <a:lnTo>
                  <a:pt x="13069" y="16916"/>
                </a:lnTo>
                <a:lnTo>
                  <a:pt x="13311" y="16775"/>
                </a:lnTo>
                <a:lnTo>
                  <a:pt x="13532" y="16613"/>
                </a:lnTo>
                <a:lnTo>
                  <a:pt x="13633" y="16513"/>
                </a:lnTo>
                <a:lnTo>
                  <a:pt x="13734" y="16392"/>
                </a:lnTo>
                <a:lnTo>
                  <a:pt x="13814" y="16271"/>
                </a:lnTo>
                <a:lnTo>
                  <a:pt x="13895" y="16150"/>
                </a:lnTo>
                <a:lnTo>
                  <a:pt x="13955" y="16029"/>
                </a:lnTo>
                <a:lnTo>
                  <a:pt x="13976" y="15909"/>
                </a:lnTo>
                <a:lnTo>
                  <a:pt x="13976" y="15768"/>
                </a:lnTo>
                <a:lnTo>
                  <a:pt x="13955" y="15647"/>
                </a:lnTo>
                <a:lnTo>
                  <a:pt x="13915" y="15526"/>
                </a:lnTo>
                <a:lnTo>
                  <a:pt x="13855" y="15405"/>
                </a:lnTo>
                <a:lnTo>
                  <a:pt x="13774" y="15325"/>
                </a:lnTo>
                <a:lnTo>
                  <a:pt x="13653" y="15244"/>
                </a:lnTo>
                <a:lnTo>
                  <a:pt x="13210" y="15023"/>
                </a:lnTo>
                <a:lnTo>
                  <a:pt x="13452" y="14861"/>
                </a:lnTo>
                <a:lnTo>
                  <a:pt x="13673" y="14660"/>
                </a:lnTo>
                <a:lnTo>
                  <a:pt x="13895" y="14439"/>
                </a:lnTo>
                <a:lnTo>
                  <a:pt x="14056" y="14177"/>
                </a:lnTo>
                <a:lnTo>
                  <a:pt x="14157" y="14016"/>
                </a:lnTo>
                <a:lnTo>
                  <a:pt x="14217" y="13834"/>
                </a:lnTo>
                <a:lnTo>
                  <a:pt x="14278" y="13653"/>
                </a:lnTo>
                <a:lnTo>
                  <a:pt x="14318" y="13472"/>
                </a:lnTo>
                <a:lnTo>
                  <a:pt x="14338" y="13291"/>
                </a:lnTo>
                <a:lnTo>
                  <a:pt x="14338" y="13110"/>
                </a:lnTo>
                <a:lnTo>
                  <a:pt x="14318" y="12928"/>
                </a:lnTo>
                <a:lnTo>
                  <a:pt x="14278" y="12747"/>
                </a:lnTo>
                <a:lnTo>
                  <a:pt x="14660" y="12667"/>
                </a:lnTo>
                <a:lnTo>
                  <a:pt x="15063" y="12626"/>
                </a:lnTo>
                <a:lnTo>
                  <a:pt x="15466" y="12606"/>
                </a:lnTo>
                <a:lnTo>
                  <a:pt x="15868" y="12606"/>
                </a:lnTo>
                <a:lnTo>
                  <a:pt x="16009" y="12586"/>
                </a:lnTo>
                <a:lnTo>
                  <a:pt x="16130" y="12566"/>
                </a:lnTo>
                <a:lnTo>
                  <a:pt x="16251" y="12505"/>
                </a:lnTo>
                <a:lnTo>
                  <a:pt x="16332" y="12425"/>
                </a:lnTo>
                <a:lnTo>
                  <a:pt x="16412" y="12324"/>
                </a:lnTo>
                <a:lnTo>
                  <a:pt x="16473" y="12223"/>
                </a:lnTo>
                <a:lnTo>
                  <a:pt x="16533" y="12103"/>
                </a:lnTo>
                <a:lnTo>
                  <a:pt x="16553" y="11982"/>
                </a:lnTo>
                <a:lnTo>
                  <a:pt x="16875" y="12143"/>
                </a:lnTo>
                <a:lnTo>
                  <a:pt x="17218" y="12304"/>
                </a:lnTo>
                <a:lnTo>
                  <a:pt x="17560" y="12405"/>
                </a:lnTo>
                <a:lnTo>
                  <a:pt x="17922" y="12505"/>
                </a:lnTo>
                <a:lnTo>
                  <a:pt x="18043" y="12505"/>
                </a:lnTo>
                <a:lnTo>
                  <a:pt x="18144" y="12465"/>
                </a:lnTo>
                <a:lnTo>
                  <a:pt x="18164" y="12526"/>
                </a:lnTo>
                <a:lnTo>
                  <a:pt x="18204" y="12646"/>
                </a:lnTo>
                <a:lnTo>
                  <a:pt x="18285" y="12727"/>
                </a:lnTo>
                <a:lnTo>
                  <a:pt x="18365" y="12807"/>
                </a:lnTo>
                <a:lnTo>
                  <a:pt x="18466" y="12868"/>
                </a:lnTo>
                <a:lnTo>
                  <a:pt x="18567" y="12908"/>
                </a:lnTo>
                <a:lnTo>
                  <a:pt x="18688" y="12908"/>
                </a:lnTo>
                <a:lnTo>
                  <a:pt x="18788" y="12888"/>
                </a:lnTo>
                <a:lnTo>
                  <a:pt x="18909" y="12828"/>
                </a:lnTo>
                <a:lnTo>
                  <a:pt x="19413" y="12465"/>
                </a:lnTo>
                <a:lnTo>
                  <a:pt x="19916" y="12062"/>
                </a:lnTo>
                <a:lnTo>
                  <a:pt x="20863" y="11257"/>
                </a:lnTo>
                <a:lnTo>
                  <a:pt x="20983" y="11156"/>
                </a:lnTo>
                <a:lnTo>
                  <a:pt x="21104" y="11056"/>
                </a:lnTo>
                <a:close/>
                <a:moveTo>
                  <a:pt x="23501" y="25152"/>
                </a:moveTo>
                <a:lnTo>
                  <a:pt x="22856" y="25434"/>
                </a:lnTo>
                <a:lnTo>
                  <a:pt x="22514" y="25575"/>
                </a:lnTo>
                <a:lnTo>
                  <a:pt x="22212" y="25736"/>
                </a:lnTo>
                <a:lnTo>
                  <a:pt x="21769" y="25957"/>
                </a:lnTo>
                <a:lnTo>
                  <a:pt x="21346" y="26219"/>
                </a:lnTo>
                <a:lnTo>
                  <a:pt x="21144" y="26360"/>
                </a:lnTo>
                <a:lnTo>
                  <a:pt x="20963" y="26521"/>
                </a:lnTo>
                <a:lnTo>
                  <a:pt x="20782" y="26682"/>
                </a:lnTo>
                <a:lnTo>
                  <a:pt x="20621" y="26863"/>
                </a:lnTo>
                <a:lnTo>
                  <a:pt x="20460" y="26783"/>
                </a:lnTo>
                <a:lnTo>
                  <a:pt x="20299" y="26702"/>
                </a:lnTo>
                <a:lnTo>
                  <a:pt x="20117" y="26642"/>
                </a:lnTo>
                <a:lnTo>
                  <a:pt x="19956" y="26602"/>
                </a:lnTo>
                <a:lnTo>
                  <a:pt x="19775" y="26561"/>
                </a:lnTo>
                <a:lnTo>
                  <a:pt x="19594" y="26541"/>
                </a:lnTo>
                <a:lnTo>
                  <a:pt x="19433" y="26521"/>
                </a:lnTo>
                <a:lnTo>
                  <a:pt x="19252" y="26521"/>
                </a:lnTo>
                <a:lnTo>
                  <a:pt x="18889" y="26581"/>
                </a:lnTo>
                <a:lnTo>
                  <a:pt x="18547" y="26662"/>
                </a:lnTo>
                <a:lnTo>
                  <a:pt x="18225" y="26783"/>
                </a:lnTo>
                <a:lnTo>
                  <a:pt x="17902" y="26964"/>
                </a:lnTo>
                <a:lnTo>
                  <a:pt x="17802" y="26763"/>
                </a:lnTo>
                <a:lnTo>
                  <a:pt x="17681" y="26581"/>
                </a:lnTo>
                <a:lnTo>
                  <a:pt x="17379" y="26279"/>
                </a:lnTo>
                <a:lnTo>
                  <a:pt x="17177" y="26078"/>
                </a:lnTo>
                <a:lnTo>
                  <a:pt x="16976" y="25897"/>
                </a:lnTo>
                <a:lnTo>
                  <a:pt x="16734" y="25736"/>
                </a:lnTo>
                <a:lnTo>
                  <a:pt x="16493" y="25575"/>
                </a:lnTo>
                <a:lnTo>
                  <a:pt x="16815" y="25494"/>
                </a:lnTo>
                <a:lnTo>
                  <a:pt x="16855" y="25655"/>
                </a:lnTo>
                <a:lnTo>
                  <a:pt x="16895" y="25716"/>
                </a:lnTo>
                <a:lnTo>
                  <a:pt x="16936" y="25776"/>
                </a:lnTo>
                <a:lnTo>
                  <a:pt x="16996" y="25816"/>
                </a:lnTo>
                <a:lnTo>
                  <a:pt x="17057" y="25857"/>
                </a:lnTo>
                <a:lnTo>
                  <a:pt x="17137" y="25897"/>
                </a:lnTo>
                <a:lnTo>
                  <a:pt x="17238" y="25917"/>
                </a:lnTo>
                <a:lnTo>
                  <a:pt x="17359" y="25897"/>
                </a:lnTo>
                <a:lnTo>
                  <a:pt x="17479" y="25877"/>
                </a:lnTo>
                <a:lnTo>
                  <a:pt x="17580" y="25816"/>
                </a:lnTo>
                <a:lnTo>
                  <a:pt x="17681" y="25736"/>
                </a:lnTo>
                <a:lnTo>
                  <a:pt x="17761" y="25796"/>
                </a:lnTo>
                <a:lnTo>
                  <a:pt x="17862" y="25816"/>
                </a:lnTo>
                <a:lnTo>
                  <a:pt x="17963" y="25816"/>
                </a:lnTo>
                <a:lnTo>
                  <a:pt x="18063" y="25776"/>
                </a:lnTo>
                <a:lnTo>
                  <a:pt x="18144" y="25716"/>
                </a:lnTo>
                <a:lnTo>
                  <a:pt x="18225" y="25635"/>
                </a:lnTo>
                <a:lnTo>
                  <a:pt x="18265" y="25554"/>
                </a:lnTo>
                <a:lnTo>
                  <a:pt x="18285" y="25454"/>
                </a:lnTo>
                <a:lnTo>
                  <a:pt x="18285" y="25212"/>
                </a:lnTo>
                <a:lnTo>
                  <a:pt x="18506" y="25373"/>
                </a:lnTo>
                <a:lnTo>
                  <a:pt x="18748" y="25514"/>
                </a:lnTo>
                <a:lnTo>
                  <a:pt x="19010" y="25615"/>
                </a:lnTo>
                <a:lnTo>
                  <a:pt x="19312" y="25655"/>
                </a:lnTo>
                <a:lnTo>
                  <a:pt x="19574" y="25675"/>
                </a:lnTo>
                <a:lnTo>
                  <a:pt x="19856" y="25655"/>
                </a:lnTo>
                <a:lnTo>
                  <a:pt x="19997" y="25615"/>
                </a:lnTo>
                <a:lnTo>
                  <a:pt x="20138" y="25595"/>
                </a:lnTo>
                <a:lnTo>
                  <a:pt x="20258" y="25534"/>
                </a:lnTo>
                <a:lnTo>
                  <a:pt x="20379" y="25474"/>
                </a:lnTo>
                <a:lnTo>
                  <a:pt x="20440" y="25534"/>
                </a:lnTo>
                <a:lnTo>
                  <a:pt x="20500" y="25615"/>
                </a:lnTo>
                <a:lnTo>
                  <a:pt x="20560" y="25655"/>
                </a:lnTo>
                <a:lnTo>
                  <a:pt x="20641" y="25695"/>
                </a:lnTo>
                <a:lnTo>
                  <a:pt x="20722" y="25736"/>
                </a:lnTo>
                <a:lnTo>
                  <a:pt x="20822" y="25756"/>
                </a:lnTo>
                <a:lnTo>
                  <a:pt x="20923" y="25756"/>
                </a:lnTo>
                <a:lnTo>
                  <a:pt x="21024" y="25736"/>
                </a:lnTo>
                <a:lnTo>
                  <a:pt x="23501" y="25152"/>
                </a:lnTo>
                <a:close/>
                <a:moveTo>
                  <a:pt x="26924" y="25736"/>
                </a:moveTo>
                <a:lnTo>
                  <a:pt x="27125" y="25756"/>
                </a:lnTo>
                <a:lnTo>
                  <a:pt x="27306" y="25796"/>
                </a:lnTo>
                <a:lnTo>
                  <a:pt x="27568" y="25877"/>
                </a:lnTo>
                <a:lnTo>
                  <a:pt x="27810" y="25977"/>
                </a:lnTo>
                <a:lnTo>
                  <a:pt x="27870" y="26179"/>
                </a:lnTo>
                <a:lnTo>
                  <a:pt x="27971" y="26521"/>
                </a:lnTo>
                <a:lnTo>
                  <a:pt x="28031" y="26863"/>
                </a:lnTo>
                <a:lnTo>
                  <a:pt x="28052" y="27206"/>
                </a:lnTo>
                <a:lnTo>
                  <a:pt x="28052" y="27568"/>
                </a:lnTo>
                <a:lnTo>
                  <a:pt x="28011" y="27770"/>
                </a:lnTo>
                <a:lnTo>
                  <a:pt x="27971" y="27971"/>
                </a:lnTo>
                <a:lnTo>
                  <a:pt x="27911" y="28172"/>
                </a:lnTo>
                <a:lnTo>
                  <a:pt x="27830" y="28354"/>
                </a:lnTo>
                <a:lnTo>
                  <a:pt x="27729" y="28535"/>
                </a:lnTo>
                <a:lnTo>
                  <a:pt x="27629" y="28716"/>
                </a:lnTo>
                <a:lnTo>
                  <a:pt x="27508" y="28877"/>
                </a:lnTo>
                <a:lnTo>
                  <a:pt x="27387" y="29038"/>
                </a:lnTo>
                <a:lnTo>
                  <a:pt x="27347" y="29018"/>
                </a:lnTo>
                <a:lnTo>
                  <a:pt x="27166" y="28978"/>
                </a:lnTo>
                <a:lnTo>
                  <a:pt x="27004" y="28938"/>
                </a:lnTo>
                <a:lnTo>
                  <a:pt x="26642" y="28917"/>
                </a:lnTo>
                <a:lnTo>
                  <a:pt x="25937" y="28917"/>
                </a:lnTo>
                <a:lnTo>
                  <a:pt x="24528" y="28897"/>
                </a:lnTo>
                <a:lnTo>
                  <a:pt x="23863" y="28877"/>
                </a:lnTo>
                <a:lnTo>
                  <a:pt x="23158" y="28857"/>
                </a:lnTo>
                <a:lnTo>
                  <a:pt x="22816" y="28877"/>
                </a:lnTo>
                <a:lnTo>
                  <a:pt x="22474" y="28897"/>
                </a:lnTo>
                <a:lnTo>
                  <a:pt x="22151" y="28958"/>
                </a:lnTo>
                <a:lnTo>
                  <a:pt x="21829" y="29058"/>
                </a:lnTo>
                <a:lnTo>
                  <a:pt x="21809" y="28857"/>
                </a:lnTo>
                <a:lnTo>
                  <a:pt x="21789" y="28656"/>
                </a:lnTo>
                <a:lnTo>
                  <a:pt x="21749" y="28454"/>
                </a:lnTo>
                <a:lnTo>
                  <a:pt x="21688" y="28253"/>
                </a:lnTo>
                <a:lnTo>
                  <a:pt x="21628" y="28072"/>
                </a:lnTo>
                <a:lnTo>
                  <a:pt x="21547" y="27890"/>
                </a:lnTo>
                <a:lnTo>
                  <a:pt x="21446" y="27709"/>
                </a:lnTo>
                <a:lnTo>
                  <a:pt x="21346" y="27548"/>
                </a:lnTo>
                <a:lnTo>
                  <a:pt x="21628" y="27427"/>
                </a:lnTo>
                <a:lnTo>
                  <a:pt x="21910" y="27266"/>
                </a:lnTo>
                <a:lnTo>
                  <a:pt x="22453" y="26984"/>
                </a:lnTo>
                <a:lnTo>
                  <a:pt x="22957" y="26743"/>
                </a:lnTo>
                <a:lnTo>
                  <a:pt x="23460" y="26541"/>
                </a:lnTo>
                <a:lnTo>
                  <a:pt x="23964" y="26340"/>
                </a:lnTo>
                <a:lnTo>
                  <a:pt x="24467" y="26179"/>
                </a:lnTo>
                <a:lnTo>
                  <a:pt x="24971" y="26038"/>
                </a:lnTo>
                <a:lnTo>
                  <a:pt x="25494" y="25917"/>
                </a:lnTo>
                <a:lnTo>
                  <a:pt x="25998" y="25816"/>
                </a:lnTo>
                <a:lnTo>
                  <a:pt x="26521" y="25756"/>
                </a:lnTo>
                <a:lnTo>
                  <a:pt x="26722" y="25736"/>
                </a:lnTo>
                <a:close/>
                <a:moveTo>
                  <a:pt x="12042" y="25736"/>
                </a:moveTo>
                <a:lnTo>
                  <a:pt x="12566" y="25776"/>
                </a:lnTo>
                <a:lnTo>
                  <a:pt x="13110" y="25857"/>
                </a:lnTo>
                <a:lnTo>
                  <a:pt x="13633" y="25957"/>
                </a:lnTo>
                <a:lnTo>
                  <a:pt x="14157" y="26098"/>
                </a:lnTo>
                <a:lnTo>
                  <a:pt x="14660" y="26259"/>
                </a:lnTo>
                <a:lnTo>
                  <a:pt x="15164" y="26481"/>
                </a:lnTo>
                <a:lnTo>
                  <a:pt x="15647" y="26722"/>
                </a:lnTo>
                <a:lnTo>
                  <a:pt x="16634" y="27246"/>
                </a:lnTo>
                <a:lnTo>
                  <a:pt x="16936" y="27407"/>
                </a:lnTo>
                <a:lnTo>
                  <a:pt x="17077" y="27488"/>
                </a:lnTo>
                <a:lnTo>
                  <a:pt x="17238" y="27548"/>
                </a:lnTo>
                <a:lnTo>
                  <a:pt x="17198" y="27608"/>
                </a:lnTo>
                <a:lnTo>
                  <a:pt x="17137" y="27709"/>
                </a:lnTo>
                <a:lnTo>
                  <a:pt x="17117" y="27810"/>
                </a:lnTo>
                <a:lnTo>
                  <a:pt x="17036" y="27931"/>
                </a:lnTo>
                <a:lnTo>
                  <a:pt x="16976" y="28072"/>
                </a:lnTo>
                <a:lnTo>
                  <a:pt x="16875" y="28354"/>
                </a:lnTo>
                <a:lnTo>
                  <a:pt x="16795" y="28615"/>
                </a:lnTo>
                <a:lnTo>
                  <a:pt x="16754" y="28837"/>
                </a:lnTo>
                <a:lnTo>
                  <a:pt x="16754" y="28877"/>
                </a:lnTo>
                <a:lnTo>
                  <a:pt x="16634" y="28837"/>
                </a:lnTo>
                <a:lnTo>
                  <a:pt x="16392" y="28756"/>
                </a:lnTo>
                <a:lnTo>
                  <a:pt x="16110" y="28696"/>
                </a:lnTo>
                <a:lnTo>
                  <a:pt x="15848" y="28656"/>
                </a:lnTo>
                <a:lnTo>
                  <a:pt x="15587" y="28635"/>
                </a:lnTo>
                <a:lnTo>
                  <a:pt x="15043" y="28635"/>
                </a:lnTo>
                <a:lnTo>
                  <a:pt x="14499" y="28676"/>
                </a:lnTo>
                <a:lnTo>
                  <a:pt x="12123" y="28857"/>
                </a:lnTo>
                <a:lnTo>
                  <a:pt x="11599" y="28897"/>
                </a:lnTo>
                <a:lnTo>
                  <a:pt x="11056" y="28958"/>
                </a:lnTo>
                <a:lnTo>
                  <a:pt x="10774" y="28998"/>
                </a:lnTo>
                <a:lnTo>
                  <a:pt x="10512" y="29058"/>
                </a:lnTo>
                <a:lnTo>
                  <a:pt x="10250" y="29139"/>
                </a:lnTo>
                <a:lnTo>
                  <a:pt x="10029" y="29260"/>
                </a:lnTo>
                <a:lnTo>
                  <a:pt x="9928" y="28958"/>
                </a:lnTo>
                <a:lnTo>
                  <a:pt x="9827" y="28656"/>
                </a:lnTo>
                <a:lnTo>
                  <a:pt x="9767" y="28374"/>
                </a:lnTo>
                <a:lnTo>
                  <a:pt x="9727" y="28092"/>
                </a:lnTo>
                <a:lnTo>
                  <a:pt x="9727" y="27790"/>
                </a:lnTo>
                <a:lnTo>
                  <a:pt x="9706" y="27508"/>
                </a:lnTo>
                <a:lnTo>
                  <a:pt x="9727" y="27206"/>
                </a:lnTo>
                <a:lnTo>
                  <a:pt x="9787" y="26924"/>
                </a:lnTo>
                <a:lnTo>
                  <a:pt x="9908" y="26360"/>
                </a:lnTo>
                <a:lnTo>
                  <a:pt x="9968" y="26138"/>
                </a:lnTo>
                <a:lnTo>
                  <a:pt x="10008" y="25897"/>
                </a:lnTo>
                <a:lnTo>
                  <a:pt x="10472" y="25816"/>
                </a:lnTo>
                <a:lnTo>
                  <a:pt x="10713" y="25776"/>
                </a:lnTo>
                <a:lnTo>
                  <a:pt x="10975" y="25756"/>
                </a:lnTo>
                <a:lnTo>
                  <a:pt x="11499" y="25736"/>
                </a:lnTo>
                <a:close/>
                <a:moveTo>
                  <a:pt x="19453" y="27729"/>
                </a:moveTo>
                <a:lnTo>
                  <a:pt x="19594" y="27749"/>
                </a:lnTo>
                <a:lnTo>
                  <a:pt x="19715" y="27770"/>
                </a:lnTo>
                <a:lnTo>
                  <a:pt x="19856" y="27810"/>
                </a:lnTo>
                <a:lnTo>
                  <a:pt x="19976" y="27870"/>
                </a:lnTo>
                <a:lnTo>
                  <a:pt x="20097" y="27931"/>
                </a:lnTo>
                <a:lnTo>
                  <a:pt x="20198" y="28011"/>
                </a:lnTo>
                <a:lnTo>
                  <a:pt x="20299" y="28112"/>
                </a:lnTo>
                <a:lnTo>
                  <a:pt x="20399" y="28233"/>
                </a:lnTo>
                <a:lnTo>
                  <a:pt x="20480" y="28354"/>
                </a:lnTo>
                <a:lnTo>
                  <a:pt x="20540" y="28495"/>
                </a:lnTo>
                <a:lnTo>
                  <a:pt x="20581" y="28635"/>
                </a:lnTo>
                <a:lnTo>
                  <a:pt x="20621" y="28776"/>
                </a:lnTo>
                <a:lnTo>
                  <a:pt x="20641" y="28938"/>
                </a:lnTo>
                <a:lnTo>
                  <a:pt x="20661" y="29079"/>
                </a:lnTo>
                <a:lnTo>
                  <a:pt x="20641" y="29240"/>
                </a:lnTo>
                <a:lnTo>
                  <a:pt x="20621" y="29381"/>
                </a:lnTo>
                <a:lnTo>
                  <a:pt x="20601" y="29542"/>
                </a:lnTo>
                <a:lnTo>
                  <a:pt x="20540" y="29683"/>
                </a:lnTo>
                <a:lnTo>
                  <a:pt x="20480" y="29803"/>
                </a:lnTo>
                <a:lnTo>
                  <a:pt x="20399" y="29924"/>
                </a:lnTo>
                <a:lnTo>
                  <a:pt x="20299" y="30045"/>
                </a:lnTo>
                <a:lnTo>
                  <a:pt x="20178" y="30146"/>
                </a:lnTo>
                <a:lnTo>
                  <a:pt x="20057" y="30246"/>
                </a:lnTo>
                <a:lnTo>
                  <a:pt x="20037" y="30226"/>
                </a:lnTo>
                <a:lnTo>
                  <a:pt x="19976" y="30206"/>
                </a:lnTo>
                <a:lnTo>
                  <a:pt x="19896" y="30186"/>
                </a:lnTo>
                <a:lnTo>
                  <a:pt x="19755" y="30186"/>
                </a:lnTo>
                <a:lnTo>
                  <a:pt x="19674" y="30226"/>
                </a:lnTo>
                <a:lnTo>
                  <a:pt x="19614" y="30267"/>
                </a:lnTo>
                <a:lnTo>
                  <a:pt x="19554" y="30307"/>
                </a:lnTo>
                <a:lnTo>
                  <a:pt x="19513" y="30367"/>
                </a:lnTo>
                <a:lnTo>
                  <a:pt x="19473" y="30448"/>
                </a:lnTo>
                <a:lnTo>
                  <a:pt x="19070" y="30448"/>
                </a:lnTo>
                <a:lnTo>
                  <a:pt x="18849" y="30408"/>
                </a:lnTo>
                <a:lnTo>
                  <a:pt x="18647" y="30327"/>
                </a:lnTo>
                <a:lnTo>
                  <a:pt x="18466" y="30246"/>
                </a:lnTo>
                <a:lnTo>
                  <a:pt x="18305" y="30106"/>
                </a:lnTo>
                <a:lnTo>
                  <a:pt x="18144" y="29965"/>
                </a:lnTo>
                <a:lnTo>
                  <a:pt x="18023" y="29783"/>
                </a:lnTo>
                <a:lnTo>
                  <a:pt x="17943" y="29642"/>
                </a:lnTo>
                <a:lnTo>
                  <a:pt x="17882" y="29501"/>
                </a:lnTo>
                <a:lnTo>
                  <a:pt x="17842" y="29360"/>
                </a:lnTo>
                <a:lnTo>
                  <a:pt x="17822" y="29199"/>
                </a:lnTo>
                <a:lnTo>
                  <a:pt x="17802" y="29038"/>
                </a:lnTo>
                <a:lnTo>
                  <a:pt x="17802" y="28877"/>
                </a:lnTo>
                <a:lnTo>
                  <a:pt x="17842" y="28555"/>
                </a:lnTo>
                <a:lnTo>
                  <a:pt x="17842" y="28495"/>
                </a:lnTo>
                <a:lnTo>
                  <a:pt x="17963" y="28454"/>
                </a:lnTo>
                <a:lnTo>
                  <a:pt x="18063" y="28394"/>
                </a:lnTo>
                <a:lnTo>
                  <a:pt x="18164" y="28313"/>
                </a:lnTo>
                <a:lnTo>
                  <a:pt x="18245" y="28213"/>
                </a:lnTo>
                <a:lnTo>
                  <a:pt x="18325" y="28112"/>
                </a:lnTo>
                <a:lnTo>
                  <a:pt x="18426" y="28031"/>
                </a:lnTo>
                <a:lnTo>
                  <a:pt x="18527" y="27951"/>
                </a:lnTo>
                <a:lnTo>
                  <a:pt x="18647" y="27870"/>
                </a:lnTo>
                <a:lnTo>
                  <a:pt x="18768" y="27830"/>
                </a:lnTo>
                <a:lnTo>
                  <a:pt x="18909" y="27770"/>
                </a:lnTo>
                <a:lnTo>
                  <a:pt x="19030" y="27749"/>
                </a:lnTo>
                <a:lnTo>
                  <a:pt x="19171" y="27729"/>
                </a:lnTo>
                <a:close/>
                <a:moveTo>
                  <a:pt x="15325" y="29924"/>
                </a:moveTo>
                <a:lnTo>
                  <a:pt x="15566" y="29944"/>
                </a:lnTo>
                <a:lnTo>
                  <a:pt x="15808" y="29965"/>
                </a:lnTo>
                <a:lnTo>
                  <a:pt x="16090" y="30045"/>
                </a:lnTo>
                <a:lnTo>
                  <a:pt x="16332" y="30146"/>
                </a:lnTo>
                <a:lnTo>
                  <a:pt x="16030" y="30246"/>
                </a:lnTo>
                <a:lnTo>
                  <a:pt x="15727" y="30347"/>
                </a:lnTo>
                <a:lnTo>
                  <a:pt x="15184" y="30488"/>
                </a:lnTo>
                <a:lnTo>
                  <a:pt x="14922" y="30528"/>
                </a:lnTo>
                <a:lnTo>
                  <a:pt x="14640" y="30569"/>
                </a:lnTo>
                <a:lnTo>
                  <a:pt x="14378" y="30589"/>
                </a:lnTo>
                <a:lnTo>
                  <a:pt x="14096" y="30609"/>
                </a:lnTo>
                <a:lnTo>
                  <a:pt x="13835" y="30589"/>
                </a:lnTo>
                <a:lnTo>
                  <a:pt x="13553" y="30569"/>
                </a:lnTo>
                <a:lnTo>
                  <a:pt x="13150" y="30508"/>
                </a:lnTo>
                <a:lnTo>
                  <a:pt x="12747" y="30408"/>
                </a:lnTo>
                <a:lnTo>
                  <a:pt x="12344" y="30287"/>
                </a:lnTo>
                <a:lnTo>
                  <a:pt x="11942" y="30146"/>
                </a:lnTo>
                <a:lnTo>
                  <a:pt x="13875" y="30025"/>
                </a:lnTo>
                <a:lnTo>
                  <a:pt x="14841" y="29944"/>
                </a:lnTo>
                <a:lnTo>
                  <a:pt x="15325" y="29924"/>
                </a:lnTo>
                <a:close/>
                <a:moveTo>
                  <a:pt x="21769" y="29703"/>
                </a:moveTo>
                <a:lnTo>
                  <a:pt x="22071" y="29824"/>
                </a:lnTo>
                <a:lnTo>
                  <a:pt x="22393" y="29884"/>
                </a:lnTo>
                <a:lnTo>
                  <a:pt x="22715" y="29944"/>
                </a:lnTo>
                <a:lnTo>
                  <a:pt x="23057" y="29985"/>
                </a:lnTo>
                <a:lnTo>
                  <a:pt x="23722" y="30025"/>
                </a:lnTo>
                <a:lnTo>
                  <a:pt x="24366" y="30045"/>
                </a:lnTo>
                <a:lnTo>
                  <a:pt x="25776" y="30106"/>
                </a:lnTo>
                <a:lnTo>
                  <a:pt x="26199" y="30126"/>
                </a:lnTo>
                <a:lnTo>
                  <a:pt x="26642" y="30146"/>
                </a:lnTo>
                <a:lnTo>
                  <a:pt x="26642" y="30206"/>
                </a:lnTo>
                <a:lnTo>
                  <a:pt x="26662" y="30246"/>
                </a:lnTo>
                <a:lnTo>
                  <a:pt x="26219" y="30428"/>
                </a:lnTo>
                <a:lnTo>
                  <a:pt x="25756" y="30569"/>
                </a:lnTo>
                <a:lnTo>
                  <a:pt x="25293" y="30649"/>
                </a:lnTo>
                <a:lnTo>
                  <a:pt x="24830" y="30710"/>
                </a:lnTo>
                <a:lnTo>
                  <a:pt x="24346" y="30750"/>
                </a:lnTo>
                <a:lnTo>
                  <a:pt x="23863" y="30750"/>
                </a:lnTo>
                <a:lnTo>
                  <a:pt x="23400" y="30710"/>
                </a:lnTo>
                <a:lnTo>
                  <a:pt x="22917" y="30629"/>
                </a:lnTo>
                <a:lnTo>
                  <a:pt x="22594" y="30549"/>
                </a:lnTo>
                <a:lnTo>
                  <a:pt x="22252" y="30448"/>
                </a:lnTo>
                <a:lnTo>
                  <a:pt x="21910" y="30327"/>
                </a:lnTo>
                <a:lnTo>
                  <a:pt x="21728" y="30287"/>
                </a:lnTo>
                <a:lnTo>
                  <a:pt x="21567" y="30267"/>
                </a:lnTo>
                <a:lnTo>
                  <a:pt x="21688" y="29985"/>
                </a:lnTo>
                <a:lnTo>
                  <a:pt x="21769" y="29703"/>
                </a:lnTo>
                <a:close/>
                <a:moveTo>
                  <a:pt x="8780" y="26642"/>
                </a:moveTo>
                <a:lnTo>
                  <a:pt x="8720" y="27024"/>
                </a:lnTo>
                <a:lnTo>
                  <a:pt x="8679" y="27367"/>
                </a:lnTo>
                <a:lnTo>
                  <a:pt x="8659" y="27689"/>
                </a:lnTo>
                <a:lnTo>
                  <a:pt x="8639" y="28031"/>
                </a:lnTo>
                <a:lnTo>
                  <a:pt x="8659" y="28394"/>
                </a:lnTo>
                <a:lnTo>
                  <a:pt x="8700" y="28756"/>
                </a:lnTo>
                <a:lnTo>
                  <a:pt x="8780" y="29119"/>
                </a:lnTo>
                <a:lnTo>
                  <a:pt x="8901" y="29461"/>
                </a:lnTo>
                <a:lnTo>
                  <a:pt x="8961" y="29622"/>
                </a:lnTo>
                <a:lnTo>
                  <a:pt x="9042" y="29763"/>
                </a:lnTo>
                <a:lnTo>
                  <a:pt x="9143" y="29884"/>
                </a:lnTo>
                <a:lnTo>
                  <a:pt x="9243" y="30005"/>
                </a:lnTo>
                <a:lnTo>
                  <a:pt x="9324" y="30085"/>
                </a:lnTo>
                <a:lnTo>
                  <a:pt x="9404" y="30126"/>
                </a:lnTo>
                <a:lnTo>
                  <a:pt x="9485" y="30146"/>
                </a:lnTo>
                <a:lnTo>
                  <a:pt x="9666" y="30146"/>
                </a:lnTo>
                <a:lnTo>
                  <a:pt x="9747" y="30126"/>
                </a:lnTo>
                <a:lnTo>
                  <a:pt x="9847" y="30106"/>
                </a:lnTo>
                <a:lnTo>
                  <a:pt x="9908" y="30045"/>
                </a:lnTo>
                <a:lnTo>
                  <a:pt x="9948" y="30166"/>
                </a:lnTo>
                <a:lnTo>
                  <a:pt x="10029" y="30267"/>
                </a:lnTo>
                <a:lnTo>
                  <a:pt x="10129" y="30367"/>
                </a:lnTo>
                <a:lnTo>
                  <a:pt x="10250" y="30448"/>
                </a:lnTo>
                <a:lnTo>
                  <a:pt x="10532" y="30629"/>
                </a:lnTo>
                <a:lnTo>
                  <a:pt x="10834" y="30770"/>
                </a:lnTo>
                <a:lnTo>
                  <a:pt x="10170" y="30891"/>
                </a:lnTo>
                <a:lnTo>
                  <a:pt x="9827" y="30931"/>
                </a:lnTo>
                <a:lnTo>
                  <a:pt x="9485" y="30951"/>
                </a:lnTo>
                <a:lnTo>
                  <a:pt x="9143" y="30971"/>
                </a:lnTo>
                <a:lnTo>
                  <a:pt x="8800" y="30951"/>
                </a:lnTo>
                <a:lnTo>
                  <a:pt x="8458" y="30891"/>
                </a:lnTo>
                <a:lnTo>
                  <a:pt x="8136" y="30810"/>
                </a:lnTo>
                <a:lnTo>
                  <a:pt x="7914" y="30730"/>
                </a:lnTo>
                <a:lnTo>
                  <a:pt x="7713" y="30609"/>
                </a:lnTo>
                <a:lnTo>
                  <a:pt x="7511" y="30468"/>
                </a:lnTo>
                <a:lnTo>
                  <a:pt x="7330" y="30287"/>
                </a:lnTo>
                <a:lnTo>
                  <a:pt x="7169" y="30106"/>
                </a:lnTo>
                <a:lnTo>
                  <a:pt x="7028" y="29904"/>
                </a:lnTo>
                <a:lnTo>
                  <a:pt x="6948" y="29683"/>
                </a:lnTo>
                <a:lnTo>
                  <a:pt x="6927" y="29562"/>
                </a:lnTo>
                <a:lnTo>
                  <a:pt x="6907" y="29441"/>
                </a:lnTo>
                <a:lnTo>
                  <a:pt x="6927" y="29320"/>
                </a:lnTo>
                <a:lnTo>
                  <a:pt x="6948" y="29179"/>
                </a:lnTo>
                <a:lnTo>
                  <a:pt x="6927" y="29038"/>
                </a:lnTo>
                <a:lnTo>
                  <a:pt x="6907" y="28897"/>
                </a:lnTo>
                <a:lnTo>
                  <a:pt x="6867" y="28756"/>
                </a:lnTo>
                <a:lnTo>
                  <a:pt x="6786" y="28656"/>
                </a:lnTo>
                <a:lnTo>
                  <a:pt x="6706" y="28555"/>
                </a:lnTo>
                <a:lnTo>
                  <a:pt x="6585" y="28474"/>
                </a:lnTo>
                <a:lnTo>
                  <a:pt x="6625" y="28454"/>
                </a:lnTo>
                <a:lnTo>
                  <a:pt x="6786" y="28354"/>
                </a:lnTo>
                <a:lnTo>
                  <a:pt x="6948" y="28253"/>
                </a:lnTo>
                <a:lnTo>
                  <a:pt x="7270" y="28011"/>
                </a:lnTo>
                <a:lnTo>
                  <a:pt x="7854" y="27488"/>
                </a:lnTo>
                <a:lnTo>
                  <a:pt x="8277" y="27125"/>
                </a:lnTo>
                <a:lnTo>
                  <a:pt x="8538" y="26904"/>
                </a:lnTo>
                <a:lnTo>
                  <a:pt x="8780" y="26642"/>
                </a:lnTo>
                <a:close/>
                <a:moveTo>
                  <a:pt x="12042" y="31233"/>
                </a:moveTo>
                <a:lnTo>
                  <a:pt x="12485" y="31394"/>
                </a:lnTo>
                <a:lnTo>
                  <a:pt x="12949" y="31515"/>
                </a:lnTo>
                <a:lnTo>
                  <a:pt x="12667" y="31676"/>
                </a:lnTo>
                <a:lnTo>
                  <a:pt x="12546" y="31555"/>
                </a:lnTo>
                <a:lnTo>
                  <a:pt x="12405" y="31455"/>
                </a:lnTo>
                <a:lnTo>
                  <a:pt x="12244" y="31394"/>
                </a:lnTo>
                <a:lnTo>
                  <a:pt x="12143" y="31374"/>
                </a:lnTo>
                <a:lnTo>
                  <a:pt x="12062" y="31374"/>
                </a:lnTo>
                <a:lnTo>
                  <a:pt x="12042" y="31233"/>
                </a:lnTo>
                <a:close/>
                <a:moveTo>
                  <a:pt x="20883" y="31072"/>
                </a:moveTo>
                <a:lnTo>
                  <a:pt x="20923" y="31253"/>
                </a:lnTo>
                <a:lnTo>
                  <a:pt x="20983" y="31435"/>
                </a:lnTo>
                <a:lnTo>
                  <a:pt x="21124" y="31817"/>
                </a:lnTo>
                <a:lnTo>
                  <a:pt x="21406" y="32522"/>
                </a:lnTo>
                <a:lnTo>
                  <a:pt x="21587" y="33005"/>
                </a:lnTo>
                <a:lnTo>
                  <a:pt x="21789" y="33489"/>
                </a:lnTo>
                <a:lnTo>
                  <a:pt x="22192" y="34435"/>
                </a:lnTo>
                <a:lnTo>
                  <a:pt x="23138" y="36731"/>
                </a:lnTo>
                <a:lnTo>
                  <a:pt x="23078" y="36690"/>
                </a:lnTo>
                <a:lnTo>
                  <a:pt x="22151" y="36247"/>
                </a:lnTo>
                <a:lnTo>
                  <a:pt x="21688" y="36026"/>
                </a:lnTo>
                <a:lnTo>
                  <a:pt x="21446" y="35925"/>
                </a:lnTo>
                <a:lnTo>
                  <a:pt x="21205" y="35865"/>
                </a:lnTo>
                <a:lnTo>
                  <a:pt x="21104" y="35825"/>
                </a:lnTo>
                <a:lnTo>
                  <a:pt x="21003" y="35825"/>
                </a:lnTo>
                <a:lnTo>
                  <a:pt x="20903" y="35845"/>
                </a:lnTo>
                <a:lnTo>
                  <a:pt x="20822" y="35865"/>
                </a:lnTo>
                <a:lnTo>
                  <a:pt x="20863" y="35301"/>
                </a:lnTo>
                <a:lnTo>
                  <a:pt x="20883" y="34737"/>
                </a:lnTo>
                <a:lnTo>
                  <a:pt x="20903" y="34173"/>
                </a:lnTo>
                <a:lnTo>
                  <a:pt x="20883" y="33589"/>
                </a:lnTo>
                <a:lnTo>
                  <a:pt x="20842" y="33166"/>
                </a:lnTo>
                <a:lnTo>
                  <a:pt x="20802" y="32723"/>
                </a:lnTo>
                <a:lnTo>
                  <a:pt x="20681" y="31857"/>
                </a:lnTo>
                <a:lnTo>
                  <a:pt x="20601" y="31253"/>
                </a:lnTo>
                <a:lnTo>
                  <a:pt x="20883" y="31072"/>
                </a:lnTo>
                <a:close/>
                <a:moveTo>
                  <a:pt x="17661" y="31072"/>
                </a:moveTo>
                <a:lnTo>
                  <a:pt x="17862" y="31233"/>
                </a:lnTo>
                <a:lnTo>
                  <a:pt x="18063" y="31354"/>
                </a:lnTo>
                <a:lnTo>
                  <a:pt x="18285" y="31455"/>
                </a:lnTo>
                <a:lnTo>
                  <a:pt x="18527" y="31515"/>
                </a:lnTo>
                <a:lnTo>
                  <a:pt x="18768" y="31576"/>
                </a:lnTo>
                <a:lnTo>
                  <a:pt x="19010" y="31596"/>
                </a:lnTo>
                <a:lnTo>
                  <a:pt x="19272" y="31616"/>
                </a:lnTo>
                <a:lnTo>
                  <a:pt x="19513" y="31596"/>
                </a:lnTo>
                <a:lnTo>
                  <a:pt x="19634" y="32301"/>
                </a:lnTo>
                <a:lnTo>
                  <a:pt x="19715" y="33005"/>
                </a:lnTo>
                <a:lnTo>
                  <a:pt x="19775" y="33710"/>
                </a:lnTo>
                <a:lnTo>
                  <a:pt x="19775" y="34395"/>
                </a:lnTo>
                <a:lnTo>
                  <a:pt x="19755" y="35100"/>
                </a:lnTo>
                <a:lnTo>
                  <a:pt x="19715" y="35804"/>
                </a:lnTo>
                <a:lnTo>
                  <a:pt x="19614" y="36489"/>
                </a:lnTo>
                <a:lnTo>
                  <a:pt x="19493" y="37174"/>
                </a:lnTo>
                <a:lnTo>
                  <a:pt x="19352" y="37838"/>
                </a:lnTo>
                <a:lnTo>
                  <a:pt x="19151" y="38523"/>
                </a:lnTo>
                <a:lnTo>
                  <a:pt x="19111" y="38684"/>
                </a:lnTo>
                <a:lnTo>
                  <a:pt x="19030" y="38825"/>
                </a:lnTo>
                <a:lnTo>
                  <a:pt x="18869" y="38563"/>
                </a:lnTo>
                <a:lnTo>
                  <a:pt x="18446" y="37959"/>
                </a:lnTo>
                <a:lnTo>
                  <a:pt x="18023" y="37355"/>
                </a:lnTo>
                <a:lnTo>
                  <a:pt x="17922" y="37254"/>
                </a:lnTo>
                <a:lnTo>
                  <a:pt x="17822" y="37154"/>
                </a:lnTo>
                <a:lnTo>
                  <a:pt x="17701" y="37093"/>
                </a:lnTo>
                <a:lnTo>
                  <a:pt x="17560" y="37053"/>
                </a:lnTo>
                <a:lnTo>
                  <a:pt x="17419" y="37053"/>
                </a:lnTo>
                <a:lnTo>
                  <a:pt x="17298" y="37073"/>
                </a:lnTo>
                <a:lnTo>
                  <a:pt x="17157" y="37133"/>
                </a:lnTo>
                <a:lnTo>
                  <a:pt x="17036" y="37234"/>
                </a:lnTo>
                <a:lnTo>
                  <a:pt x="16070" y="38201"/>
                </a:lnTo>
                <a:lnTo>
                  <a:pt x="16070" y="38201"/>
                </a:lnTo>
                <a:lnTo>
                  <a:pt x="16170" y="37436"/>
                </a:lnTo>
                <a:lnTo>
                  <a:pt x="16271" y="36650"/>
                </a:lnTo>
                <a:lnTo>
                  <a:pt x="16412" y="35885"/>
                </a:lnTo>
                <a:lnTo>
                  <a:pt x="16573" y="35100"/>
                </a:lnTo>
                <a:lnTo>
                  <a:pt x="16674" y="34596"/>
                </a:lnTo>
                <a:lnTo>
                  <a:pt x="16795" y="34093"/>
                </a:lnTo>
                <a:lnTo>
                  <a:pt x="17077" y="33086"/>
                </a:lnTo>
                <a:lnTo>
                  <a:pt x="17379" y="32079"/>
                </a:lnTo>
                <a:lnTo>
                  <a:pt x="17661" y="31072"/>
                </a:lnTo>
                <a:close/>
                <a:moveTo>
                  <a:pt x="11922" y="0"/>
                </a:moveTo>
                <a:lnTo>
                  <a:pt x="11821" y="40"/>
                </a:lnTo>
                <a:lnTo>
                  <a:pt x="11740" y="81"/>
                </a:lnTo>
                <a:lnTo>
                  <a:pt x="11660" y="121"/>
                </a:lnTo>
                <a:lnTo>
                  <a:pt x="11579" y="181"/>
                </a:lnTo>
                <a:lnTo>
                  <a:pt x="11519" y="262"/>
                </a:lnTo>
                <a:lnTo>
                  <a:pt x="11478" y="342"/>
                </a:lnTo>
                <a:lnTo>
                  <a:pt x="11438" y="443"/>
                </a:lnTo>
                <a:lnTo>
                  <a:pt x="11398" y="524"/>
                </a:lnTo>
                <a:lnTo>
                  <a:pt x="11378" y="624"/>
                </a:lnTo>
                <a:lnTo>
                  <a:pt x="11378" y="725"/>
                </a:lnTo>
                <a:lnTo>
                  <a:pt x="11398" y="826"/>
                </a:lnTo>
                <a:lnTo>
                  <a:pt x="11418" y="926"/>
                </a:lnTo>
                <a:lnTo>
                  <a:pt x="11458" y="1007"/>
                </a:lnTo>
                <a:lnTo>
                  <a:pt x="12465" y="2900"/>
                </a:lnTo>
                <a:lnTo>
                  <a:pt x="9404" y="3303"/>
                </a:lnTo>
                <a:lnTo>
                  <a:pt x="6343" y="3726"/>
                </a:lnTo>
                <a:lnTo>
                  <a:pt x="6223" y="3766"/>
                </a:lnTo>
                <a:lnTo>
                  <a:pt x="6122" y="3806"/>
                </a:lnTo>
                <a:lnTo>
                  <a:pt x="6041" y="3866"/>
                </a:lnTo>
                <a:lnTo>
                  <a:pt x="5961" y="3947"/>
                </a:lnTo>
                <a:lnTo>
                  <a:pt x="5900" y="4028"/>
                </a:lnTo>
                <a:lnTo>
                  <a:pt x="5860" y="4128"/>
                </a:lnTo>
                <a:lnTo>
                  <a:pt x="5840" y="4229"/>
                </a:lnTo>
                <a:lnTo>
                  <a:pt x="5820" y="4330"/>
                </a:lnTo>
                <a:lnTo>
                  <a:pt x="5820" y="4450"/>
                </a:lnTo>
                <a:lnTo>
                  <a:pt x="5820" y="4551"/>
                </a:lnTo>
                <a:lnTo>
                  <a:pt x="5840" y="4672"/>
                </a:lnTo>
                <a:lnTo>
                  <a:pt x="5880" y="4773"/>
                </a:lnTo>
                <a:lnTo>
                  <a:pt x="5921" y="4853"/>
                </a:lnTo>
                <a:lnTo>
                  <a:pt x="6001" y="4934"/>
                </a:lnTo>
                <a:lnTo>
                  <a:pt x="6062" y="5014"/>
                </a:lnTo>
                <a:lnTo>
                  <a:pt x="6162" y="5075"/>
                </a:lnTo>
                <a:lnTo>
                  <a:pt x="8156" y="6102"/>
                </a:lnTo>
                <a:lnTo>
                  <a:pt x="1853" y="8840"/>
                </a:lnTo>
                <a:lnTo>
                  <a:pt x="1732" y="8901"/>
                </a:lnTo>
                <a:lnTo>
                  <a:pt x="1651" y="8961"/>
                </a:lnTo>
                <a:lnTo>
                  <a:pt x="1571" y="9042"/>
                </a:lnTo>
                <a:lnTo>
                  <a:pt x="1531" y="9122"/>
                </a:lnTo>
                <a:lnTo>
                  <a:pt x="1490" y="9223"/>
                </a:lnTo>
                <a:lnTo>
                  <a:pt x="1490" y="9324"/>
                </a:lnTo>
                <a:lnTo>
                  <a:pt x="1490" y="9424"/>
                </a:lnTo>
                <a:lnTo>
                  <a:pt x="1490" y="9525"/>
                </a:lnTo>
                <a:lnTo>
                  <a:pt x="1531" y="9626"/>
                </a:lnTo>
                <a:lnTo>
                  <a:pt x="1571" y="9726"/>
                </a:lnTo>
                <a:lnTo>
                  <a:pt x="1631" y="9827"/>
                </a:lnTo>
                <a:lnTo>
                  <a:pt x="1692" y="9908"/>
                </a:lnTo>
                <a:lnTo>
                  <a:pt x="1752" y="9988"/>
                </a:lnTo>
                <a:lnTo>
                  <a:pt x="1833" y="10069"/>
                </a:lnTo>
                <a:lnTo>
                  <a:pt x="1933" y="10129"/>
                </a:lnTo>
                <a:lnTo>
                  <a:pt x="2014" y="10169"/>
                </a:lnTo>
                <a:lnTo>
                  <a:pt x="3645" y="10774"/>
                </a:lnTo>
                <a:lnTo>
                  <a:pt x="3303" y="11176"/>
                </a:lnTo>
                <a:lnTo>
                  <a:pt x="2960" y="11599"/>
                </a:lnTo>
                <a:lnTo>
                  <a:pt x="2638" y="12022"/>
                </a:lnTo>
                <a:lnTo>
                  <a:pt x="2356" y="12465"/>
                </a:lnTo>
                <a:lnTo>
                  <a:pt x="2074" y="12908"/>
                </a:lnTo>
                <a:lnTo>
                  <a:pt x="1833" y="13391"/>
                </a:lnTo>
                <a:lnTo>
                  <a:pt x="1591" y="13875"/>
                </a:lnTo>
                <a:lnTo>
                  <a:pt x="1370" y="14358"/>
                </a:lnTo>
                <a:lnTo>
                  <a:pt x="1349" y="14439"/>
                </a:lnTo>
                <a:lnTo>
                  <a:pt x="1349" y="14519"/>
                </a:lnTo>
                <a:lnTo>
                  <a:pt x="1349" y="14680"/>
                </a:lnTo>
                <a:lnTo>
                  <a:pt x="1410" y="14841"/>
                </a:lnTo>
                <a:lnTo>
                  <a:pt x="1490" y="14982"/>
                </a:lnTo>
                <a:lnTo>
                  <a:pt x="1611" y="15103"/>
                </a:lnTo>
                <a:lnTo>
                  <a:pt x="1752" y="15204"/>
                </a:lnTo>
                <a:lnTo>
                  <a:pt x="1913" y="15264"/>
                </a:lnTo>
                <a:lnTo>
                  <a:pt x="1994" y="15284"/>
                </a:lnTo>
                <a:lnTo>
                  <a:pt x="2074" y="15284"/>
                </a:lnTo>
                <a:lnTo>
                  <a:pt x="2678" y="15224"/>
                </a:lnTo>
                <a:lnTo>
                  <a:pt x="61" y="20943"/>
                </a:lnTo>
                <a:lnTo>
                  <a:pt x="20" y="21064"/>
                </a:lnTo>
                <a:lnTo>
                  <a:pt x="0" y="21165"/>
                </a:lnTo>
                <a:lnTo>
                  <a:pt x="0" y="21265"/>
                </a:lnTo>
                <a:lnTo>
                  <a:pt x="0" y="21366"/>
                </a:lnTo>
                <a:lnTo>
                  <a:pt x="20" y="21487"/>
                </a:lnTo>
                <a:lnTo>
                  <a:pt x="40" y="21587"/>
                </a:lnTo>
                <a:lnTo>
                  <a:pt x="81" y="21668"/>
                </a:lnTo>
                <a:lnTo>
                  <a:pt x="121" y="21769"/>
                </a:lnTo>
                <a:lnTo>
                  <a:pt x="202" y="21849"/>
                </a:lnTo>
                <a:lnTo>
                  <a:pt x="262" y="21910"/>
                </a:lnTo>
                <a:lnTo>
                  <a:pt x="343" y="21970"/>
                </a:lnTo>
                <a:lnTo>
                  <a:pt x="443" y="22010"/>
                </a:lnTo>
                <a:lnTo>
                  <a:pt x="544" y="22030"/>
                </a:lnTo>
                <a:lnTo>
                  <a:pt x="645" y="22051"/>
                </a:lnTo>
                <a:lnTo>
                  <a:pt x="765" y="22051"/>
                </a:lnTo>
                <a:lnTo>
                  <a:pt x="886" y="22010"/>
                </a:lnTo>
                <a:lnTo>
                  <a:pt x="1168" y="21930"/>
                </a:lnTo>
                <a:lnTo>
                  <a:pt x="1450" y="21869"/>
                </a:lnTo>
                <a:lnTo>
                  <a:pt x="1732" y="21849"/>
                </a:lnTo>
                <a:lnTo>
                  <a:pt x="2034" y="21829"/>
                </a:lnTo>
                <a:lnTo>
                  <a:pt x="2316" y="21849"/>
                </a:lnTo>
                <a:lnTo>
                  <a:pt x="2598" y="21889"/>
                </a:lnTo>
                <a:lnTo>
                  <a:pt x="2880" y="21950"/>
                </a:lnTo>
                <a:lnTo>
                  <a:pt x="3162" y="22051"/>
                </a:lnTo>
                <a:lnTo>
                  <a:pt x="1833" y="26863"/>
                </a:lnTo>
                <a:lnTo>
                  <a:pt x="1792" y="27004"/>
                </a:lnTo>
                <a:lnTo>
                  <a:pt x="1792" y="27145"/>
                </a:lnTo>
                <a:lnTo>
                  <a:pt x="1833" y="27266"/>
                </a:lnTo>
                <a:lnTo>
                  <a:pt x="1873" y="27387"/>
                </a:lnTo>
                <a:lnTo>
                  <a:pt x="1933" y="27488"/>
                </a:lnTo>
                <a:lnTo>
                  <a:pt x="2034" y="27568"/>
                </a:lnTo>
                <a:lnTo>
                  <a:pt x="2135" y="27649"/>
                </a:lnTo>
                <a:lnTo>
                  <a:pt x="2235" y="27689"/>
                </a:lnTo>
                <a:lnTo>
                  <a:pt x="2356" y="27729"/>
                </a:lnTo>
                <a:lnTo>
                  <a:pt x="2477" y="27749"/>
                </a:lnTo>
                <a:lnTo>
                  <a:pt x="2598" y="27749"/>
                </a:lnTo>
                <a:lnTo>
                  <a:pt x="2719" y="27729"/>
                </a:lnTo>
                <a:lnTo>
                  <a:pt x="2840" y="27689"/>
                </a:lnTo>
                <a:lnTo>
                  <a:pt x="2960" y="27629"/>
                </a:lnTo>
                <a:lnTo>
                  <a:pt x="3061" y="27528"/>
                </a:lnTo>
                <a:lnTo>
                  <a:pt x="3142" y="27427"/>
                </a:lnTo>
                <a:lnTo>
                  <a:pt x="3222" y="27327"/>
                </a:lnTo>
                <a:lnTo>
                  <a:pt x="3303" y="27266"/>
                </a:lnTo>
                <a:lnTo>
                  <a:pt x="3403" y="27246"/>
                </a:lnTo>
                <a:lnTo>
                  <a:pt x="3504" y="27246"/>
                </a:lnTo>
                <a:lnTo>
                  <a:pt x="3605" y="27266"/>
                </a:lnTo>
                <a:lnTo>
                  <a:pt x="3685" y="27327"/>
                </a:lnTo>
                <a:lnTo>
                  <a:pt x="3786" y="27387"/>
                </a:lnTo>
                <a:lnTo>
                  <a:pt x="3846" y="27488"/>
                </a:lnTo>
                <a:lnTo>
                  <a:pt x="3887" y="27568"/>
                </a:lnTo>
                <a:lnTo>
                  <a:pt x="3907" y="27669"/>
                </a:lnTo>
                <a:lnTo>
                  <a:pt x="3947" y="27890"/>
                </a:lnTo>
                <a:lnTo>
                  <a:pt x="3947" y="28333"/>
                </a:lnTo>
                <a:lnTo>
                  <a:pt x="3987" y="28635"/>
                </a:lnTo>
                <a:lnTo>
                  <a:pt x="4028" y="28917"/>
                </a:lnTo>
                <a:lnTo>
                  <a:pt x="4108" y="29199"/>
                </a:lnTo>
                <a:lnTo>
                  <a:pt x="4209" y="29481"/>
                </a:lnTo>
                <a:lnTo>
                  <a:pt x="4330" y="29723"/>
                </a:lnTo>
                <a:lnTo>
                  <a:pt x="4471" y="29904"/>
                </a:lnTo>
                <a:lnTo>
                  <a:pt x="4632" y="30085"/>
                </a:lnTo>
                <a:lnTo>
                  <a:pt x="4833" y="30226"/>
                </a:lnTo>
                <a:lnTo>
                  <a:pt x="5035" y="30327"/>
                </a:lnTo>
                <a:lnTo>
                  <a:pt x="5256" y="30387"/>
                </a:lnTo>
                <a:lnTo>
                  <a:pt x="5478" y="30428"/>
                </a:lnTo>
                <a:lnTo>
                  <a:pt x="5739" y="30428"/>
                </a:lnTo>
                <a:lnTo>
                  <a:pt x="5860" y="30669"/>
                </a:lnTo>
                <a:lnTo>
                  <a:pt x="6001" y="30891"/>
                </a:lnTo>
                <a:lnTo>
                  <a:pt x="6162" y="31112"/>
                </a:lnTo>
                <a:lnTo>
                  <a:pt x="6343" y="31314"/>
                </a:lnTo>
                <a:lnTo>
                  <a:pt x="6545" y="31515"/>
                </a:lnTo>
                <a:lnTo>
                  <a:pt x="6766" y="31676"/>
                </a:lnTo>
                <a:lnTo>
                  <a:pt x="7008" y="31837"/>
                </a:lnTo>
                <a:lnTo>
                  <a:pt x="7250" y="31978"/>
                </a:lnTo>
                <a:lnTo>
                  <a:pt x="7451" y="32079"/>
                </a:lnTo>
                <a:lnTo>
                  <a:pt x="7652" y="32160"/>
                </a:lnTo>
                <a:lnTo>
                  <a:pt x="7874" y="32240"/>
                </a:lnTo>
                <a:lnTo>
                  <a:pt x="8095" y="32280"/>
                </a:lnTo>
                <a:lnTo>
                  <a:pt x="8518" y="32361"/>
                </a:lnTo>
                <a:lnTo>
                  <a:pt x="8961" y="32401"/>
                </a:lnTo>
                <a:lnTo>
                  <a:pt x="9404" y="32401"/>
                </a:lnTo>
                <a:lnTo>
                  <a:pt x="9847" y="32361"/>
                </a:lnTo>
                <a:lnTo>
                  <a:pt x="10311" y="32301"/>
                </a:lnTo>
                <a:lnTo>
                  <a:pt x="10754" y="32240"/>
                </a:lnTo>
                <a:lnTo>
                  <a:pt x="10814" y="32764"/>
                </a:lnTo>
                <a:lnTo>
                  <a:pt x="10834" y="32864"/>
                </a:lnTo>
                <a:lnTo>
                  <a:pt x="10874" y="32945"/>
                </a:lnTo>
                <a:lnTo>
                  <a:pt x="10915" y="33025"/>
                </a:lnTo>
                <a:lnTo>
                  <a:pt x="10975" y="33106"/>
                </a:lnTo>
                <a:lnTo>
                  <a:pt x="11056" y="33146"/>
                </a:lnTo>
                <a:lnTo>
                  <a:pt x="11136" y="33187"/>
                </a:lnTo>
                <a:lnTo>
                  <a:pt x="11317" y="33247"/>
                </a:lnTo>
                <a:lnTo>
                  <a:pt x="11499" y="33267"/>
                </a:lnTo>
                <a:lnTo>
                  <a:pt x="11680" y="33227"/>
                </a:lnTo>
                <a:lnTo>
                  <a:pt x="11861" y="33166"/>
                </a:lnTo>
                <a:lnTo>
                  <a:pt x="12022" y="33066"/>
                </a:lnTo>
                <a:lnTo>
                  <a:pt x="12606" y="32582"/>
                </a:lnTo>
                <a:lnTo>
                  <a:pt x="12828" y="32522"/>
                </a:lnTo>
                <a:lnTo>
                  <a:pt x="13069" y="32441"/>
                </a:lnTo>
                <a:lnTo>
                  <a:pt x="13532" y="32260"/>
                </a:lnTo>
                <a:lnTo>
                  <a:pt x="14419" y="31857"/>
                </a:lnTo>
                <a:lnTo>
                  <a:pt x="14499" y="31817"/>
                </a:lnTo>
                <a:lnTo>
                  <a:pt x="14560" y="31777"/>
                </a:lnTo>
                <a:lnTo>
                  <a:pt x="14600" y="31717"/>
                </a:lnTo>
                <a:lnTo>
                  <a:pt x="14620" y="31656"/>
                </a:lnTo>
                <a:lnTo>
                  <a:pt x="14942" y="31616"/>
                </a:lnTo>
                <a:lnTo>
                  <a:pt x="15244" y="31576"/>
                </a:lnTo>
                <a:lnTo>
                  <a:pt x="15566" y="31515"/>
                </a:lnTo>
                <a:lnTo>
                  <a:pt x="15868" y="31435"/>
                </a:lnTo>
                <a:lnTo>
                  <a:pt x="16573" y="31233"/>
                </a:lnTo>
                <a:lnTo>
                  <a:pt x="16392" y="31656"/>
                </a:lnTo>
                <a:lnTo>
                  <a:pt x="16231" y="32099"/>
                </a:lnTo>
                <a:lnTo>
                  <a:pt x="16070" y="32542"/>
                </a:lnTo>
                <a:lnTo>
                  <a:pt x="15929" y="32985"/>
                </a:lnTo>
                <a:lnTo>
                  <a:pt x="15667" y="33891"/>
                </a:lnTo>
                <a:lnTo>
                  <a:pt x="15425" y="34798"/>
                </a:lnTo>
                <a:lnTo>
                  <a:pt x="15284" y="35422"/>
                </a:lnTo>
                <a:lnTo>
                  <a:pt x="15164" y="36046"/>
                </a:lnTo>
                <a:lnTo>
                  <a:pt x="15043" y="36670"/>
                </a:lnTo>
                <a:lnTo>
                  <a:pt x="14942" y="37295"/>
                </a:lnTo>
                <a:lnTo>
                  <a:pt x="14862" y="37939"/>
                </a:lnTo>
                <a:lnTo>
                  <a:pt x="14801" y="38563"/>
                </a:lnTo>
                <a:lnTo>
                  <a:pt x="14741" y="39208"/>
                </a:lnTo>
                <a:lnTo>
                  <a:pt x="14700" y="39832"/>
                </a:lnTo>
                <a:lnTo>
                  <a:pt x="14700" y="39933"/>
                </a:lnTo>
                <a:lnTo>
                  <a:pt x="14721" y="40033"/>
                </a:lnTo>
                <a:lnTo>
                  <a:pt x="14761" y="40114"/>
                </a:lnTo>
                <a:lnTo>
                  <a:pt x="14801" y="40194"/>
                </a:lnTo>
                <a:lnTo>
                  <a:pt x="14862" y="40255"/>
                </a:lnTo>
                <a:lnTo>
                  <a:pt x="14922" y="40315"/>
                </a:lnTo>
                <a:lnTo>
                  <a:pt x="15003" y="40355"/>
                </a:lnTo>
                <a:lnTo>
                  <a:pt x="15083" y="40396"/>
                </a:lnTo>
                <a:lnTo>
                  <a:pt x="15244" y="40436"/>
                </a:lnTo>
                <a:lnTo>
                  <a:pt x="15425" y="40436"/>
                </a:lnTo>
                <a:lnTo>
                  <a:pt x="15526" y="40416"/>
                </a:lnTo>
                <a:lnTo>
                  <a:pt x="15607" y="40376"/>
                </a:lnTo>
                <a:lnTo>
                  <a:pt x="15687" y="40335"/>
                </a:lnTo>
                <a:lnTo>
                  <a:pt x="15748" y="40275"/>
                </a:lnTo>
                <a:lnTo>
                  <a:pt x="17399" y="38644"/>
                </a:lnTo>
                <a:lnTo>
                  <a:pt x="17983" y="39449"/>
                </a:lnTo>
                <a:lnTo>
                  <a:pt x="18104" y="39610"/>
                </a:lnTo>
                <a:lnTo>
                  <a:pt x="18245" y="39751"/>
                </a:lnTo>
                <a:lnTo>
                  <a:pt x="18386" y="39872"/>
                </a:lnTo>
                <a:lnTo>
                  <a:pt x="18547" y="39973"/>
                </a:lnTo>
                <a:lnTo>
                  <a:pt x="18708" y="40033"/>
                </a:lnTo>
                <a:lnTo>
                  <a:pt x="18889" y="40074"/>
                </a:lnTo>
                <a:lnTo>
                  <a:pt x="19070" y="40094"/>
                </a:lnTo>
                <a:lnTo>
                  <a:pt x="19292" y="40074"/>
                </a:lnTo>
                <a:lnTo>
                  <a:pt x="19453" y="40013"/>
                </a:lnTo>
                <a:lnTo>
                  <a:pt x="19594" y="39933"/>
                </a:lnTo>
                <a:lnTo>
                  <a:pt x="19735" y="39812"/>
                </a:lnTo>
                <a:lnTo>
                  <a:pt x="19856" y="39671"/>
                </a:lnTo>
                <a:lnTo>
                  <a:pt x="19956" y="39530"/>
                </a:lnTo>
                <a:lnTo>
                  <a:pt x="20037" y="39369"/>
                </a:lnTo>
                <a:lnTo>
                  <a:pt x="20178" y="39047"/>
                </a:lnTo>
                <a:lnTo>
                  <a:pt x="20319" y="38624"/>
                </a:lnTo>
                <a:lnTo>
                  <a:pt x="20440" y="38160"/>
                </a:lnTo>
                <a:lnTo>
                  <a:pt x="20540" y="37697"/>
                </a:lnTo>
                <a:lnTo>
                  <a:pt x="20621" y="37254"/>
                </a:lnTo>
                <a:lnTo>
                  <a:pt x="20681" y="36993"/>
                </a:lnTo>
                <a:lnTo>
                  <a:pt x="20701" y="37033"/>
                </a:lnTo>
                <a:lnTo>
                  <a:pt x="20903" y="37154"/>
                </a:lnTo>
                <a:lnTo>
                  <a:pt x="21104" y="37274"/>
                </a:lnTo>
                <a:lnTo>
                  <a:pt x="21527" y="37476"/>
                </a:lnTo>
                <a:lnTo>
                  <a:pt x="22393" y="37858"/>
                </a:lnTo>
                <a:lnTo>
                  <a:pt x="24084" y="38644"/>
                </a:lnTo>
                <a:lnTo>
                  <a:pt x="24205" y="38704"/>
                </a:lnTo>
                <a:lnTo>
                  <a:pt x="24326" y="38724"/>
                </a:lnTo>
                <a:lnTo>
                  <a:pt x="24548" y="38724"/>
                </a:lnTo>
                <a:lnTo>
                  <a:pt x="24628" y="38704"/>
                </a:lnTo>
                <a:lnTo>
                  <a:pt x="24729" y="38664"/>
                </a:lnTo>
                <a:lnTo>
                  <a:pt x="24809" y="38604"/>
                </a:lnTo>
                <a:lnTo>
                  <a:pt x="24890" y="38543"/>
                </a:lnTo>
                <a:lnTo>
                  <a:pt x="24950" y="38463"/>
                </a:lnTo>
                <a:lnTo>
                  <a:pt x="24991" y="38382"/>
                </a:lnTo>
                <a:lnTo>
                  <a:pt x="25031" y="38281"/>
                </a:lnTo>
                <a:lnTo>
                  <a:pt x="25071" y="38181"/>
                </a:lnTo>
                <a:lnTo>
                  <a:pt x="25071" y="38080"/>
                </a:lnTo>
                <a:lnTo>
                  <a:pt x="25071" y="37959"/>
                </a:lnTo>
                <a:lnTo>
                  <a:pt x="25051" y="37858"/>
                </a:lnTo>
                <a:lnTo>
                  <a:pt x="25011" y="37738"/>
                </a:lnTo>
                <a:lnTo>
                  <a:pt x="24185" y="35845"/>
                </a:lnTo>
                <a:lnTo>
                  <a:pt x="23339" y="33952"/>
                </a:lnTo>
                <a:lnTo>
                  <a:pt x="22937" y="33005"/>
                </a:lnTo>
                <a:lnTo>
                  <a:pt x="22715" y="32522"/>
                </a:lnTo>
                <a:lnTo>
                  <a:pt x="22494" y="32059"/>
                </a:lnTo>
                <a:lnTo>
                  <a:pt x="22393" y="31817"/>
                </a:lnTo>
                <a:lnTo>
                  <a:pt x="22474" y="31837"/>
                </a:lnTo>
                <a:lnTo>
                  <a:pt x="22917" y="31938"/>
                </a:lnTo>
                <a:lnTo>
                  <a:pt x="23360" y="32019"/>
                </a:lnTo>
                <a:lnTo>
                  <a:pt x="23803" y="32059"/>
                </a:lnTo>
                <a:lnTo>
                  <a:pt x="24246" y="32079"/>
                </a:lnTo>
                <a:lnTo>
                  <a:pt x="24306" y="32220"/>
                </a:lnTo>
                <a:lnTo>
                  <a:pt x="24407" y="32341"/>
                </a:lnTo>
                <a:lnTo>
                  <a:pt x="24507" y="32441"/>
                </a:lnTo>
                <a:lnTo>
                  <a:pt x="24628" y="32522"/>
                </a:lnTo>
                <a:lnTo>
                  <a:pt x="24769" y="32582"/>
                </a:lnTo>
                <a:lnTo>
                  <a:pt x="24930" y="32603"/>
                </a:lnTo>
                <a:lnTo>
                  <a:pt x="25091" y="32582"/>
                </a:lnTo>
                <a:lnTo>
                  <a:pt x="25252" y="32502"/>
                </a:lnTo>
                <a:lnTo>
                  <a:pt x="25273" y="32502"/>
                </a:lnTo>
                <a:lnTo>
                  <a:pt x="25534" y="32905"/>
                </a:lnTo>
                <a:lnTo>
                  <a:pt x="25615" y="33005"/>
                </a:lnTo>
                <a:lnTo>
                  <a:pt x="25675" y="33086"/>
                </a:lnTo>
                <a:lnTo>
                  <a:pt x="25756" y="33146"/>
                </a:lnTo>
                <a:lnTo>
                  <a:pt x="25857" y="33187"/>
                </a:lnTo>
                <a:lnTo>
                  <a:pt x="25937" y="33227"/>
                </a:lnTo>
                <a:lnTo>
                  <a:pt x="26038" y="33247"/>
                </a:lnTo>
                <a:lnTo>
                  <a:pt x="26239" y="33247"/>
                </a:lnTo>
                <a:lnTo>
                  <a:pt x="26320" y="33227"/>
                </a:lnTo>
                <a:lnTo>
                  <a:pt x="26420" y="33187"/>
                </a:lnTo>
                <a:lnTo>
                  <a:pt x="26501" y="33146"/>
                </a:lnTo>
                <a:lnTo>
                  <a:pt x="26582" y="33086"/>
                </a:lnTo>
                <a:lnTo>
                  <a:pt x="26662" y="33025"/>
                </a:lnTo>
                <a:lnTo>
                  <a:pt x="26722" y="32945"/>
                </a:lnTo>
                <a:lnTo>
                  <a:pt x="26783" y="32844"/>
                </a:lnTo>
                <a:lnTo>
                  <a:pt x="26823" y="32744"/>
                </a:lnTo>
                <a:lnTo>
                  <a:pt x="26863" y="32603"/>
                </a:lnTo>
                <a:lnTo>
                  <a:pt x="26984" y="32643"/>
                </a:lnTo>
                <a:lnTo>
                  <a:pt x="27206" y="32643"/>
                </a:lnTo>
                <a:lnTo>
                  <a:pt x="27327" y="32603"/>
                </a:lnTo>
                <a:lnTo>
                  <a:pt x="27447" y="32562"/>
                </a:lnTo>
                <a:lnTo>
                  <a:pt x="27548" y="32502"/>
                </a:lnTo>
                <a:lnTo>
                  <a:pt x="27649" y="32401"/>
                </a:lnTo>
                <a:lnTo>
                  <a:pt x="27729" y="32301"/>
                </a:lnTo>
                <a:lnTo>
                  <a:pt x="28253" y="31535"/>
                </a:lnTo>
                <a:lnTo>
                  <a:pt x="28535" y="31676"/>
                </a:lnTo>
                <a:lnTo>
                  <a:pt x="28837" y="31817"/>
                </a:lnTo>
                <a:lnTo>
                  <a:pt x="29139" y="31898"/>
                </a:lnTo>
                <a:lnTo>
                  <a:pt x="29300" y="31918"/>
                </a:lnTo>
                <a:lnTo>
                  <a:pt x="29763" y="31918"/>
                </a:lnTo>
                <a:lnTo>
                  <a:pt x="29904" y="31878"/>
                </a:lnTo>
                <a:lnTo>
                  <a:pt x="30065" y="31837"/>
                </a:lnTo>
                <a:lnTo>
                  <a:pt x="30206" y="31757"/>
                </a:lnTo>
                <a:lnTo>
                  <a:pt x="30367" y="31676"/>
                </a:lnTo>
                <a:lnTo>
                  <a:pt x="30508" y="31576"/>
                </a:lnTo>
                <a:lnTo>
                  <a:pt x="30649" y="31455"/>
                </a:lnTo>
                <a:lnTo>
                  <a:pt x="30730" y="31374"/>
                </a:lnTo>
                <a:lnTo>
                  <a:pt x="30810" y="31273"/>
                </a:lnTo>
                <a:lnTo>
                  <a:pt x="30911" y="31072"/>
                </a:lnTo>
                <a:lnTo>
                  <a:pt x="30992" y="30871"/>
                </a:lnTo>
                <a:lnTo>
                  <a:pt x="31032" y="30629"/>
                </a:lnTo>
                <a:lnTo>
                  <a:pt x="31032" y="30408"/>
                </a:lnTo>
                <a:lnTo>
                  <a:pt x="31032" y="30166"/>
                </a:lnTo>
                <a:lnTo>
                  <a:pt x="30992" y="29944"/>
                </a:lnTo>
                <a:lnTo>
                  <a:pt x="30931" y="29723"/>
                </a:lnTo>
                <a:lnTo>
                  <a:pt x="30810" y="29421"/>
                </a:lnTo>
                <a:lnTo>
                  <a:pt x="30770" y="29280"/>
                </a:lnTo>
                <a:lnTo>
                  <a:pt x="30730" y="29119"/>
                </a:lnTo>
                <a:lnTo>
                  <a:pt x="30730" y="29119"/>
                </a:lnTo>
                <a:lnTo>
                  <a:pt x="31435" y="29522"/>
                </a:lnTo>
                <a:lnTo>
                  <a:pt x="31535" y="29562"/>
                </a:lnTo>
                <a:lnTo>
                  <a:pt x="31636" y="29582"/>
                </a:lnTo>
                <a:lnTo>
                  <a:pt x="31737" y="29602"/>
                </a:lnTo>
                <a:lnTo>
                  <a:pt x="31837" y="29602"/>
                </a:lnTo>
                <a:lnTo>
                  <a:pt x="31918" y="29582"/>
                </a:lnTo>
                <a:lnTo>
                  <a:pt x="32019" y="29542"/>
                </a:lnTo>
                <a:lnTo>
                  <a:pt x="32119" y="29501"/>
                </a:lnTo>
                <a:lnTo>
                  <a:pt x="32200" y="29461"/>
                </a:lnTo>
                <a:lnTo>
                  <a:pt x="32260" y="29401"/>
                </a:lnTo>
                <a:lnTo>
                  <a:pt x="32341" y="29320"/>
                </a:lnTo>
                <a:lnTo>
                  <a:pt x="32381" y="29240"/>
                </a:lnTo>
                <a:lnTo>
                  <a:pt x="32421" y="29139"/>
                </a:lnTo>
                <a:lnTo>
                  <a:pt x="32462" y="29058"/>
                </a:lnTo>
                <a:lnTo>
                  <a:pt x="32462" y="28958"/>
                </a:lnTo>
                <a:lnTo>
                  <a:pt x="32462" y="28837"/>
                </a:lnTo>
                <a:lnTo>
                  <a:pt x="32442" y="28736"/>
                </a:lnTo>
                <a:lnTo>
                  <a:pt x="32361" y="28434"/>
                </a:lnTo>
                <a:lnTo>
                  <a:pt x="32301" y="28112"/>
                </a:lnTo>
                <a:lnTo>
                  <a:pt x="32301" y="27951"/>
                </a:lnTo>
                <a:lnTo>
                  <a:pt x="32301" y="27810"/>
                </a:lnTo>
                <a:lnTo>
                  <a:pt x="32301" y="27649"/>
                </a:lnTo>
                <a:lnTo>
                  <a:pt x="32341" y="27488"/>
                </a:lnTo>
                <a:lnTo>
                  <a:pt x="32361" y="27407"/>
                </a:lnTo>
                <a:lnTo>
                  <a:pt x="32401" y="27347"/>
                </a:lnTo>
                <a:lnTo>
                  <a:pt x="32462" y="27327"/>
                </a:lnTo>
                <a:lnTo>
                  <a:pt x="32562" y="27306"/>
                </a:lnTo>
                <a:lnTo>
                  <a:pt x="33126" y="27286"/>
                </a:lnTo>
                <a:lnTo>
                  <a:pt x="33408" y="27246"/>
                </a:lnTo>
                <a:lnTo>
                  <a:pt x="33549" y="27206"/>
                </a:lnTo>
                <a:lnTo>
                  <a:pt x="33690" y="27165"/>
                </a:lnTo>
                <a:lnTo>
                  <a:pt x="33912" y="27045"/>
                </a:lnTo>
                <a:lnTo>
                  <a:pt x="34113" y="26884"/>
                </a:lnTo>
                <a:lnTo>
                  <a:pt x="34274" y="26702"/>
                </a:lnTo>
                <a:lnTo>
                  <a:pt x="34415" y="26501"/>
                </a:lnTo>
                <a:lnTo>
                  <a:pt x="34536" y="26279"/>
                </a:lnTo>
                <a:lnTo>
                  <a:pt x="34616" y="26058"/>
                </a:lnTo>
                <a:lnTo>
                  <a:pt x="34677" y="25816"/>
                </a:lnTo>
                <a:lnTo>
                  <a:pt x="34717" y="25575"/>
                </a:lnTo>
                <a:lnTo>
                  <a:pt x="34717" y="25333"/>
                </a:lnTo>
                <a:lnTo>
                  <a:pt x="34697" y="25091"/>
                </a:lnTo>
                <a:lnTo>
                  <a:pt x="34657" y="24850"/>
                </a:lnTo>
                <a:lnTo>
                  <a:pt x="34596" y="24608"/>
                </a:lnTo>
                <a:lnTo>
                  <a:pt x="34717" y="24548"/>
                </a:lnTo>
                <a:lnTo>
                  <a:pt x="34838" y="24467"/>
                </a:lnTo>
                <a:lnTo>
                  <a:pt x="34939" y="24386"/>
                </a:lnTo>
                <a:lnTo>
                  <a:pt x="35039" y="24286"/>
                </a:lnTo>
                <a:lnTo>
                  <a:pt x="35140" y="24185"/>
                </a:lnTo>
                <a:lnTo>
                  <a:pt x="35220" y="24084"/>
                </a:lnTo>
                <a:lnTo>
                  <a:pt x="35281" y="23964"/>
                </a:lnTo>
                <a:lnTo>
                  <a:pt x="35382" y="23722"/>
                </a:lnTo>
                <a:lnTo>
                  <a:pt x="35442" y="23460"/>
                </a:lnTo>
                <a:lnTo>
                  <a:pt x="35462" y="23198"/>
                </a:lnTo>
                <a:lnTo>
                  <a:pt x="35462" y="22916"/>
                </a:lnTo>
                <a:lnTo>
                  <a:pt x="35402" y="22655"/>
                </a:lnTo>
                <a:lnTo>
                  <a:pt x="35321" y="22393"/>
                </a:lnTo>
                <a:lnTo>
                  <a:pt x="35200" y="22131"/>
                </a:lnTo>
                <a:lnTo>
                  <a:pt x="35059" y="21889"/>
                </a:lnTo>
                <a:lnTo>
                  <a:pt x="34898" y="21648"/>
                </a:lnTo>
                <a:lnTo>
                  <a:pt x="34757" y="21386"/>
                </a:lnTo>
                <a:lnTo>
                  <a:pt x="34636" y="21144"/>
                </a:lnTo>
                <a:lnTo>
                  <a:pt x="34536" y="20883"/>
                </a:lnTo>
                <a:lnTo>
                  <a:pt x="34496" y="20742"/>
                </a:lnTo>
                <a:lnTo>
                  <a:pt x="34475" y="20621"/>
                </a:lnTo>
                <a:lnTo>
                  <a:pt x="34496" y="20520"/>
                </a:lnTo>
                <a:lnTo>
                  <a:pt x="34516" y="20440"/>
                </a:lnTo>
                <a:lnTo>
                  <a:pt x="34556" y="20379"/>
                </a:lnTo>
                <a:lnTo>
                  <a:pt x="34616" y="20319"/>
                </a:lnTo>
                <a:lnTo>
                  <a:pt x="34677" y="20258"/>
                </a:lnTo>
                <a:lnTo>
                  <a:pt x="34757" y="20218"/>
                </a:lnTo>
                <a:lnTo>
                  <a:pt x="34959" y="20158"/>
                </a:lnTo>
                <a:lnTo>
                  <a:pt x="35160" y="20097"/>
                </a:lnTo>
                <a:lnTo>
                  <a:pt x="35361" y="20057"/>
                </a:lnTo>
                <a:lnTo>
                  <a:pt x="35543" y="20017"/>
                </a:lnTo>
                <a:lnTo>
                  <a:pt x="35704" y="19976"/>
                </a:lnTo>
                <a:lnTo>
                  <a:pt x="35966" y="19856"/>
                </a:lnTo>
                <a:lnTo>
                  <a:pt x="36187" y="19715"/>
                </a:lnTo>
                <a:lnTo>
                  <a:pt x="36388" y="19554"/>
                </a:lnTo>
                <a:lnTo>
                  <a:pt x="36570" y="19372"/>
                </a:lnTo>
                <a:lnTo>
                  <a:pt x="36711" y="19151"/>
                </a:lnTo>
                <a:lnTo>
                  <a:pt x="36831" y="18909"/>
                </a:lnTo>
                <a:lnTo>
                  <a:pt x="36852" y="18768"/>
                </a:lnTo>
                <a:lnTo>
                  <a:pt x="36892" y="18647"/>
                </a:lnTo>
                <a:lnTo>
                  <a:pt x="36892" y="18506"/>
                </a:lnTo>
                <a:lnTo>
                  <a:pt x="36892" y="18365"/>
                </a:lnTo>
                <a:lnTo>
                  <a:pt x="36892" y="18224"/>
                </a:lnTo>
                <a:lnTo>
                  <a:pt x="36872" y="18083"/>
                </a:lnTo>
                <a:lnTo>
                  <a:pt x="36791" y="17802"/>
                </a:lnTo>
                <a:lnTo>
                  <a:pt x="36670" y="17560"/>
                </a:lnTo>
                <a:lnTo>
                  <a:pt x="36529" y="17298"/>
                </a:lnTo>
                <a:lnTo>
                  <a:pt x="36348" y="17077"/>
                </a:lnTo>
                <a:lnTo>
                  <a:pt x="36167" y="16855"/>
                </a:lnTo>
                <a:lnTo>
                  <a:pt x="35966" y="16674"/>
                </a:lnTo>
                <a:lnTo>
                  <a:pt x="35744" y="16493"/>
                </a:lnTo>
                <a:lnTo>
                  <a:pt x="35301" y="16150"/>
                </a:lnTo>
                <a:lnTo>
                  <a:pt x="35080" y="15989"/>
                </a:lnTo>
                <a:lnTo>
                  <a:pt x="34878" y="15788"/>
                </a:lnTo>
                <a:lnTo>
                  <a:pt x="34757" y="15667"/>
                </a:lnTo>
                <a:lnTo>
                  <a:pt x="34616" y="15506"/>
                </a:lnTo>
                <a:lnTo>
                  <a:pt x="34536" y="15425"/>
                </a:lnTo>
                <a:lnTo>
                  <a:pt x="34496" y="15325"/>
                </a:lnTo>
                <a:lnTo>
                  <a:pt x="34475" y="15244"/>
                </a:lnTo>
                <a:lnTo>
                  <a:pt x="34475" y="15143"/>
                </a:lnTo>
                <a:lnTo>
                  <a:pt x="34496" y="15063"/>
                </a:lnTo>
                <a:lnTo>
                  <a:pt x="34536" y="15002"/>
                </a:lnTo>
                <a:lnTo>
                  <a:pt x="34596" y="14942"/>
                </a:lnTo>
                <a:lnTo>
                  <a:pt x="34657" y="14882"/>
                </a:lnTo>
                <a:lnTo>
                  <a:pt x="34737" y="14841"/>
                </a:lnTo>
                <a:lnTo>
                  <a:pt x="34838" y="14821"/>
                </a:lnTo>
                <a:lnTo>
                  <a:pt x="35039" y="14781"/>
                </a:lnTo>
                <a:lnTo>
                  <a:pt x="35482" y="14781"/>
                </a:lnTo>
                <a:lnTo>
                  <a:pt x="35825" y="14801"/>
                </a:lnTo>
                <a:lnTo>
                  <a:pt x="35966" y="14801"/>
                </a:lnTo>
                <a:lnTo>
                  <a:pt x="36086" y="14761"/>
                </a:lnTo>
                <a:lnTo>
                  <a:pt x="36187" y="14700"/>
                </a:lnTo>
                <a:lnTo>
                  <a:pt x="36288" y="14620"/>
                </a:lnTo>
                <a:lnTo>
                  <a:pt x="36368" y="14499"/>
                </a:lnTo>
                <a:lnTo>
                  <a:pt x="36429" y="14378"/>
                </a:lnTo>
                <a:lnTo>
                  <a:pt x="36469" y="14257"/>
                </a:lnTo>
                <a:lnTo>
                  <a:pt x="36489" y="14137"/>
                </a:lnTo>
                <a:lnTo>
                  <a:pt x="36509" y="13915"/>
                </a:lnTo>
                <a:lnTo>
                  <a:pt x="36509" y="13694"/>
                </a:lnTo>
                <a:lnTo>
                  <a:pt x="36489" y="13472"/>
                </a:lnTo>
                <a:lnTo>
                  <a:pt x="36469" y="13271"/>
                </a:lnTo>
                <a:lnTo>
                  <a:pt x="36409" y="13049"/>
                </a:lnTo>
                <a:lnTo>
                  <a:pt x="36348" y="12848"/>
                </a:lnTo>
                <a:lnTo>
                  <a:pt x="36268" y="12667"/>
                </a:lnTo>
                <a:lnTo>
                  <a:pt x="36167" y="12465"/>
                </a:lnTo>
                <a:lnTo>
                  <a:pt x="36066" y="12284"/>
                </a:lnTo>
                <a:lnTo>
                  <a:pt x="35945" y="12123"/>
                </a:lnTo>
                <a:lnTo>
                  <a:pt x="35804" y="11962"/>
                </a:lnTo>
                <a:lnTo>
                  <a:pt x="35664" y="11801"/>
                </a:lnTo>
                <a:lnTo>
                  <a:pt x="35502" y="11660"/>
                </a:lnTo>
                <a:lnTo>
                  <a:pt x="35341" y="11519"/>
                </a:lnTo>
                <a:lnTo>
                  <a:pt x="35160" y="11398"/>
                </a:lnTo>
                <a:lnTo>
                  <a:pt x="34979" y="11277"/>
                </a:lnTo>
                <a:lnTo>
                  <a:pt x="35100" y="11196"/>
                </a:lnTo>
                <a:lnTo>
                  <a:pt x="35241" y="11096"/>
                </a:lnTo>
                <a:lnTo>
                  <a:pt x="35382" y="11035"/>
                </a:lnTo>
                <a:lnTo>
                  <a:pt x="35523" y="10955"/>
                </a:lnTo>
                <a:lnTo>
                  <a:pt x="35684" y="10874"/>
                </a:lnTo>
                <a:lnTo>
                  <a:pt x="35825" y="10774"/>
                </a:lnTo>
                <a:lnTo>
                  <a:pt x="35925" y="10633"/>
                </a:lnTo>
                <a:lnTo>
                  <a:pt x="35986" y="10492"/>
                </a:lnTo>
                <a:lnTo>
                  <a:pt x="36006" y="10331"/>
                </a:lnTo>
                <a:lnTo>
                  <a:pt x="35986" y="10169"/>
                </a:lnTo>
                <a:lnTo>
                  <a:pt x="35925" y="10008"/>
                </a:lnTo>
                <a:lnTo>
                  <a:pt x="35825" y="9847"/>
                </a:lnTo>
                <a:lnTo>
                  <a:pt x="35462" y="9445"/>
                </a:lnTo>
                <a:lnTo>
                  <a:pt x="35100" y="9082"/>
                </a:lnTo>
                <a:lnTo>
                  <a:pt x="34697" y="8740"/>
                </a:lnTo>
                <a:lnTo>
                  <a:pt x="34274" y="8418"/>
                </a:lnTo>
                <a:lnTo>
                  <a:pt x="33851" y="8136"/>
                </a:lnTo>
                <a:lnTo>
                  <a:pt x="33388" y="7874"/>
                </a:lnTo>
                <a:lnTo>
                  <a:pt x="32925" y="7632"/>
                </a:lnTo>
                <a:lnTo>
                  <a:pt x="32442" y="7431"/>
                </a:lnTo>
                <a:lnTo>
                  <a:pt x="32623" y="7330"/>
                </a:lnTo>
                <a:lnTo>
                  <a:pt x="32804" y="7229"/>
                </a:lnTo>
                <a:lnTo>
                  <a:pt x="32985" y="7149"/>
                </a:lnTo>
                <a:lnTo>
                  <a:pt x="33187" y="7088"/>
                </a:lnTo>
                <a:lnTo>
                  <a:pt x="33287" y="7048"/>
                </a:lnTo>
                <a:lnTo>
                  <a:pt x="33388" y="6988"/>
                </a:lnTo>
                <a:lnTo>
                  <a:pt x="33469" y="6927"/>
                </a:lnTo>
                <a:lnTo>
                  <a:pt x="33529" y="6867"/>
                </a:lnTo>
                <a:lnTo>
                  <a:pt x="33589" y="6786"/>
                </a:lnTo>
                <a:lnTo>
                  <a:pt x="33630" y="6706"/>
                </a:lnTo>
                <a:lnTo>
                  <a:pt x="33650" y="6625"/>
                </a:lnTo>
                <a:lnTo>
                  <a:pt x="33670" y="6525"/>
                </a:lnTo>
                <a:lnTo>
                  <a:pt x="33670" y="6444"/>
                </a:lnTo>
                <a:lnTo>
                  <a:pt x="33650" y="6343"/>
                </a:lnTo>
                <a:lnTo>
                  <a:pt x="33630" y="6263"/>
                </a:lnTo>
                <a:lnTo>
                  <a:pt x="33609" y="6162"/>
                </a:lnTo>
                <a:lnTo>
                  <a:pt x="33549" y="6082"/>
                </a:lnTo>
                <a:lnTo>
                  <a:pt x="33509" y="6001"/>
                </a:lnTo>
                <a:lnTo>
                  <a:pt x="33428" y="5941"/>
                </a:lnTo>
                <a:lnTo>
                  <a:pt x="33348" y="5860"/>
                </a:lnTo>
                <a:lnTo>
                  <a:pt x="32925" y="5578"/>
                </a:lnTo>
                <a:lnTo>
                  <a:pt x="32502" y="5336"/>
                </a:lnTo>
                <a:lnTo>
                  <a:pt x="32039" y="5115"/>
                </a:lnTo>
                <a:lnTo>
                  <a:pt x="31596" y="4934"/>
                </a:lnTo>
                <a:lnTo>
                  <a:pt x="31112" y="4793"/>
                </a:lnTo>
                <a:lnTo>
                  <a:pt x="30629" y="4672"/>
                </a:lnTo>
                <a:lnTo>
                  <a:pt x="30146" y="4571"/>
                </a:lnTo>
                <a:lnTo>
                  <a:pt x="29663" y="4511"/>
                </a:lnTo>
                <a:lnTo>
                  <a:pt x="29703" y="4289"/>
                </a:lnTo>
                <a:lnTo>
                  <a:pt x="29723" y="4048"/>
                </a:lnTo>
                <a:lnTo>
                  <a:pt x="29723" y="3806"/>
                </a:lnTo>
                <a:lnTo>
                  <a:pt x="29683" y="3564"/>
                </a:lnTo>
                <a:lnTo>
                  <a:pt x="29622" y="3323"/>
                </a:lnTo>
                <a:lnTo>
                  <a:pt x="29522" y="3101"/>
                </a:lnTo>
                <a:lnTo>
                  <a:pt x="29401" y="2880"/>
                </a:lnTo>
                <a:lnTo>
                  <a:pt x="29260" y="2678"/>
                </a:lnTo>
                <a:lnTo>
                  <a:pt x="29079" y="2497"/>
                </a:lnTo>
                <a:lnTo>
                  <a:pt x="28897" y="2336"/>
                </a:lnTo>
                <a:lnTo>
                  <a:pt x="28716" y="2215"/>
                </a:lnTo>
                <a:lnTo>
                  <a:pt x="28515" y="2094"/>
                </a:lnTo>
                <a:lnTo>
                  <a:pt x="28313" y="1994"/>
                </a:lnTo>
                <a:lnTo>
                  <a:pt x="28112" y="1933"/>
                </a:lnTo>
                <a:lnTo>
                  <a:pt x="27911" y="1873"/>
                </a:lnTo>
                <a:lnTo>
                  <a:pt x="27689" y="1833"/>
                </a:lnTo>
                <a:lnTo>
                  <a:pt x="27468" y="1792"/>
                </a:lnTo>
                <a:lnTo>
                  <a:pt x="27025" y="1792"/>
                </a:lnTo>
                <a:lnTo>
                  <a:pt x="26803" y="1812"/>
                </a:lnTo>
                <a:lnTo>
                  <a:pt x="26360" y="1873"/>
                </a:lnTo>
                <a:lnTo>
                  <a:pt x="25917" y="1974"/>
                </a:lnTo>
                <a:lnTo>
                  <a:pt x="26179" y="1088"/>
                </a:lnTo>
                <a:lnTo>
                  <a:pt x="26199" y="987"/>
                </a:lnTo>
                <a:lnTo>
                  <a:pt x="26199" y="906"/>
                </a:lnTo>
                <a:lnTo>
                  <a:pt x="26199" y="826"/>
                </a:lnTo>
                <a:lnTo>
                  <a:pt x="26179" y="725"/>
                </a:lnTo>
                <a:lnTo>
                  <a:pt x="26118" y="584"/>
                </a:lnTo>
                <a:lnTo>
                  <a:pt x="25998" y="443"/>
                </a:lnTo>
                <a:lnTo>
                  <a:pt x="25877" y="342"/>
                </a:lnTo>
                <a:lnTo>
                  <a:pt x="25716" y="262"/>
                </a:lnTo>
                <a:lnTo>
                  <a:pt x="25635" y="242"/>
                </a:lnTo>
                <a:lnTo>
                  <a:pt x="25454" y="242"/>
                </a:lnTo>
                <a:lnTo>
                  <a:pt x="25353" y="262"/>
                </a:lnTo>
                <a:lnTo>
                  <a:pt x="24467" y="544"/>
                </a:lnTo>
                <a:lnTo>
                  <a:pt x="23581" y="886"/>
                </a:lnTo>
                <a:lnTo>
                  <a:pt x="22695" y="1249"/>
                </a:lnTo>
                <a:lnTo>
                  <a:pt x="21849" y="1651"/>
                </a:lnTo>
                <a:lnTo>
                  <a:pt x="21426" y="1873"/>
                </a:lnTo>
                <a:lnTo>
                  <a:pt x="21024" y="2094"/>
                </a:lnTo>
                <a:lnTo>
                  <a:pt x="20621" y="2336"/>
                </a:lnTo>
                <a:lnTo>
                  <a:pt x="20218" y="2598"/>
                </a:lnTo>
                <a:lnTo>
                  <a:pt x="19836" y="2880"/>
                </a:lnTo>
                <a:lnTo>
                  <a:pt x="19473" y="3182"/>
                </a:lnTo>
                <a:lnTo>
                  <a:pt x="19131" y="3504"/>
                </a:lnTo>
                <a:lnTo>
                  <a:pt x="18808" y="3846"/>
                </a:lnTo>
                <a:lnTo>
                  <a:pt x="18768" y="3927"/>
                </a:lnTo>
                <a:lnTo>
                  <a:pt x="18728" y="4007"/>
                </a:lnTo>
                <a:lnTo>
                  <a:pt x="18708" y="4088"/>
                </a:lnTo>
                <a:lnTo>
                  <a:pt x="18688" y="4169"/>
                </a:lnTo>
                <a:lnTo>
                  <a:pt x="18708" y="4229"/>
                </a:lnTo>
                <a:lnTo>
                  <a:pt x="18728" y="4309"/>
                </a:lnTo>
                <a:lnTo>
                  <a:pt x="18748" y="4370"/>
                </a:lnTo>
                <a:lnTo>
                  <a:pt x="18788" y="4430"/>
                </a:lnTo>
                <a:lnTo>
                  <a:pt x="18829" y="4491"/>
                </a:lnTo>
                <a:lnTo>
                  <a:pt x="18889" y="4531"/>
                </a:lnTo>
                <a:lnTo>
                  <a:pt x="18949" y="4571"/>
                </a:lnTo>
                <a:lnTo>
                  <a:pt x="19030" y="4591"/>
                </a:lnTo>
                <a:lnTo>
                  <a:pt x="19111" y="4612"/>
                </a:lnTo>
                <a:lnTo>
                  <a:pt x="19191" y="4612"/>
                </a:lnTo>
                <a:lnTo>
                  <a:pt x="19272" y="4591"/>
                </a:lnTo>
                <a:lnTo>
                  <a:pt x="19372" y="4571"/>
                </a:lnTo>
                <a:lnTo>
                  <a:pt x="19755" y="4370"/>
                </a:lnTo>
                <a:lnTo>
                  <a:pt x="20138" y="4169"/>
                </a:lnTo>
                <a:lnTo>
                  <a:pt x="20883" y="3726"/>
                </a:lnTo>
                <a:lnTo>
                  <a:pt x="21628" y="3282"/>
                </a:lnTo>
                <a:lnTo>
                  <a:pt x="22010" y="3061"/>
                </a:lnTo>
                <a:lnTo>
                  <a:pt x="22393" y="2860"/>
                </a:lnTo>
                <a:lnTo>
                  <a:pt x="22917" y="2598"/>
                </a:lnTo>
                <a:lnTo>
                  <a:pt x="23440" y="2356"/>
                </a:lnTo>
                <a:lnTo>
                  <a:pt x="23984" y="2135"/>
                </a:lnTo>
                <a:lnTo>
                  <a:pt x="24528" y="1933"/>
                </a:lnTo>
                <a:lnTo>
                  <a:pt x="24225" y="2860"/>
                </a:lnTo>
                <a:lnTo>
                  <a:pt x="24205" y="2960"/>
                </a:lnTo>
                <a:lnTo>
                  <a:pt x="24205" y="3041"/>
                </a:lnTo>
                <a:lnTo>
                  <a:pt x="24205" y="3121"/>
                </a:lnTo>
                <a:lnTo>
                  <a:pt x="24225" y="3222"/>
                </a:lnTo>
                <a:lnTo>
                  <a:pt x="24306" y="3383"/>
                </a:lnTo>
                <a:lnTo>
                  <a:pt x="24407" y="3524"/>
                </a:lnTo>
                <a:lnTo>
                  <a:pt x="24548" y="3645"/>
                </a:lnTo>
                <a:lnTo>
                  <a:pt x="24628" y="3685"/>
                </a:lnTo>
                <a:lnTo>
                  <a:pt x="24709" y="3705"/>
                </a:lnTo>
                <a:lnTo>
                  <a:pt x="24789" y="3726"/>
                </a:lnTo>
                <a:lnTo>
                  <a:pt x="24971" y="3726"/>
                </a:lnTo>
                <a:lnTo>
                  <a:pt x="25051" y="3685"/>
                </a:lnTo>
                <a:lnTo>
                  <a:pt x="25756" y="3403"/>
                </a:lnTo>
                <a:lnTo>
                  <a:pt x="26118" y="3282"/>
                </a:lnTo>
                <a:lnTo>
                  <a:pt x="26481" y="3182"/>
                </a:lnTo>
                <a:lnTo>
                  <a:pt x="26662" y="3162"/>
                </a:lnTo>
                <a:lnTo>
                  <a:pt x="26843" y="3121"/>
                </a:lnTo>
                <a:lnTo>
                  <a:pt x="27226" y="3121"/>
                </a:lnTo>
                <a:lnTo>
                  <a:pt x="27407" y="3142"/>
                </a:lnTo>
                <a:lnTo>
                  <a:pt x="27588" y="3182"/>
                </a:lnTo>
                <a:lnTo>
                  <a:pt x="27750" y="3242"/>
                </a:lnTo>
                <a:lnTo>
                  <a:pt x="27931" y="3323"/>
                </a:lnTo>
                <a:lnTo>
                  <a:pt x="28031" y="3403"/>
                </a:lnTo>
                <a:lnTo>
                  <a:pt x="28132" y="3484"/>
                </a:lnTo>
                <a:lnTo>
                  <a:pt x="28213" y="3564"/>
                </a:lnTo>
                <a:lnTo>
                  <a:pt x="28293" y="3645"/>
                </a:lnTo>
                <a:lnTo>
                  <a:pt x="28333" y="3746"/>
                </a:lnTo>
                <a:lnTo>
                  <a:pt x="28374" y="3866"/>
                </a:lnTo>
                <a:lnTo>
                  <a:pt x="28394" y="3987"/>
                </a:lnTo>
                <a:lnTo>
                  <a:pt x="28394" y="4108"/>
                </a:lnTo>
                <a:lnTo>
                  <a:pt x="28374" y="4169"/>
                </a:lnTo>
                <a:lnTo>
                  <a:pt x="28354" y="4249"/>
                </a:lnTo>
                <a:lnTo>
                  <a:pt x="28273" y="4390"/>
                </a:lnTo>
                <a:lnTo>
                  <a:pt x="28213" y="4450"/>
                </a:lnTo>
                <a:lnTo>
                  <a:pt x="28132" y="4511"/>
                </a:lnTo>
                <a:lnTo>
                  <a:pt x="28072" y="4531"/>
                </a:lnTo>
                <a:lnTo>
                  <a:pt x="27991" y="4551"/>
                </a:lnTo>
                <a:lnTo>
                  <a:pt x="27810" y="4571"/>
                </a:lnTo>
                <a:lnTo>
                  <a:pt x="27689" y="4612"/>
                </a:lnTo>
                <a:lnTo>
                  <a:pt x="27588" y="4672"/>
                </a:lnTo>
                <a:lnTo>
                  <a:pt x="27488" y="4732"/>
                </a:lnTo>
                <a:lnTo>
                  <a:pt x="27427" y="4833"/>
                </a:lnTo>
                <a:lnTo>
                  <a:pt x="27367" y="4934"/>
                </a:lnTo>
                <a:lnTo>
                  <a:pt x="27347" y="5055"/>
                </a:lnTo>
                <a:lnTo>
                  <a:pt x="27327" y="5175"/>
                </a:lnTo>
                <a:lnTo>
                  <a:pt x="27347" y="5296"/>
                </a:lnTo>
                <a:lnTo>
                  <a:pt x="27367" y="5397"/>
                </a:lnTo>
                <a:lnTo>
                  <a:pt x="27407" y="5518"/>
                </a:lnTo>
                <a:lnTo>
                  <a:pt x="27468" y="5618"/>
                </a:lnTo>
                <a:lnTo>
                  <a:pt x="27548" y="5719"/>
                </a:lnTo>
                <a:lnTo>
                  <a:pt x="27649" y="5800"/>
                </a:lnTo>
                <a:lnTo>
                  <a:pt x="27750" y="5860"/>
                </a:lnTo>
                <a:lnTo>
                  <a:pt x="27870" y="5880"/>
                </a:lnTo>
                <a:lnTo>
                  <a:pt x="27991" y="5900"/>
                </a:lnTo>
                <a:lnTo>
                  <a:pt x="28172" y="5880"/>
                </a:lnTo>
                <a:lnTo>
                  <a:pt x="28333" y="5860"/>
                </a:lnTo>
                <a:lnTo>
                  <a:pt x="28756" y="5820"/>
                </a:lnTo>
                <a:lnTo>
                  <a:pt x="29179" y="5820"/>
                </a:lnTo>
                <a:lnTo>
                  <a:pt x="29582" y="5840"/>
                </a:lnTo>
                <a:lnTo>
                  <a:pt x="30005" y="5900"/>
                </a:lnTo>
                <a:lnTo>
                  <a:pt x="30408" y="5981"/>
                </a:lnTo>
                <a:lnTo>
                  <a:pt x="30810" y="6082"/>
                </a:lnTo>
                <a:lnTo>
                  <a:pt x="31193" y="6223"/>
                </a:lnTo>
                <a:lnTo>
                  <a:pt x="31576" y="6384"/>
                </a:lnTo>
                <a:lnTo>
                  <a:pt x="31314" y="6565"/>
                </a:lnTo>
                <a:lnTo>
                  <a:pt x="31072" y="6766"/>
                </a:lnTo>
                <a:lnTo>
                  <a:pt x="30831" y="6988"/>
                </a:lnTo>
                <a:lnTo>
                  <a:pt x="30609" y="7229"/>
                </a:lnTo>
                <a:lnTo>
                  <a:pt x="30528" y="7370"/>
                </a:lnTo>
                <a:lnTo>
                  <a:pt x="30468" y="7531"/>
                </a:lnTo>
                <a:lnTo>
                  <a:pt x="30428" y="7713"/>
                </a:lnTo>
                <a:lnTo>
                  <a:pt x="30448" y="7874"/>
                </a:lnTo>
                <a:lnTo>
                  <a:pt x="30508" y="8035"/>
                </a:lnTo>
                <a:lnTo>
                  <a:pt x="30609" y="8176"/>
                </a:lnTo>
                <a:lnTo>
                  <a:pt x="30669" y="8236"/>
                </a:lnTo>
                <a:lnTo>
                  <a:pt x="30730" y="8277"/>
                </a:lnTo>
                <a:lnTo>
                  <a:pt x="30810" y="8317"/>
                </a:lnTo>
                <a:lnTo>
                  <a:pt x="30911" y="8357"/>
                </a:lnTo>
                <a:lnTo>
                  <a:pt x="31394" y="8478"/>
                </a:lnTo>
                <a:lnTo>
                  <a:pt x="31837" y="8639"/>
                </a:lnTo>
                <a:lnTo>
                  <a:pt x="32280" y="8820"/>
                </a:lnTo>
                <a:lnTo>
                  <a:pt x="32723" y="9022"/>
                </a:lnTo>
                <a:lnTo>
                  <a:pt x="33126" y="9263"/>
                </a:lnTo>
                <a:lnTo>
                  <a:pt x="33529" y="9545"/>
                </a:lnTo>
                <a:lnTo>
                  <a:pt x="33912" y="9827"/>
                </a:lnTo>
                <a:lnTo>
                  <a:pt x="34274" y="10149"/>
                </a:lnTo>
                <a:lnTo>
                  <a:pt x="34032" y="10351"/>
                </a:lnTo>
                <a:lnTo>
                  <a:pt x="33791" y="10572"/>
                </a:lnTo>
                <a:lnTo>
                  <a:pt x="33589" y="10814"/>
                </a:lnTo>
                <a:lnTo>
                  <a:pt x="33408" y="11076"/>
                </a:lnTo>
                <a:lnTo>
                  <a:pt x="33146" y="10894"/>
                </a:lnTo>
                <a:lnTo>
                  <a:pt x="33106" y="10854"/>
                </a:lnTo>
                <a:lnTo>
                  <a:pt x="33066" y="10814"/>
                </a:lnTo>
                <a:lnTo>
                  <a:pt x="32885" y="10693"/>
                </a:lnTo>
                <a:lnTo>
                  <a:pt x="32703" y="10613"/>
                </a:lnTo>
                <a:lnTo>
                  <a:pt x="32522" y="10532"/>
                </a:lnTo>
                <a:lnTo>
                  <a:pt x="32321" y="10492"/>
                </a:lnTo>
                <a:lnTo>
                  <a:pt x="32139" y="10451"/>
                </a:lnTo>
                <a:lnTo>
                  <a:pt x="31737" y="10451"/>
                </a:lnTo>
                <a:lnTo>
                  <a:pt x="31515" y="10492"/>
                </a:lnTo>
                <a:lnTo>
                  <a:pt x="31314" y="10552"/>
                </a:lnTo>
                <a:lnTo>
                  <a:pt x="31092" y="10633"/>
                </a:lnTo>
                <a:lnTo>
                  <a:pt x="30891" y="10753"/>
                </a:lnTo>
                <a:lnTo>
                  <a:pt x="30710" y="10874"/>
                </a:lnTo>
                <a:lnTo>
                  <a:pt x="30528" y="11035"/>
                </a:lnTo>
                <a:lnTo>
                  <a:pt x="30388" y="11196"/>
                </a:lnTo>
                <a:lnTo>
                  <a:pt x="30247" y="11378"/>
                </a:lnTo>
                <a:lnTo>
                  <a:pt x="30126" y="11579"/>
                </a:lnTo>
                <a:lnTo>
                  <a:pt x="30045" y="11821"/>
                </a:lnTo>
                <a:lnTo>
                  <a:pt x="29965" y="12042"/>
                </a:lnTo>
                <a:lnTo>
                  <a:pt x="29924" y="12284"/>
                </a:lnTo>
                <a:lnTo>
                  <a:pt x="29924" y="12526"/>
                </a:lnTo>
                <a:lnTo>
                  <a:pt x="29944" y="12767"/>
                </a:lnTo>
                <a:lnTo>
                  <a:pt x="29985" y="12989"/>
                </a:lnTo>
                <a:lnTo>
                  <a:pt x="30065" y="13210"/>
                </a:lnTo>
                <a:lnTo>
                  <a:pt x="30146" y="13432"/>
                </a:lnTo>
                <a:lnTo>
                  <a:pt x="30267" y="13653"/>
                </a:lnTo>
                <a:lnTo>
                  <a:pt x="30388" y="13855"/>
                </a:lnTo>
                <a:lnTo>
                  <a:pt x="30549" y="14036"/>
                </a:lnTo>
                <a:lnTo>
                  <a:pt x="30730" y="14197"/>
                </a:lnTo>
                <a:lnTo>
                  <a:pt x="30911" y="14338"/>
                </a:lnTo>
                <a:lnTo>
                  <a:pt x="31112" y="14459"/>
                </a:lnTo>
                <a:lnTo>
                  <a:pt x="31334" y="14559"/>
                </a:lnTo>
                <a:lnTo>
                  <a:pt x="31576" y="14640"/>
                </a:lnTo>
                <a:lnTo>
                  <a:pt x="31837" y="14680"/>
                </a:lnTo>
                <a:lnTo>
                  <a:pt x="32099" y="14680"/>
                </a:lnTo>
                <a:lnTo>
                  <a:pt x="32341" y="14660"/>
                </a:lnTo>
                <a:lnTo>
                  <a:pt x="32603" y="14580"/>
                </a:lnTo>
                <a:lnTo>
                  <a:pt x="32844" y="14499"/>
                </a:lnTo>
                <a:lnTo>
                  <a:pt x="33066" y="14378"/>
                </a:lnTo>
                <a:lnTo>
                  <a:pt x="33287" y="14237"/>
                </a:lnTo>
                <a:lnTo>
                  <a:pt x="33489" y="14076"/>
                </a:lnTo>
                <a:lnTo>
                  <a:pt x="33670" y="13895"/>
                </a:lnTo>
                <a:lnTo>
                  <a:pt x="33811" y="13694"/>
                </a:lnTo>
                <a:lnTo>
                  <a:pt x="33932" y="13492"/>
                </a:lnTo>
                <a:lnTo>
                  <a:pt x="34032" y="13271"/>
                </a:lnTo>
                <a:lnTo>
                  <a:pt x="34093" y="13049"/>
                </a:lnTo>
                <a:lnTo>
                  <a:pt x="34133" y="12807"/>
                </a:lnTo>
                <a:lnTo>
                  <a:pt x="34153" y="12566"/>
                </a:lnTo>
                <a:lnTo>
                  <a:pt x="34133" y="12324"/>
                </a:lnTo>
                <a:lnTo>
                  <a:pt x="34314" y="12405"/>
                </a:lnTo>
                <a:lnTo>
                  <a:pt x="34475" y="12505"/>
                </a:lnTo>
                <a:lnTo>
                  <a:pt x="34616" y="12626"/>
                </a:lnTo>
                <a:lnTo>
                  <a:pt x="34757" y="12767"/>
                </a:lnTo>
                <a:lnTo>
                  <a:pt x="34878" y="12928"/>
                </a:lnTo>
                <a:lnTo>
                  <a:pt x="34979" y="13089"/>
                </a:lnTo>
                <a:lnTo>
                  <a:pt x="35059" y="13271"/>
                </a:lnTo>
                <a:lnTo>
                  <a:pt x="35120" y="13452"/>
                </a:lnTo>
                <a:lnTo>
                  <a:pt x="34818" y="13472"/>
                </a:lnTo>
                <a:lnTo>
                  <a:pt x="34516" y="13532"/>
                </a:lnTo>
                <a:lnTo>
                  <a:pt x="34234" y="13633"/>
                </a:lnTo>
                <a:lnTo>
                  <a:pt x="33932" y="13754"/>
                </a:lnTo>
                <a:lnTo>
                  <a:pt x="33811" y="13834"/>
                </a:lnTo>
                <a:lnTo>
                  <a:pt x="33710" y="13915"/>
                </a:lnTo>
                <a:lnTo>
                  <a:pt x="33609" y="13996"/>
                </a:lnTo>
                <a:lnTo>
                  <a:pt x="33529" y="14096"/>
                </a:lnTo>
                <a:lnTo>
                  <a:pt x="33368" y="14298"/>
                </a:lnTo>
                <a:lnTo>
                  <a:pt x="33247" y="14539"/>
                </a:lnTo>
                <a:lnTo>
                  <a:pt x="33187" y="14781"/>
                </a:lnTo>
                <a:lnTo>
                  <a:pt x="33146" y="15043"/>
                </a:lnTo>
                <a:lnTo>
                  <a:pt x="33146" y="15305"/>
                </a:lnTo>
                <a:lnTo>
                  <a:pt x="33166" y="15566"/>
                </a:lnTo>
                <a:lnTo>
                  <a:pt x="33207" y="15707"/>
                </a:lnTo>
                <a:lnTo>
                  <a:pt x="33247" y="15828"/>
                </a:lnTo>
                <a:lnTo>
                  <a:pt x="33368" y="16090"/>
                </a:lnTo>
                <a:lnTo>
                  <a:pt x="33529" y="16311"/>
                </a:lnTo>
                <a:lnTo>
                  <a:pt x="33710" y="16533"/>
                </a:lnTo>
                <a:lnTo>
                  <a:pt x="33912" y="16734"/>
                </a:lnTo>
                <a:lnTo>
                  <a:pt x="34113" y="16936"/>
                </a:lnTo>
                <a:lnTo>
                  <a:pt x="34536" y="17278"/>
                </a:lnTo>
                <a:lnTo>
                  <a:pt x="34838" y="17499"/>
                </a:lnTo>
                <a:lnTo>
                  <a:pt x="35019" y="17620"/>
                </a:lnTo>
                <a:lnTo>
                  <a:pt x="35200" y="17781"/>
                </a:lnTo>
                <a:lnTo>
                  <a:pt x="35361" y="17943"/>
                </a:lnTo>
                <a:lnTo>
                  <a:pt x="35482" y="18124"/>
                </a:lnTo>
                <a:lnTo>
                  <a:pt x="35523" y="18204"/>
                </a:lnTo>
                <a:lnTo>
                  <a:pt x="35543" y="18305"/>
                </a:lnTo>
                <a:lnTo>
                  <a:pt x="35543" y="18386"/>
                </a:lnTo>
                <a:lnTo>
                  <a:pt x="35543" y="18486"/>
                </a:lnTo>
                <a:lnTo>
                  <a:pt x="35523" y="18527"/>
                </a:lnTo>
                <a:lnTo>
                  <a:pt x="35482" y="18567"/>
                </a:lnTo>
                <a:lnTo>
                  <a:pt x="35382" y="18647"/>
                </a:lnTo>
                <a:lnTo>
                  <a:pt x="35261" y="18688"/>
                </a:lnTo>
                <a:lnTo>
                  <a:pt x="35160" y="18728"/>
                </a:lnTo>
                <a:lnTo>
                  <a:pt x="34717" y="18849"/>
                </a:lnTo>
                <a:lnTo>
                  <a:pt x="34496" y="18909"/>
                </a:lnTo>
                <a:lnTo>
                  <a:pt x="34274" y="18970"/>
                </a:lnTo>
                <a:lnTo>
                  <a:pt x="34093" y="19050"/>
                </a:lnTo>
                <a:lnTo>
                  <a:pt x="33912" y="19151"/>
                </a:lnTo>
                <a:lnTo>
                  <a:pt x="33992" y="19030"/>
                </a:lnTo>
                <a:lnTo>
                  <a:pt x="34053" y="18889"/>
                </a:lnTo>
                <a:lnTo>
                  <a:pt x="34113" y="18748"/>
                </a:lnTo>
                <a:lnTo>
                  <a:pt x="34133" y="18587"/>
                </a:lnTo>
                <a:lnTo>
                  <a:pt x="34153" y="18426"/>
                </a:lnTo>
                <a:lnTo>
                  <a:pt x="34173" y="18265"/>
                </a:lnTo>
                <a:lnTo>
                  <a:pt x="34173" y="18083"/>
                </a:lnTo>
                <a:lnTo>
                  <a:pt x="34153" y="17902"/>
                </a:lnTo>
                <a:lnTo>
                  <a:pt x="34113" y="17721"/>
                </a:lnTo>
                <a:lnTo>
                  <a:pt x="34073" y="17560"/>
                </a:lnTo>
                <a:lnTo>
                  <a:pt x="34012" y="17379"/>
                </a:lnTo>
                <a:lnTo>
                  <a:pt x="33932" y="17238"/>
                </a:lnTo>
                <a:lnTo>
                  <a:pt x="33851" y="17097"/>
                </a:lnTo>
                <a:lnTo>
                  <a:pt x="33730" y="16996"/>
                </a:lnTo>
                <a:lnTo>
                  <a:pt x="33609" y="16895"/>
                </a:lnTo>
                <a:lnTo>
                  <a:pt x="33469" y="16835"/>
                </a:lnTo>
                <a:lnTo>
                  <a:pt x="33307" y="16795"/>
                </a:lnTo>
                <a:lnTo>
                  <a:pt x="33126" y="16795"/>
                </a:lnTo>
                <a:lnTo>
                  <a:pt x="32965" y="16835"/>
                </a:lnTo>
                <a:lnTo>
                  <a:pt x="32885" y="16855"/>
                </a:lnTo>
                <a:lnTo>
                  <a:pt x="32824" y="16895"/>
                </a:lnTo>
                <a:lnTo>
                  <a:pt x="32764" y="16956"/>
                </a:lnTo>
                <a:lnTo>
                  <a:pt x="32703" y="17016"/>
                </a:lnTo>
                <a:lnTo>
                  <a:pt x="32663" y="17097"/>
                </a:lnTo>
                <a:lnTo>
                  <a:pt x="32643" y="17177"/>
                </a:lnTo>
                <a:lnTo>
                  <a:pt x="32442" y="17157"/>
                </a:lnTo>
                <a:lnTo>
                  <a:pt x="32260" y="17177"/>
                </a:lnTo>
                <a:lnTo>
                  <a:pt x="32119" y="17218"/>
                </a:lnTo>
                <a:lnTo>
                  <a:pt x="31978" y="17278"/>
                </a:lnTo>
                <a:lnTo>
                  <a:pt x="31837" y="17359"/>
                </a:lnTo>
                <a:lnTo>
                  <a:pt x="31696" y="17459"/>
                </a:lnTo>
                <a:lnTo>
                  <a:pt x="31576" y="17560"/>
                </a:lnTo>
                <a:lnTo>
                  <a:pt x="31455" y="17661"/>
                </a:lnTo>
                <a:lnTo>
                  <a:pt x="31274" y="17902"/>
                </a:lnTo>
                <a:lnTo>
                  <a:pt x="31173" y="18023"/>
                </a:lnTo>
                <a:lnTo>
                  <a:pt x="31112" y="18164"/>
                </a:lnTo>
                <a:lnTo>
                  <a:pt x="31052" y="18305"/>
                </a:lnTo>
                <a:lnTo>
                  <a:pt x="30992" y="18426"/>
                </a:lnTo>
                <a:lnTo>
                  <a:pt x="30951" y="18567"/>
                </a:lnTo>
                <a:lnTo>
                  <a:pt x="30931" y="18728"/>
                </a:lnTo>
                <a:lnTo>
                  <a:pt x="30931" y="18869"/>
                </a:lnTo>
                <a:lnTo>
                  <a:pt x="30931" y="19030"/>
                </a:lnTo>
                <a:lnTo>
                  <a:pt x="30951" y="19110"/>
                </a:lnTo>
                <a:lnTo>
                  <a:pt x="30971" y="19211"/>
                </a:lnTo>
                <a:lnTo>
                  <a:pt x="31032" y="19372"/>
                </a:lnTo>
                <a:lnTo>
                  <a:pt x="31153" y="19513"/>
                </a:lnTo>
                <a:lnTo>
                  <a:pt x="31294" y="19634"/>
                </a:lnTo>
                <a:lnTo>
                  <a:pt x="31435" y="19735"/>
                </a:lnTo>
                <a:lnTo>
                  <a:pt x="31616" y="19815"/>
                </a:lnTo>
                <a:lnTo>
                  <a:pt x="31777" y="19876"/>
                </a:lnTo>
                <a:lnTo>
                  <a:pt x="31958" y="19936"/>
                </a:lnTo>
                <a:lnTo>
                  <a:pt x="32139" y="19976"/>
                </a:lnTo>
                <a:lnTo>
                  <a:pt x="32522" y="19976"/>
                </a:lnTo>
                <a:lnTo>
                  <a:pt x="32703" y="19956"/>
                </a:lnTo>
                <a:lnTo>
                  <a:pt x="32885" y="19916"/>
                </a:lnTo>
                <a:lnTo>
                  <a:pt x="33046" y="19856"/>
                </a:lnTo>
                <a:lnTo>
                  <a:pt x="33227" y="19775"/>
                </a:lnTo>
                <a:lnTo>
                  <a:pt x="33388" y="19694"/>
                </a:lnTo>
                <a:lnTo>
                  <a:pt x="33267" y="19896"/>
                </a:lnTo>
                <a:lnTo>
                  <a:pt x="33187" y="20117"/>
                </a:lnTo>
                <a:lnTo>
                  <a:pt x="33146" y="20359"/>
                </a:lnTo>
                <a:lnTo>
                  <a:pt x="33126" y="20621"/>
                </a:lnTo>
                <a:lnTo>
                  <a:pt x="33146" y="20903"/>
                </a:lnTo>
                <a:lnTo>
                  <a:pt x="33207" y="21185"/>
                </a:lnTo>
                <a:lnTo>
                  <a:pt x="33287" y="21446"/>
                </a:lnTo>
                <a:lnTo>
                  <a:pt x="33408" y="21708"/>
                </a:lnTo>
                <a:lnTo>
                  <a:pt x="33549" y="21950"/>
                </a:lnTo>
                <a:lnTo>
                  <a:pt x="33690" y="22212"/>
                </a:lnTo>
                <a:lnTo>
                  <a:pt x="33972" y="22695"/>
                </a:lnTo>
                <a:lnTo>
                  <a:pt x="34053" y="22836"/>
                </a:lnTo>
                <a:lnTo>
                  <a:pt x="34113" y="22997"/>
                </a:lnTo>
                <a:lnTo>
                  <a:pt x="34133" y="23098"/>
                </a:lnTo>
                <a:lnTo>
                  <a:pt x="34133" y="23178"/>
                </a:lnTo>
                <a:lnTo>
                  <a:pt x="34113" y="23239"/>
                </a:lnTo>
                <a:lnTo>
                  <a:pt x="34093" y="23319"/>
                </a:lnTo>
                <a:lnTo>
                  <a:pt x="34053" y="23359"/>
                </a:lnTo>
                <a:lnTo>
                  <a:pt x="33992" y="23400"/>
                </a:lnTo>
                <a:lnTo>
                  <a:pt x="33851" y="23299"/>
                </a:lnTo>
                <a:lnTo>
                  <a:pt x="33730" y="23239"/>
                </a:lnTo>
                <a:lnTo>
                  <a:pt x="33589" y="23219"/>
                </a:lnTo>
                <a:lnTo>
                  <a:pt x="33448" y="23219"/>
                </a:lnTo>
                <a:lnTo>
                  <a:pt x="33307" y="23259"/>
                </a:lnTo>
                <a:lnTo>
                  <a:pt x="33187" y="23299"/>
                </a:lnTo>
                <a:lnTo>
                  <a:pt x="33066" y="23380"/>
                </a:lnTo>
                <a:lnTo>
                  <a:pt x="32965" y="23480"/>
                </a:lnTo>
                <a:lnTo>
                  <a:pt x="32764" y="23319"/>
                </a:lnTo>
                <a:lnTo>
                  <a:pt x="32482" y="23118"/>
                </a:lnTo>
                <a:lnTo>
                  <a:pt x="32200" y="22937"/>
                </a:lnTo>
                <a:lnTo>
                  <a:pt x="31878" y="22776"/>
                </a:lnTo>
                <a:lnTo>
                  <a:pt x="31555" y="22655"/>
                </a:lnTo>
                <a:lnTo>
                  <a:pt x="31253" y="22554"/>
                </a:lnTo>
                <a:lnTo>
                  <a:pt x="31092" y="22514"/>
                </a:lnTo>
                <a:lnTo>
                  <a:pt x="30931" y="22494"/>
                </a:lnTo>
                <a:lnTo>
                  <a:pt x="30770" y="22473"/>
                </a:lnTo>
                <a:lnTo>
                  <a:pt x="30609" y="22494"/>
                </a:lnTo>
                <a:lnTo>
                  <a:pt x="30448" y="22534"/>
                </a:lnTo>
                <a:lnTo>
                  <a:pt x="30307" y="22614"/>
                </a:lnTo>
                <a:lnTo>
                  <a:pt x="30226" y="22695"/>
                </a:lnTo>
                <a:lnTo>
                  <a:pt x="30166" y="22776"/>
                </a:lnTo>
                <a:lnTo>
                  <a:pt x="30126" y="22896"/>
                </a:lnTo>
                <a:lnTo>
                  <a:pt x="30126" y="22957"/>
                </a:lnTo>
                <a:lnTo>
                  <a:pt x="30146" y="23017"/>
                </a:lnTo>
                <a:lnTo>
                  <a:pt x="30206" y="23138"/>
                </a:lnTo>
                <a:lnTo>
                  <a:pt x="30267" y="23239"/>
                </a:lnTo>
                <a:lnTo>
                  <a:pt x="30347" y="23319"/>
                </a:lnTo>
                <a:lnTo>
                  <a:pt x="30448" y="23400"/>
                </a:lnTo>
                <a:lnTo>
                  <a:pt x="30649" y="23561"/>
                </a:lnTo>
                <a:lnTo>
                  <a:pt x="30871" y="23682"/>
                </a:lnTo>
                <a:lnTo>
                  <a:pt x="31374" y="24024"/>
                </a:lnTo>
                <a:lnTo>
                  <a:pt x="31878" y="24366"/>
                </a:lnTo>
                <a:lnTo>
                  <a:pt x="32059" y="24527"/>
                </a:lnTo>
                <a:lnTo>
                  <a:pt x="32240" y="24709"/>
                </a:lnTo>
                <a:lnTo>
                  <a:pt x="32582" y="25071"/>
                </a:lnTo>
                <a:lnTo>
                  <a:pt x="32905" y="25454"/>
                </a:lnTo>
                <a:lnTo>
                  <a:pt x="33066" y="25635"/>
                </a:lnTo>
                <a:lnTo>
                  <a:pt x="33247" y="25816"/>
                </a:lnTo>
                <a:lnTo>
                  <a:pt x="33166" y="25897"/>
                </a:lnTo>
                <a:lnTo>
                  <a:pt x="33086" y="25937"/>
                </a:lnTo>
                <a:lnTo>
                  <a:pt x="32965" y="25957"/>
                </a:lnTo>
                <a:lnTo>
                  <a:pt x="32562" y="25957"/>
                </a:lnTo>
                <a:lnTo>
                  <a:pt x="32301" y="25977"/>
                </a:lnTo>
                <a:lnTo>
                  <a:pt x="32039" y="26038"/>
                </a:lnTo>
                <a:lnTo>
                  <a:pt x="31777" y="26138"/>
                </a:lnTo>
                <a:lnTo>
                  <a:pt x="31596" y="26239"/>
                </a:lnTo>
                <a:lnTo>
                  <a:pt x="31394" y="26038"/>
                </a:lnTo>
                <a:lnTo>
                  <a:pt x="31233" y="25857"/>
                </a:lnTo>
                <a:lnTo>
                  <a:pt x="31072" y="25695"/>
                </a:lnTo>
                <a:lnTo>
                  <a:pt x="30710" y="25393"/>
                </a:lnTo>
                <a:lnTo>
                  <a:pt x="30327" y="25111"/>
                </a:lnTo>
                <a:lnTo>
                  <a:pt x="29924" y="24870"/>
                </a:lnTo>
                <a:lnTo>
                  <a:pt x="29884" y="24850"/>
                </a:lnTo>
                <a:lnTo>
                  <a:pt x="29824" y="24850"/>
                </a:lnTo>
                <a:lnTo>
                  <a:pt x="29783" y="24870"/>
                </a:lnTo>
                <a:lnTo>
                  <a:pt x="29743" y="24910"/>
                </a:lnTo>
                <a:lnTo>
                  <a:pt x="29723" y="24950"/>
                </a:lnTo>
                <a:lnTo>
                  <a:pt x="29703" y="24991"/>
                </a:lnTo>
                <a:lnTo>
                  <a:pt x="29723" y="25051"/>
                </a:lnTo>
                <a:lnTo>
                  <a:pt x="29743" y="25091"/>
                </a:lnTo>
                <a:lnTo>
                  <a:pt x="30065" y="25414"/>
                </a:lnTo>
                <a:lnTo>
                  <a:pt x="30347" y="25736"/>
                </a:lnTo>
                <a:lnTo>
                  <a:pt x="30891" y="26441"/>
                </a:lnTo>
                <a:lnTo>
                  <a:pt x="31012" y="26602"/>
                </a:lnTo>
                <a:lnTo>
                  <a:pt x="31133" y="26803"/>
                </a:lnTo>
                <a:lnTo>
                  <a:pt x="31052" y="27004"/>
                </a:lnTo>
                <a:lnTo>
                  <a:pt x="30992" y="27206"/>
                </a:lnTo>
                <a:lnTo>
                  <a:pt x="30951" y="27427"/>
                </a:lnTo>
                <a:lnTo>
                  <a:pt x="30931" y="27669"/>
                </a:lnTo>
                <a:lnTo>
                  <a:pt x="30770" y="27588"/>
                </a:lnTo>
                <a:lnTo>
                  <a:pt x="30589" y="27548"/>
                </a:lnTo>
                <a:lnTo>
                  <a:pt x="30408" y="27528"/>
                </a:lnTo>
                <a:lnTo>
                  <a:pt x="30226" y="27568"/>
                </a:lnTo>
                <a:lnTo>
                  <a:pt x="30106" y="27588"/>
                </a:lnTo>
                <a:lnTo>
                  <a:pt x="30005" y="27649"/>
                </a:lnTo>
                <a:lnTo>
                  <a:pt x="29904" y="27689"/>
                </a:lnTo>
                <a:lnTo>
                  <a:pt x="29824" y="27770"/>
                </a:lnTo>
                <a:lnTo>
                  <a:pt x="29663" y="27911"/>
                </a:lnTo>
                <a:lnTo>
                  <a:pt x="29542" y="28092"/>
                </a:lnTo>
                <a:lnTo>
                  <a:pt x="29461" y="28293"/>
                </a:lnTo>
                <a:lnTo>
                  <a:pt x="29381" y="28515"/>
                </a:lnTo>
                <a:lnTo>
                  <a:pt x="29340" y="28716"/>
                </a:lnTo>
                <a:lnTo>
                  <a:pt x="29320" y="28938"/>
                </a:lnTo>
                <a:lnTo>
                  <a:pt x="29320" y="29139"/>
                </a:lnTo>
                <a:lnTo>
                  <a:pt x="29360" y="29340"/>
                </a:lnTo>
                <a:lnTo>
                  <a:pt x="29401" y="29522"/>
                </a:lnTo>
                <a:lnTo>
                  <a:pt x="29461" y="29723"/>
                </a:lnTo>
                <a:lnTo>
                  <a:pt x="29602" y="30085"/>
                </a:lnTo>
                <a:lnTo>
                  <a:pt x="29642" y="30287"/>
                </a:lnTo>
                <a:lnTo>
                  <a:pt x="29663" y="30387"/>
                </a:lnTo>
                <a:lnTo>
                  <a:pt x="29642" y="30488"/>
                </a:lnTo>
                <a:lnTo>
                  <a:pt x="29642" y="30528"/>
                </a:lnTo>
                <a:lnTo>
                  <a:pt x="29622" y="30549"/>
                </a:lnTo>
                <a:lnTo>
                  <a:pt x="29542" y="30569"/>
                </a:lnTo>
                <a:lnTo>
                  <a:pt x="29461" y="30569"/>
                </a:lnTo>
                <a:lnTo>
                  <a:pt x="29360" y="30528"/>
                </a:lnTo>
                <a:lnTo>
                  <a:pt x="29119" y="30428"/>
                </a:lnTo>
                <a:lnTo>
                  <a:pt x="28877" y="30267"/>
                </a:lnTo>
                <a:lnTo>
                  <a:pt x="28938" y="30126"/>
                </a:lnTo>
                <a:lnTo>
                  <a:pt x="28978" y="29965"/>
                </a:lnTo>
                <a:lnTo>
                  <a:pt x="28998" y="29864"/>
                </a:lnTo>
                <a:lnTo>
                  <a:pt x="28978" y="29763"/>
                </a:lnTo>
                <a:lnTo>
                  <a:pt x="28958" y="29663"/>
                </a:lnTo>
                <a:lnTo>
                  <a:pt x="28917" y="29582"/>
                </a:lnTo>
                <a:lnTo>
                  <a:pt x="28877" y="29501"/>
                </a:lnTo>
                <a:lnTo>
                  <a:pt x="28797" y="29421"/>
                </a:lnTo>
                <a:lnTo>
                  <a:pt x="28736" y="29381"/>
                </a:lnTo>
                <a:lnTo>
                  <a:pt x="28636" y="29340"/>
                </a:lnTo>
                <a:lnTo>
                  <a:pt x="28837" y="28958"/>
                </a:lnTo>
                <a:lnTo>
                  <a:pt x="28998" y="28535"/>
                </a:lnTo>
                <a:lnTo>
                  <a:pt x="29099" y="28112"/>
                </a:lnTo>
                <a:lnTo>
                  <a:pt x="29179" y="27689"/>
                </a:lnTo>
                <a:lnTo>
                  <a:pt x="29199" y="27468"/>
                </a:lnTo>
                <a:lnTo>
                  <a:pt x="29199" y="27246"/>
                </a:lnTo>
                <a:lnTo>
                  <a:pt x="29179" y="27004"/>
                </a:lnTo>
                <a:lnTo>
                  <a:pt x="29139" y="26783"/>
                </a:lnTo>
                <a:lnTo>
                  <a:pt x="29099" y="26561"/>
                </a:lnTo>
                <a:lnTo>
                  <a:pt x="29038" y="26340"/>
                </a:lnTo>
                <a:lnTo>
                  <a:pt x="28877" y="25917"/>
                </a:lnTo>
                <a:lnTo>
                  <a:pt x="28756" y="25655"/>
                </a:lnTo>
                <a:lnTo>
                  <a:pt x="28595" y="25434"/>
                </a:lnTo>
                <a:lnTo>
                  <a:pt x="28575" y="25313"/>
                </a:lnTo>
                <a:lnTo>
                  <a:pt x="28535" y="25192"/>
                </a:lnTo>
                <a:lnTo>
                  <a:pt x="28474" y="25091"/>
                </a:lnTo>
                <a:lnTo>
                  <a:pt x="28414" y="24991"/>
                </a:lnTo>
                <a:lnTo>
                  <a:pt x="28333" y="24910"/>
                </a:lnTo>
                <a:lnTo>
                  <a:pt x="28233" y="24830"/>
                </a:lnTo>
                <a:lnTo>
                  <a:pt x="28031" y="24709"/>
                </a:lnTo>
                <a:lnTo>
                  <a:pt x="27810" y="24608"/>
                </a:lnTo>
                <a:lnTo>
                  <a:pt x="27568" y="24527"/>
                </a:lnTo>
                <a:lnTo>
                  <a:pt x="27306" y="24487"/>
                </a:lnTo>
                <a:lnTo>
                  <a:pt x="27065" y="24447"/>
                </a:lnTo>
                <a:lnTo>
                  <a:pt x="26461" y="24447"/>
                </a:lnTo>
                <a:lnTo>
                  <a:pt x="26159" y="24487"/>
                </a:lnTo>
                <a:lnTo>
                  <a:pt x="25857" y="24527"/>
                </a:lnTo>
                <a:lnTo>
                  <a:pt x="25252" y="24648"/>
                </a:lnTo>
                <a:lnTo>
                  <a:pt x="24668" y="24809"/>
                </a:lnTo>
                <a:lnTo>
                  <a:pt x="24266" y="24910"/>
                </a:lnTo>
                <a:lnTo>
                  <a:pt x="23883" y="25031"/>
                </a:lnTo>
                <a:lnTo>
                  <a:pt x="23964" y="24950"/>
                </a:lnTo>
                <a:lnTo>
                  <a:pt x="24044" y="24850"/>
                </a:lnTo>
                <a:lnTo>
                  <a:pt x="24185" y="24628"/>
                </a:lnTo>
                <a:lnTo>
                  <a:pt x="24306" y="24407"/>
                </a:lnTo>
                <a:lnTo>
                  <a:pt x="24427" y="24205"/>
                </a:lnTo>
                <a:lnTo>
                  <a:pt x="24769" y="23742"/>
                </a:lnTo>
                <a:lnTo>
                  <a:pt x="25112" y="23299"/>
                </a:lnTo>
                <a:lnTo>
                  <a:pt x="25252" y="23078"/>
                </a:lnTo>
                <a:lnTo>
                  <a:pt x="25353" y="22856"/>
                </a:lnTo>
                <a:lnTo>
                  <a:pt x="25454" y="22635"/>
                </a:lnTo>
                <a:lnTo>
                  <a:pt x="25514" y="22393"/>
                </a:lnTo>
                <a:lnTo>
                  <a:pt x="25555" y="22151"/>
                </a:lnTo>
                <a:lnTo>
                  <a:pt x="25575" y="21910"/>
                </a:lnTo>
                <a:lnTo>
                  <a:pt x="25575" y="21668"/>
                </a:lnTo>
                <a:lnTo>
                  <a:pt x="25555" y="21406"/>
                </a:lnTo>
                <a:lnTo>
                  <a:pt x="25514" y="21225"/>
                </a:lnTo>
                <a:lnTo>
                  <a:pt x="25454" y="21064"/>
                </a:lnTo>
                <a:lnTo>
                  <a:pt x="25373" y="20903"/>
                </a:lnTo>
                <a:lnTo>
                  <a:pt x="25293" y="20742"/>
                </a:lnTo>
                <a:lnTo>
                  <a:pt x="25575" y="20581"/>
                </a:lnTo>
                <a:lnTo>
                  <a:pt x="25675" y="20500"/>
                </a:lnTo>
                <a:lnTo>
                  <a:pt x="25756" y="20399"/>
                </a:lnTo>
                <a:lnTo>
                  <a:pt x="25816" y="20278"/>
                </a:lnTo>
                <a:lnTo>
                  <a:pt x="25857" y="20158"/>
                </a:lnTo>
                <a:lnTo>
                  <a:pt x="25857" y="20017"/>
                </a:lnTo>
                <a:lnTo>
                  <a:pt x="25836" y="19876"/>
                </a:lnTo>
                <a:lnTo>
                  <a:pt x="25776" y="19755"/>
                </a:lnTo>
                <a:lnTo>
                  <a:pt x="25695" y="19654"/>
                </a:lnTo>
                <a:lnTo>
                  <a:pt x="25575" y="19554"/>
                </a:lnTo>
                <a:lnTo>
                  <a:pt x="25494" y="19413"/>
                </a:lnTo>
                <a:lnTo>
                  <a:pt x="25454" y="19272"/>
                </a:lnTo>
                <a:lnTo>
                  <a:pt x="25454" y="19131"/>
                </a:lnTo>
                <a:lnTo>
                  <a:pt x="25454" y="18970"/>
                </a:lnTo>
                <a:lnTo>
                  <a:pt x="25474" y="18829"/>
                </a:lnTo>
                <a:lnTo>
                  <a:pt x="25555" y="18527"/>
                </a:lnTo>
                <a:lnTo>
                  <a:pt x="25716" y="18104"/>
                </a:lnTo>
                <a:lnTo>
                  <a:pt x="25877" y="17701"/>
                </a:lnTo>
                <a:lnTo>
                  <a:pt x="25957" y="17499"/>
                </a:lnTo>
                <a:lnTo>
                  <a:pt x="26038" y="17278"/>
                </a:lnTo>
                <a:lnTo>
                  <a:pt x="26078" y="17077"/>
                </a:lnTo>
                <a:lnTo>
                  <a:pt x="26118" y="16855"/>
                </a:lnTo>
                <a:lnTo>
                  <a:pt x="26118" y="16714"/>
                </a:lnTo>
                <a:lnTo>
                  <a:pt x="26118" y="16573"/>
                </a:lnTo>
                <a:lnTo>
                  <a:pt x="26078" y="16291"/>
                </a:lnTo>
                <a:lnTo>
                  <a:pt x="25977" y="16009"/>
                </a:lnTo>
                <a:lnTo>
                  <a:pt x="25857" y="15748"/>
                </a:lnTo>
                <a:lnTo>
                  <a:pt x="25695" y="15506"/>
                </a:lnTo>
                <a:lnTo>
                  <a:pt x="25514" y="15284"/>
                </a:lnTo>
                <a:lnTo>
                  <a:pt x="25393" y="15204"/>
                </a:lnTo>
                <a:lnTo>
                  <a:pt x="25293" y="15123"/>
                </a:lnTo>
                <a:lnTo>
                  <a:pt x="25172" y="15063"/>
                </a:lnTo>
                <a:lnTo>
                  <a:pt x="25031" y="15002"/>
                </a:lnTo>
                <a:lnTo>
                  <a:pt x="25112" y="14861"/>
                </a:lnTo>
                <a:lnTo>
                  <a:pt x="25192" y="14761"/>
                </a:lnTo>
                <a:lnTo>
                  <a:pt x="25313" y="14640"/>
                </a:lnTo>
                <a:lnTo>
                  <a:pt x="25434" y="14539"/>
                </a:lnTo>
                <a:lnTo>
                  <a:pt x="25534" y="14459"/>
                </a:lnTo>
                <a:lnTo>
                  <a:pt x="25615" y="14358"/>
                </a:lnTo>
                <a:lnTo>
                  <a:pt x="25675" y="14237"/>
                </a:lnTo>
                <a:lnTo>
                  <a:pt x="25716" y="14116"/>
                </a:lnTo>
                <a:lnTo>
                  <a:pt x="25716" y="13975"/>
                </a:lnTo>
                <a:lnTo>
                  <a:pt x="25695" y="13855"/>
                </a:lnTo>
                <a:lnTo>
                  <a:pt x="25635" y="13734"/>
                </a:lnTo>
                <a:lnTo>
                  <a:pt x="25555" y="13613"/>
                </a:lnTo>
                <a:lnTo>
                  <a:pt x="25373" y="13472"/>
                </a:lnTo>
                <a:lnTo>
                  <a:pt x="25192" y="13331"/>
                </a:lnTo>
                <a:lnTo>
                  <a:pt x="25011" y="13190"/>
                </a:lnTo>
                <a:lnTo>
                  <a:pt x="24830" y="13069"/>
                </a:lnTo>
                <a:lnTo>
                  <a:pt x="24628" y="12969"/>
                </a:lnTo>
                <a:lnTo>
                  <a:pt x="24427" y="12888"/>
                </a:lnTo>
                <a:lnTo>
                  <a:pt x="24205" y="12807"/>
                </a:lnTo>
                <a:lnTo>
                  <a:pt x="24004" y="12727"/>
                </a:lnTo>
                <a:lnTo>
                  <a:pt x="24064" y="12546"/>
                </a:lnTo>
                <a:lnTo>
                  <a:pt x="24105" y="12344"/>
                </a:lnTo>
                <a:lnTo>
                  <a:pt x="24105" y="12143"/>
                </a:lnTo>
                <a:lnTo>
                  <a:pt x="24064" y="11942"/>
                </a:lnTo>
                <a:lnTo>
                  <a:pt x="24024" y="11760"/>
                </a:lnTo>
                <a:lnTo>
                  <a:pt x="23923" y="11579"/>
                </a:lnTo>
                <a:lnTo>
                  <a:pt x="23823" y="11418"/>
                </a:lnTo>
                <a:lnTo>
                  <a:pt x="23682" y="11277"/>
                </a:lnTo>
                <a:lnTo>
                  <a:pt x="23521" y="11176"/>
                </a:lnTo>
                <a:lnTo>
                  <a:pt x="23319" y="11096"/>
                </a:lnTo>
                <a:lnTo>
                  <a:pt x="23178" y="11076"/>
                </a:lnTo>
                <a:lnTo>
                  <a:pt x="23057" y="11056"/>
                </a:lnTo>
                <a:lnTo>
                  <a:pt x="22917" y="11056"/>
                </a:lnTo>
                <a:lnTo>
                  <a:pt x="22796" y="11076"/>
                </a:lnTo>
                <a:lnTo>
                  <a:pt x="22534" y="11116"/>
                </a:lnTo>
                <a:lnTo>
                  <a:pt x="22292" y="11217"/>
                </a:lnTo>
                <a:lnTo>
                  <a:pt x="22292" y="11156"/>
                </a:lnTo>
                <a:lnTo>
                  <a:pt x="22312" y="10955"/>
                </a:lnTo>
                <a:lnTo>
                  <a:pt x="22272" y="10753"/>
                </a:lnTo>
                <a:lnTo>
                  <a:pt x="22212" y="10552"/>
                </a:lnTo>
                <a:lnTo>
                  <a:pt x="22131" y="10371"/>
                </a:lnTo>
                <a:lnTo>
                  <a:pt x="22030" y="10190"/>
                </a:lnTo>
                <a:lnTo>
                  <a:pt x="21890" y="10049"/>
                </a:lnTo>
                <a:lnTo>
                  <a:pt x="21708" y="9928"/>
                </a:lnTo>
                <a:lnTo>
                  <a:pt x="21628" y="9888"/>
                </a:lnTo>
                <a:lnTo>
                  <a:pt x="21527" y="9867"/>
                </a:lnTo>
                <a:lnTo>
                  <a:pt x="21406" y="9827"/>
                </a:lnTo>
                <a:lnTo>
                  <a:pt x="21064" y="9827"/>
                </a:lnTo>
                <a:lnTo>
                  <a:pt x="20842" y="9888"/>
                </a:lnTo>
                <a:lnTo>
                  <a:pt x="20641" y="9968"/>
                </a:lnTo>
                <a:lnTo>
                  <a:pt x="20460" y="10089"/>
                </a:lnTo>
                <a:lnTo>
                  <a:pt x="20279" y="10210"/>
                </a:lnTo>
                <a:lnTo>
                  <a:pt x="19916" y="10532"/>
                </a:lnTo>
                <a:lnTo>
                  <a:pt x="19191" y="11156"/>
                </a:lnTo>
                <a:lnTo>
                  <a:pt x="18849" y="11478"/>
                </a:lnTo>
                <a:lnTo>
                  <a:pt x="18506" y="11801"/>
                </a:lnTo>
                <a:lnTo>
                  <a:pt x="18345" y="11861"/>
                </a:lnTo>
                <a:lnTo>
                  <a:pt x="18285" y="11901"/>
                </a:lnTo>
                <a:lnTo>
                  <a:pt x="18225" y="11962"/>
                </a:lnTo>
                <a:lnTo>
                  <a:pt x="18084" y="11740"/>
                </a:lnTo>
                <a:lnTo>
                  <a:pt x="17922" y="11539"/>
                </a:lnTo>
                <a:lnTo>
                  <a:pt x="17761" y="11358"/>
                </a:lnTo>
                <a:lnTo>
                  <a:pt x="17580" y="11196"/>
                </a:lnTo>
                <a:lnTo>
                  <a:pt x="17379" y="11056"/>
                </a:lnTo>
                <a:lnTo>
                  <a:pt x="17177" y="10894"/>
                </a:lnTo>
                <a:lnTo>
                  <a:pt x="16734" y="10633"/>
                </a:lnTo>
                <a:lnTo>
                  <a:pt x="16231" y="10351"/>
                </a:lnTo>
                <a:lnTo>
                  <a:pt x="15707" y="10089"/>
                </a:lnTo>
                <a:lnTo>
                  <a:pt x="15164" y="9827"/>
                </a:lnTo>
                <a:lnTo>
                  <a:pt x="14640" y="9606"/>
                </a:lnTo>
                <a:lnTo>
                  <a:pt x="14539" y="9585"/>
                </a:lnTo>
                <a:lnTo>
                  <a:pt x="14459" y="9565"/>
                </a:lnTo>
                <a:lnTo>
                  <a:pt x="14378" y="9565"/>
                </a:lnTo>
                <a:lnTo>
                  <a:pt x="14278" y="9585"/>
                </a:lnTo>
                <a:lnTo>
                  <a:pt x="14197" y="9626"/>
                </a:lnTo>
                <a:lnTo>
                  <a:pt x="14137" y="9666"/>
                </a:lnTo>
                <a:lnTo>
                  <a:pt x="13996" y="9767"/>
                </a:lnTo>
                <a:lnTo>
                  <a:pt x="13875" y="9928"/>
                </a:lnTo>
                <a:lnTo>
                  <a:pt x="13814" y="10089"/>
                </a:lnTo>
                <a:lnTo>
                  <a:pt x="13794" y="10169"/>
                </a:lnTo>
                <a:lnTo>
                  <a:pt x="13794" y="10250"/>
                </a:lnTo>
                <a:lnTo>
                  <a:pt x="13794" y="10351"/>
                </a:lnTo>
                <a:lnTo>
                  <a:pt x="13814" y="10431"/>
                </a:lnTo>
                <a:lnTo>
                  <a:pt x="13895" y="10673"/>
                </a:lnTo>
                <a:lnTo>
                  <a:pt x="13996" y="10915"/>
                </a:lnTo>
                <a:lnTo>
                  <a:pt x="14116" y="11136"/>
                </a:lnTo>
                <a:lnTo>
                  <a:pt x="14257" y="11358"/>
                </a:lnTo>
                <a:lnTo>
                  <a:pt x="13653" y="11478"/>
                </a:lnTo>
                <a:lnTo>
                  <a:pt x="13049" y="11640"/>
                </a:lnTo>
                <a:lnTo>
                  <a:pt x="12949" y="11680"/>
                </a:lnTo>
                <a:lnTo>
                  <a:pt x="12848" y="11740"/>
                </a:lnTo>
                <a:lnTo>
                  <a:pt x="12767" y="11801"/>
                </a:lnTo>
                <a:lnTo>
                  <a:pt x="12707" y="11881"/>
                </a:lnTo>
                <a:lnTo>
                  <a:pt x="12646" y="11942"/>
                </a:lnTo>
                <a:lnTo>
                  <a:pt x="12606" y="12042"/>
                </a:lnTo>
                <a:lnTo>
                  <a:pt x="12566" y="12123"/>
                </a:lnTo>
                <a:lnTo>
                  <a:pt x="12566" y="12203"/>
                </a:lnTo>
                <a:lnTo>
                  <a:pt x="12546" y="12304"/>
                </a:lnTo>
                <a:lnTo>
                  <a:pt x="12566" y="12405"/>
                </a:lnTo>
                <a:lnTo>
                  <a:pt x="12586" y="12485"/>
                </a:lnTo>
                <a:lnTo>
                  <a:pt x="12606" y="12586"/>
                </a:lnTo>
                <a:lnTo>
                  <a:pt x="12667" y="12667"/>
                </a:lnTo>
                <a:lnTo>
                  <a:pt x="12727" y="12747"/>
                </a:lnTo>
                <a:lnTo>
                  <a:pt x="12787" y="12828"/>
                </a:lnTo>
                <a:lnTo>
                  <a:pt x="12888" y="12888"/>
                </a:lnTo>
                <a:lnTo>
                  <a:pt x="12949" y="12948"/>
                </a:lnTo>
                <a:lnTo>
                  <a:pt x="12969" y="13029"/>
                </a:lnTo>
                <a:lnTo>
                  <a:pt x="12989" y="13130"/>
                </a:lnTo>
                <a:lnTo>
                  <a:pt x="12989" y="13251"/>
                </a:lnTo>
                <a:lnTo>
                  <a:pt x="12969" y="13351"/>
                </a:lnTo>
                <a:lnTo>
                  <a:pt x="12928" y="13452"/>
                </a:lnTo>
                <a:lnTo>
                  <a:pt x="12888" y="13532"/>
                </a:lnTo>
                <a:lnTo>
                  <a:pt x="12848" y="13613"/>
                </a:lnTo>
                <a:lnTo>
                  <a:pt x="12687" y="13754"/>
                </a:lnTo>
                <a:lnTo>
                  <a:pt x="12526" y="13895"/>
                </a:lnTo>
                <a:lnTo>
                  <a:pt x="12344" y="13996"/>
                </a:lnTo>
                <a:lnTo>
                  <a:pt x="12163" y="14076"/>
                </a:lnTo>
                <a:lnTo>
                  <a:pt x="11962" y="14157"/>
                </a:lnTo>
                <a:lnTo>
                  <a:pt x="11740" y="14217"/>
                </a:lnTo>
                <a:lnTo>
                  <a:pt x="11338" y="14338"/>
                </a:lnTo>
                <a:lnTo>
                  <a:pt x="11257" y="14358"/>
                </a:lnTo>
                <a:lnTo>
                  <a:pt x="11176" y="14418"/>
                </a:lnTo>
                <a:lnTo>
                  <a:pt x="11096" y="14479"/>
                </a:lnTo>
                <a:lnTo>
                  <a:pt x="11035" y="14539"/>
                </a:lnTo>
                <a:lnTo>
                  <a:pt x="10975" y="14620"/>
                </a:lnTo>
                <a:lnTo>
                  <a:pt x="10935" y="14721"/>
                </a:lnTo>
                <a:lnTo>
                  <a:pt x="10894" y="14801"/>
                </a:lnTo>
                <a:lnTo>
                  <a:pt x="10874" y="14902"/>
                </a:lnTo>
                <a:lnTo>
                  <a:pt x="10854" y="15002"/>
                </a:lnTo>
                <a:lnTo>
                  <a:pt x="10854" y="15083"/>
                </a:lnTo>
                <a:lnTo>
                  <a:pt x="10874" y="15184"/>
                </a:lnTo>
                <a:lnTo>
                  <a:pt x="10915" y="15264"/>
                </a:lnTo>
                <a:lnTo>
                  <a:pt x="10955" y="15365"/>
                </a:lnTo>
                <a:lnTo>
                  <a:pt x="11015" y="15425"/>
                </a:lnTo>
                <a:lnTo>
                  <a:pt x="11096" y="15486"/>
                </a:lnTo>
                <a:lnTo>
                  <a:pt x="11176" y="15546"/>
                </a:lnTo>
                <a:lnTo>
                  <a:pt x="12083" y="15969"/>
                </a:lnTo>
                <a:lnTo>
                  <a:pt x="11760" y="16070"/>
                </a:lnTo>
                <a:lnTo>
                  <a:pt x="11458" y="16191"/>
                </a:lnTo>
                <a:lnTo>
                  <a:pt x="11257" y="16291"/>
                </a:lnTo>
                <a:lnTo>
                  <a:pt x="11076" y="16412"/>
                </a:lnTo>
                <a:lnTo>
                  <a:pt x="10894" y="16533"/>
                </a:lnTo>
                <a:lnTo>
                  <a:pt x="10733" y="16674"/>
                </a:lnTo>
                <a:lnTo>
                  <a:pt x="10592" y="16835"/>
                </a:lnTo>
                <a:lnTo>
                  <a:pt x="10472" y="16996"/>
                </a:lnTo>
                <a:lnTo>
                  <a:pt x="10371" y="17197"/>
                </a:lnTo>
                <a:lnTo>
                  <a:pt x="10290" y="17399"/>
                </a:lnTo>
                <a:lnTo>
                  <a:pt x="10270" y="17620"/>
                </a:lnTo>
                <a:lnTo>
                  <a:pt x="10270" y="17822"/>
                </a:lnTo>
                <a:lnTo>
                  <a:pt x="10311" y="18043"/>
                </a:lnTo>
                <a:lnTo>
                  <a:pt x="10371" y="18245"/>
                </a:lnTo>
                <a:lnTo>
                  <a:pt x="10472" y="18426"/>
                </a:lnTo>
                <a:lnTo>
                  <a:pt x="10592" y="18607"/>
                </a:lnTo>
                <a:lnTo>
                  <a:pt x="10733" y="18768"/>
                </a:lnTo>
                <a:lnTo>
                  <a:pt x="10915" y="18889"/>
                </a:lnTo>
                <a:lnTo>
                  <a:pt x="11056" y="18970"/>
                </a:lnTo>
                <a:lnTo>
                  <a:pt x="11217" y="19010"/>
                </a:lnTo>
                <a:lnTo>
                  <a:pt x="11015" y="19372"/>
                </a:lnTo>
                <a:lnTo>
                  <a:pt x="10129" y="20862"/>
                </a:lnTo>
                <a:lnTo>
                  <a:pt x="10069" y="20963"/>
                </a:lnTo>
                <a:lnTo>
                  <a:pt x="10029" y="21084"/>
                </a:lnTo>
                <a:lnTo>
                  <a:pt x="10029" y="21185"/>
                </a:lnTo>
                <a:lnTo>
                  <a:pt x="10029" y="21285"/>
                </a:lnTo>
                <a:lnTo>
                  <a:pt x="10069" y="21386"/>
                </a:lnTo>
                <a:lnTo>
                  <a:pt x="10109" y="21487"/>
                </a:lnTo>
                <a:lnTo>
                  <a:pt x="10170" y="21567"/>
                </a:lnTo>
                <a:lnTo>
                  <a:pt x="10230" y="21648"/>
                </a:lnTo>
                <a:lnTo>
                  <a:pt x="10311" y="21708"/>
                </a:lnTo>
                <a:lnTo>
                  <a:pt x="10391" y="21769"/>
                </a:lnTo>
                <a:lnTo>
                  <a:pt x="10492" y="21809"/>
                </a:lnTo>
                <a:lnTo>
                  <a:pt x="10592" y="21829"/>
                </a:lnTo>
                <a:lnTo>
                  <a:pt x="10814" y="21829"/>
                </a:lnTo>
                <a:lnTo>
                  <a:pt x="10935" y="21809"/>
                </a:lnTo>
                <a:lnTo>
                  <a:pt x="11035" y="21769"/>
                </a:lnTo>
                <a:lnTo>
                  <a:pt x="11176" y="21708"/>
                </a:lnTo>
                <a:lnTo>
                  <a:pt x="11317" y="21668"/>
                </a:lnTo>
                <a:lnTo>
                  <a:pt x="11458" y="21668"/>
                </a:lnTo>
                <a:lnTo>
                  <a:pt x="11579" y="21688"/>
                </a:lnTo>
                <a:lnTo>
                  <a:pt x="11700" y="21728"/>
                </a:lnTo>
                <a:lnTo>
                  <a:pt x="11821" y="21789"/>
                </a:lnTo>
                <a:lnTo>
                  <a:pt x="11901" y="21869"/>
                </a:lnTo>
                <a:lnTo>
                  <a:pt x="12002" y="21970"/>
                </a:lnTo>
                <a:lnTo>
                  <a:pt x="12062" y="22071"/>
                </a:lnTo>
                <a:lnTo>
                  <a:pt x="12123" y="22192"/>
                </a:lnTo>
                <a:lnTo>
                  <a:pt x="12163" y="22312"/>
                </a:lnTo>
                <a:lnTo>
                  <a:pt x="12183" y="22433"/>
                </a:lnTo>
                <a:lnTo>
                  <a:pt x="12183" y="22574"/>
                </a:lnTo>
                <a:lnTo>
                  <a:pt x="12143" y="22715"/>
                </a:lnTo>
                <a:lnTo>
                  <a:pt x="12103" y="22836"/>
                </a:lnTo>
                <a:lnTo>
                  <a:pt x="12042" y="22977"/>
                </a:lnTo>
                <a:lnTo>
                  <a:pt x="11982" y="23078"/>
                </a:lnTo>
                <a:lnTo>
                  <a:pt x="11962" y="23178"/>
                </a:lnTo>
                <a:lnTo>
                  <a:pt x="11942" y="23299"/>
                </a:lnTo>
                <a:lnTo>
                  <a:pt x="11962" y="23400"/>
                </a:lnTo>
                <a:lnTo>
                  <a:pt x="11982" y="23500"/>
                </a:lnTo>
                <a:lnTo>
                  <a:pt x="12022" y="23601"/>
                </a:lnTo>
                <a:lnTo>
                  <a:pt x="12083" y="23682"/>
                </a:lnTo>
                <a:lnTo>
                  <a:pt x="12143" y="23762"/>
                </a:lnTo>
                <a:lnTo>
                  <a:pt x="12224" y="23823"/>
                </a:lnTo>
                <a:lnTo>
                  <a:pt x="12324" y="23883"/>
                </a:lnTo>
                <a:lnTo>
                  <a:pt x="12425" y="23923"/>
                </a:lnTo>
                <a:lnTo>
                  <a:pt x="12526" y="23964"/>
                </a:lnTo>
                <a:lnTo>
                  <a:pt x="12727" y="23964"/>
                </a:lnTo>
                <a:lnTo>
                  <a:pt x="12828" y="23923"/>
                </a:lnTo>
                <a:lnTo>
                  <a:pt x="12949" y="23863"/>
                </a:lnTo>
                <a:lnTo>
                  <a:pt x="13130" y="23762"/>
                </a:lnTo>
                <a:lnTo>
                  <a:pt x="13331" y="23682"/>
                </a:lnTo>
                <a:lnTo>
                  <a:pt x="13251" y="24346"/>
                </a:lnTo>
                <a:lnTo>
                  <a:pt x="12828" y="24286"/>
                </a:lnTo>
                <a:lnTo>
                  <a:pt x="12385" y="24225"/>
                </a:lnTo>
                <a:lnTo>
                  <a:pt x="11942" y="24205"/>
                </a:lnTo>
                <a:lnTo>
                  <a:pt x="11499" y="24205"/>
                </a:lnTo>
                <a:lnTo>
                  <a:pt x="11176" y="24225"/>
                </a:lnTo>
                <a:lnTo>
                  <a:pt x="10834" y="24246"/>
                </a:lnTo>
                <a:lnTo>
                  <a:pt x="10190" y="24326"/>
                </a:lnTo>
                <a:lnTo>
                  <a:pt x="9827" y="24407"/>
                </a:lnTo>
                <a:lnTo>
                  <a:pt x="9646" y="24447"/>
                </a:lnTo>
                <a:lnTo>
                  <a:pt x="9485" y="24507"/>
                </a:lnTo>
                <a:lnTo>
                  <a:pt x="9344" y="24588"/>
                </a:lnTo>
                <a:lnTo>
                  <a:pt x="9223" y="24709"/>
                </a:lnTo>
                <a:lnTo>
                  <a:pt x="9122" y="24850"/>
                </a:lnTo>
                <a:lnTo>
                  <a:pt x="9042" y="25031"/>
                </a:lnTo>
                <a:lnTo>
                  <a:pt x="9022" y="25111"/>
                </a:lnTo>
                <a:lnTo>
                  <a:pt x="9022" y="25212"/>
                </a:lnTo>
                <a:lnTo>
                  <a:pt x="9042" y="25373"/>
                </a:lnTo>
                <a:lnTo>
                  <a:pt x="9102" y="25534"/>
                </a:lnTo>
                <a:lnTo>
                  <a:pt x="9203" y="25655"/>
                </a:lnTo>
                <a:lnTo>
                  <a:pt x="9243" y="25695"/>
                </a:lnTo>
                <a:lnTo>
                  <a:pt x="9102" y="25897"/>
                </a:lnTo>
                <a:lnTo>
                  <a:pt x="9062" y="25816"/>
                </a:lnTo>
                <a:lnTo>
                  <a:pt x="9022" y="25736"/>
                </a:lnTo>
                <a:lnTo>
                  <a:pt x="8941" y="25675"/>
                </a:lnTo>
                <a:lnTo>
                  <a:pt x="8861" y="25595"/>
                </a:lnTo>
                <a:lnTo>
                  <a:pt x="8800" y="25554"/>
                </a:lnTo>
                <a:lnTo>
                  <a:pt x="8720" y="25534"/>
                </a:lnTo>
                <a:lnTo>
                  <a:pt x="8559" y="25534"/>
                </a:lnTo>
                <a:lnTo>
                  <a:pt x="8418" y="25554"/>
                </a:lnTo>
                <a:lnTo>
                  <a:pt x="8256" y="25635"/>
                </a:lnTo>
                <a:lnTo>
                  <a:pt x="8095" y="25716"/>
                </a:lnTo>
                <a:lnTo>
                  <a:pt x="7954" y="25816"/>
                </a:lnTo>
                <a:lnTo>
                  <a:pt x="7713" y="25997"/>
                </a:lnTo>
                <a:lnTo>
                  <a:pt x="7411" y="26259"/>
                </a:lnTo>
                <a:lnTo>
                  <a:pt x="7109" y="26521"/>
                </a:lnTo>
                <a:lnTo>
                  <a:pt x="6525" y="27045"/>
                </a:lnTo>
                <a:lnTo>
                  <a:pt x="6223" y="27347"/>
                </a:lnTo>
                <a:lnTo>
                  <a:pt x="6021" y="27588"/>
                </a:lnTo>
                <a:lnTo>
                  <a:pt x="5800" y="27850"/>
                </a:lnTo>
                <a:lnTo>
                  <a:pt x="5598" y="28132"/>
                </a:lnTo>
                <a:lnTo>
                  <a:pt x="5538" y="28273"/>
                </a:lnTo>
                <a:lnTo>
                  <a:pt x="5478" y="28394"/>
                </a:lnTo>
                <a:lnTo>
                  <a:pt x="5457" y="28515"/>
                </a:lnTo>
                <a:lnTo>
                  <a:pt x="5457" y="28595"/>
                </a:lnTo>
                <a:lnTo>
                  <a:pt x="5498" y="28676"/>
                </a:lnTo>
                <a:lnTo>
                  <a:pt x="5578" y="28736"/>
                </a:lnTo>
                <a:lnTo>
                  <a:pt x="5518" y="28897"/>
                </a:lnTo>
                <a:lnTo>
                  <a:pt x="5518" y="28938"/>
                </a:lnTo>
                <a:lnTo>
                  <a:pt x="5478" y="28837"/>
                </a:lnTo>
                <a:lnTo>
                  <a:pt x="5437" y="28696"/>
                </a:lnTo>
                <a:lnTo>
                  <a:pt x="5397" y="28474"/>
                </a:lnTo>
                <a:lnTo>
                  <a:pt x="5377" y="28233"/>
                </a:lnTo>
                <a:lnTo>
                  <a:pt x="5337" y="27971"/>
                </a:lnTo>
                <a:lnTo>
                  <a:pt x="5296" y="27488"/>
                </a:lnTo>
                <a:lnTo>
                  <a:pt x="5256" y="27246"/>
                </a:lnTo>
                <a:lnTo>
                  <a:pt x="5175" y="27004"/>
                </a:lnTo>
                <a:lnTo>
                  <a:pt x="5095" y="26783"/>
                </a:lnTo>
                <a:lnTo>
                  <a:pt x="4954" y="26561"/>
                </a:lnTo>
                <a:lnTo>
                  <a:pt x="4813" y="26380"/>
                </a:lnTo>
                <a:lnTo>
                  <a:pt x="5498" y="25877"/>
                </a:lnTo>
                <a:lnTo>
                  <a:pt x="6202" y="25414"/>
                </a:lnTo>
                <a:lnTo>
                  <a:pt x="6686" y="25132"/>
                </a:lnTo>
                <a:lnTo>
                  <a:pt x="7169" y="24850"/>
                </a:lnTo>
                <a:lnTo>
                  <a:pt x="7391" y="24749"/>
                </a:lnTo>
                <a:lnTo>
                  <a:pt x="7592" y="24628"/>
                </a:lnTo>
                <a:lnTo>
                  <a:pt x="7693" y="24568"/>
                </a:lnTo>
                <a:lnTo>
                  <a:pt x="7773" y="24487"/>
                </a:lnTo>
                <a:lnTo>
                  <a:pt x="7854" y="24407"/>
                </a:lnTo>
                <a:lnTo>
                  <a:pt x="7914" y="24306"/>
                </a:lnTo>
                <a:lnTo>
                  <a:pt x="7934" y="24225"/>
                </a:lnTo>
                <a:lnTo>
                  <a:pt x="7914" y="24165"/>
                </a:lnTo>
                <a:lnTo>
                  <a:pt x="7874" y="24105"/>
                </a:lnTo>
                <a:lnTo>
                  <a:pt x="7813" y="24064"/>
                </a:lnTo>
                <a:lnTo>
                  <a:pt x="7713" y="24044"/>
                </a:lnTo>
                <a:lnTo>
                  <a:pt x="7592" y="24044"/>
                </a:lnTo>
                <a:lnTo>
                  <a:pt x="7491" y="24064"/>
                </a:lnTo>
                <a:lnTo>
                  <a:pt x="7391" y="24084"/>
                </a:lnTo>
                <a:lnTo>
                  <a:pt x="7189" y="24165"/>
                </a:lnTo>
                <a:lnTo>
                  <a:pt x="6988" y="24266"/>
                </a:lnTo>
                <a:lnTo>
                  <a:pt x="6706" y="24407"/>
                </a:lnTo>
                <a:lnTo>
                  <a:pt x="6424" y="24548"/>
                </a:lnTo>
                <a:lnTo>
                  <a:pt x="5900" y="24890"/>
                </a:lnTo>
                <a:lnTo>
                  <a:pt x="5498" y="25152"/>
                </a:lnTo>
                <a:lnTo>
                  <a:pt x="5115" y="25434"/>
                </a:lnTo>
                <a:lnTo>
                  <a:pt x="4753" y="25736"/>
                </a:lnTo>
                <a:lnTo>
                  <a:pt x="4430" y="26058"/>
                </a:lnTo>
                <a:lnTo>
                  <a:pt x="4229" y="25957"/>
                </a:lnTo>
                <a:lnTo>
                  <a:pt x="4028" y="25897"/>
                </a:lnTo>
                <a:lnTo>
                  <a:pt x="3826" y="25836"/>
                </a:lnTo>
                <a:lnTo>
                  <a:pt x="3605" y="25816"/>
                </a:lnTo>
                <a:lnTo>
                  <a:pt x="4712" y="21889"/>
                </a:lnTo>
                <a:lnTo>
                  <a:pt x="4753" y="22111"/>
                </a:lnTo>
                <a:lnTo>
                  <a:pt x="4853" y="22312"/>
                </a:lnTo>
                <a:lnTo>
                  <a:pt x="4994" y="22494"/>
                </a:lnTo>
                <a:lnTo>
                  <a:pt x="5155" y="22655"/>
                </a:lnTo>
                <a:lnTo>
                  <a:pt x="5337" y="22776"/>
                </a:lnTo>
                <a:lnTo>
                  <a:pt x="5558" y="22876"/>
                </a:lnTo>
                <a:lnTo>
                  <a:pt x="5759" y="22957"/>
                </a:lnTo>
                <a:lnTo>
                  <a:pt x="6001" y="22997"/>
                </a:lnTo>
                <a:lnTo>
                  <a:pt x="6243" y="22977"/>
                </a:lnTo>
                <a:lnTo>
                  <a:pt x="6505" y="22937"/>
                </a:lnTo>
                <a:lnTo>
                  <a:pt x="6726" y="22856"/>
                </a:lnTo>
                <a:lnTo>
                  <a:pt x="6948" y="22735"/>
                </a:lnTo>
                <a:lnTo>
                  <a:pt x="7149" y="22574"/>
                </a:lnTo>
                <a:lnTo>
                  <a:pt x="7330" y="22393"/>
                </a:lnTo>
                <a:lnTo>
                  <a:pt x="7471" y="22171"/>
                </a:lnTo>
                <a:lnTo>
                  <a:pt x="7592" y="21950"/>
                </a:lnTo>
                <a:lnTo>
                  <a:pt x="7693" y="21668"/>
                </a:lnTo>
                <a:lnTo>
                  <a:pt x="7753" y="21366"/>
                </a:lnTo>
                <a:lnTo>
                  <a:pt x="7773" y="21084"/>
                </a:lnTo>
                <a:lnTo>
                  <a:pt x="7753" y="20802"/>
                </a:lnTo>
                <a:lnTo>
                  <a:pt x="7693" y="20500"/>
                </a:lnTo>
                <a:lnTo>
                  <a:pt x="7612" y="20218"/>
                </a:lnTo>
                <a:lnTo>
                  <a:pt x="7511" y="19936"/>
                </a:lnTo>
                <a:lnTo>
                  <a:pt x="7391" y="19674"/>
                </a:lnTo>
                <a:lnTo>
                  <a:pt x="7350" y="19594"/>
                </a:lnTo>
                <a:lnTo>
                  <a:pt x="7290" y="19533"/>
                </a:lnTo>
                <a:lnTo>
                  <a:pt x="7149" y="19453"/>
                </a:lnTo>
                <a:lnTo>
                  <a:pt x="7008" y="19392"/>
                </a:lnTo>
                <a:lnTo>
                  <a:pt x="6847" y="19372"/>
                </a:lnTo>
                <a:lnTo>
                  <a:pt x="6283" y="19372"/>
                </a:lnTo>
                <a:lnTo>
                  <a:pt x="6001" y="19392"/>
                </a:lnTo>
                <a:lnTo>
                  <a:pt x="5739" y="19433"/>
                </a:lnTo>
                <a:lnTo>
                  <a:pt x="5578" y="19493"/>
                </a:lnTo>
                <a:lnTo>
                  <a:pt x="5478" y="19594"/>
                </a:lnTo>
                <a:lnTo>
                  <a:pt x="5397" y="19694"/>
                </a:lnTo>
                <a:lnTo>
                  <a:pt x="5337" y="19835"/>
                </a:lnTo>
                <a:lnTo>
                  <a:pt x="5316" y="19976"/>
                </a:lnTo>
                <a:lnTo>
                  <a:pt x="5316" y="20117"/>
                </a:lnTo>
                <a:lnTo>
                  <a:pt x="5357" y="20258"/>
                </a:lnTo>
                <a:lnTo>
                  <a:pt x="5437" y="20379"/>
                </a:lnTo>
                <a:lnTo>
                  <a:pt x="5296" y="20480"/>
                </a:lnTo>
                <a:lnTo>
                  <a:pt x="5175" y="20601"/>
                </a:lnTo>
                <a:lnTo>
                  <a:pt x="5075" y="20721"/>
                </a:lnTo>
                <a:lnTo>
                  <a:pt x="4974" y="20842"/>
                </a:lnTo>
                <a:lnTo>
                  <a:pt x="4873" y="20983"/>
                </a:lnTo>
                <a:lnTo>
                  <a:pt x="4813" y="21144"/>
                </a:lnTo>
                <a:lnTo>
                  <a:pt x="4753" y="21285"/>
                </a:lnTo>
                <a:lnTo>
                  <a:pt x="4712" y="21446"/>
                </a:lnTo>
                <a:lnTo>
                  <a:pt x="4672" y="21326"/>
                </a:lnTo>
                <a:lnTo>
                  <a:pt x="4591" y="21205"/>
                </a:lnTo>
                <a:lnTo>
                  <a:pt x="4491" y="21104"/>
                </a:lnTo>
                <a:lnTo>
                  <a:pt x="4390" y="21024"/>
                </a:lnTo>
                <a:lnTo>
                  <a:pt x="4088" y="20883"/>
                </a:lnTo>
                <a:lnTo>
                  <a:pt x="3786" y="20742"/>
                </a:lnTo>
                <a:lnTo>
                  <a:pt x="3484" y="20641"/>
                </a:lnTo>
                <a:lnTo>
                  <a:pt x="3182" y="20540"/>
                </a:lnTo>
                <a:lnTo>
                  <a:pt x="2860" y="20480"/>
                </a:lnTo>
                <a:lnTo>
                  <a:pt x="2537" y="20419"/>
                </a:lnTo>
                <a:lnTo>
                  <a:pt x="2215" y="20399"/>
                </a:lnTo>
                <a:lnTo>
                  <a:pt x="1893" y="20399"/>
                </a:lnTo>
                <a:lnTo>
                  <a:pt x="4471" y="14761"/>
                </a:lnTo>
                <a:lnTo>
                  <a:pt x="4511" y="14580"/>
                </a:lnTo>
                <a:lnTo>
                  <a:pt x="4531" y="14398"/>
                </a:lnTo>
                <a:lnTo>
                  <a:pt x="4511" y="14197"/>
                </a:lnTo>
                <a:lnTo>
                  <a:pt x="4451" y="14036"/>
                </a:lnTo>
                <a:lnTo>
                  <a:pt x="4350" y="13875"/>
                </a:lnTo>
                <a:lnTo>
                  <a:pt x="4289" y="13814"/>
                </a:lnTo>
                <a:lnTo>
                  <a:pt x="4209" y="13754"/>
                </a:lnTo>
                <a:lnTo>
                  <a:pt x="4128" y="13714"/>
                </a:lnTo>
                <a:lnTo>
                  <a:pt x="4048" y="13694"/>
                </a:lnTo>
                <a:lnTo>
                  <a:pt x="3947" y="13673"/>
                </a:lnTo>
                <a:lnTo>
                  <a:pt x="3846" y="13673"/>
                </a:lnTo>
                <a:lnTo>
                  <a:pt x="3262" y="13714"/>
                </a:lnTo>
                <a:lnTo>
                  <a:pt x="3484" y="13351"/>
                </a:lnTo>
                <a:lnTo>
                  <a:pt x="3726" y="12969"/>
                </a:lnTo>
                <a:lnTo>
                  <a:pt x="3987" y="12626"/>
                </a:lnTo>
                <a:lnTo>
                  <a:pt x="4269" y="12284"/>
                </a:lnTo>
                <a:lnTo>
                  <a:pt x="4551" y="11942"/>
                </a:lnTo>
                <a:lnTo>
                  <a:pt x="4853" y="11619"/>
                </a:lnTo>
                <a:lnTo>
                  <a:pt x="5175" y="11317"/>
                </a:lnTo>
                <a:lnTo>
                  <a:pt x="5498" y="11035"/>
                </a:lnTo>
                <a:lnTo>
                  <a:pt x="5578" y="10955"/>
                </a:lnTo>
                <a:lnTo>
                  <a:pt x="5639" y="10874"/>
                </a:lnTo>
                <a:lnTo>
                  <a:pt x="5679" y="10794"/>
                </a:lnTo>
                <a:lnTo>
                  <a:pt x="5699" y="10693"/>
                </a:lnTo>
                <a:lnTo>
                  <a:pt x="5719" y="10613"/>
                </a:lnTo>
                <a:lnTo>
                  <a:pt x="5719" y="10512"/>
                </a:lnTo>
                <a:lnTo>
                  <a:pt x="5679" y="10331"/>
                </a:lnTo>
                <a:lnTo>
                  <a:pt x="5598" y="10169"/>
                </a:lnTo>
                <a:lnTo>
                  <a:pt x="5478" y="10029"/>
                </a:lnTo>
                <a:lnTo>
                  <a:pt x="5337" y="9908"/>
                </a:lnTo>
                <a:lnTo>
                  <a:pt x="5175" y="9807"/>
                </a:lnTo>
                <a:lnTo>
                  <a:pt x="4148" y="9424"/>
                </a:lnTo>
                <a:lnTo>
                  <a:pt x="10230" y="6786"/>
                </a:lnTo>
                <a:lnTo>
                  <a:pt x="10311" y="6746"/>
                </a:lnTo>
                <a:lnTo>
                  <a:pt x="10391" y="6686"/>
                </a:lnTo>
                <a:lnTo>
                  <a:pt x="10451" y="6605"/>
                </a:lnTo>
                <a:lnTo>
                  <a:pt x="10512" y="6525"/>
                </a:lnTo>
                <a:lnTo>
                  <a:pt x="10552" y="6444"/>
                </a:lnTo>
                <a:lnTo>
                  <a:pt x="10572" y="6343"/>
                </a:lnTo>
                <a:lnTo>
                  <a:pt x="10592" y="6162"/>
                </a:lnTo>
                <a:lnTo>
                  <a:pt x="10572" y="5961"/>
                </a:lnTo>
                <a:lnTo>
                  <a:pt x="10492" y="5780"/>
                </a:lnTo>
                <a:lnTo>
                  <a:pt x="10451" y="5699"/>
                </a:lnTo>
                <a:lnTo>
                  <a:pt x="10391" y="5639"/>
                </a:lnTo>
                <a:lnTo>
                  <a:pt x="10311" y="5578"/>
                </a:lnTo>
                <a:lnTo>
                  <a:pt x="10230" y="5518"/>
                </a:lnTo>
                <a:lnTo>
                  <a:pt x="8921" y="4853"/>
                </a:lnTo>
                <a:lnTo>
                  <a:pt x="11338" y="4511"/>
                </a:lnTo>
                <a:lnTo>
                  <a:pt x="13754" y="4148"/>
                </a:lnTo>
                <a:lnTo>
                  <a:pt x="13835" y="4128"/>
                </a:lnTo>
                <a:lnTo>
                  <a:pt x="13895" y="4108"/>
                </a:lnTo>
                <a:lnTo>
                  <a:pt x="14036" y="4007"/>
                </a:lnTo>
                <a:lnTo>
                  <a:pt x="14137" y="3887"/>
                </a:lnTo>
                <a:lnTo>
                  <a:pt x="14197" y="3746"/>
                </a:lnTo>
                <a:lnTo>
                  <a:pt x="14237" y="3585"/>
                </a:lnTo>
                <a:lnTo>
                  <a:pt x="14257" y="3423"/>
                </a:lnTo>
                <a:lnTo>
                  <a:pt x="14217" y="3262"/>
                </a:lnTo>
                <a:lnTo>
                  <a:pt x="14157" y="3121"/>
                </a:lnTo>
                <a:lnTo>
                  <a:pt x="13553" y="2034"/>
                </a:lnTo>
                <a:lnTo>
                  <a:pt x="14056" y="2336"/>
                </a:lnTo>
                <a:lnTo>
                  <a:pt x="14519" y="2658"/>
                </a:lnTo>
                <a:lnTo>
                  <a:pt x="14801" y="2900"/>
                </a:lnTo>
                <a:lnTo>
                  <a:pt x="15083" y="3162"/>
                </a:lnTo>
                <a:lnTo>
                  <a:pt x="15627" y="3705"/>
                </a:lnTo>
                <a:lnTo>
                  <a:pt x="16150" y="4269"/>
                </a:lnTo>
                <a:lnTo>
                  <a:pt x="16674" y="4813"/>
                </a:lnTo>
                <a:lnTo>
                  <a:pt x="16734" y="4853"/>
                </a:lnTo>
                <a:lnTo>
                  <a:pt x="16795" y="4893"/>
                </a:lnTo>
                <a:lnTo>
                  <a:pt x="16916" y="4934"/>
                </a:lnTo>
                <a:lnTo>
                  <a:pt x="17036" y="4914"/>
                </a:lnTo>
                <a:lnTo>
                  <a:pt x="17157" y="4873"/>
                </a:lnTo>
                <a:lnTo>
                  <a:pt x="17258" y="4793"/>
                </a:lnTo>
                <a:lnTo>
                  <a:pt x="17318" y="4692"/>
                </a:lnTo>
                <a:lnTo>
                  <a:pt x="17359" y="4571"/>
                </a:lnTo>
                <a:lnTo>
                  <a:pt x="17359" y="4491"/>
                </a:lnTo>
                <a:lnTo>
                  <a:pt x="17338" y="4430"/>
                </a:lnTo>
                <a:lnTo>
                  <a:pt x="17218" y="4007"/>
                </a:lnTo>
                <a:lnTo>
                  <a:pt x="17036" y="3625"/>
                </a:lnTo>
                <a:lnTo>
                  <a:pt x="16815" y="3242"/>
                </a:lnTo>
                <a:lnTo>
                  <a:pt x="16573" y="2880"/>
                </a:lnTo>
                <a:lnTo>
                  <a:pt x="16311" y="2537"/>
                </a:lnTo>
                <a:lnTo>
                  <a:pt x="16009" y="2215"/>
                </a:lnTo>
                <a:lnTo>
                  <a:pt x="15687" y="1913"/>
                </a:lnTo>
                <a:lnTo>
                  <a:pt x="15345" y="1631"/>
                </a:lnTo>
                <a:lnTo>
                  <a:pt x="14982" y="1349"/>
                </a:lnTo>
                <a:lnTo>
                  <a:pt x="14600" y="1108"/>
                </a:lnTo>
                <a:lnTo>
                  <a:pt x="14217" y="886"/>
                </a:lnTo>
                <a:lnTo>
                  <a:pt x="13835" y="665"/>
                </a:lnTo>
                <a:lnTo>
                  <a:pt x="13432" y="483"/>
                </a:lnTo>
                <a:lnTo>
                  <a:pt x="13029" y="302"/>
                </a:lnTo>
                <a:lnTo>
                  <a:pt x="12626" y="161"/>
                </a:lnTo>
                <a:lnTo>
                  <a:pt x="12224" y="20"/>
                </a:lnTo>
                <a:lnTo>
                  <a:pt x="12123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4730051" y="2698819"/>
            <a:ext cx="474457" cy="487776"/>
          </a:xfrm>
          <a:custGeom>
            <a:pathLst>
              <a:path extrusionOk="0" h="29362" w="28556">
                <a:moveTo>
                  <a:pt x="21407" y="1692"/>
                </a:moveTo>
                <a:lnTo>
                  <a:pt x="21488" y="2075"/>
                </a:lnTo>
                <a:lnTo>
                  <a:pt x="21528" y="2478"/>
                </a:lnTo>
                <a:lnTo>
                  <a:pt x="20702" y="2478"/>
                </a:lnTo>
                <a:lnTo>
                  <a:pt x="20823" y="2256"/>
                </a:lnTo>
                <a:lnTo>
                  <a:pt x="20984" y="2035"/>
                </a:lnTo>
                <a:lnTo>
                  <a:pt x="21186" y="1854"/>
                </a:lnTo>
                <a:lnTo>
                  <a:pt x="21407" y="1692"/>
                </a:lnTo>
                <a:close/>
                <a:moveTo>
                  <a:pt x="5921" y="1652"/>
                </a:moveTo>
                <a:lnTo>
                  <a:pt x="6022" y="1692"/>
                </a:lnTo>
                <a:lnTo>
                  <a:pt x="6103" y="1753"/>
                </a:lnTo>
                <a:lnTo>
                  <a:pt x="6183" y="1833"/>
                </a:lnTo>
                <a:lnTo>
                  <a:pt x="6244" y="1934"/>
                </a:lnTo>
                <a:lnTo>
                  <a:pt x="6304" y="2035"/>
                </a:lnTo>
                <a:lnTo>
                  <a:pt x="6385" y="2256"/>
                </a:lnTo>
                <a:lnTo>
                  <a:pt x="6445" y="2498"/>
                </a:lnTo>
                <a:lnTo>
                  <a:pt x="5358" y="2498"/>
                </a:lnTo>
                <a:lnTo>
                  <a:pt x="5478" y="2135"/>
                </a:lnTo>
                <a:lnTo>
                  <a:pt x="5559" y="1934"/>
                </a:lnTo>
                <a:lnTo>
                  <a:pt x="5619" y="1833"/>
                </a:lnTo>
                <a:lnTo>
                  <a:pt x="5680" y="1753"/>
                </a:lnTo>
                <a:lnTo>
                  <a:pt x="5740" y="1692"/>
                </a:lnTo>
                <a:lnTo>
                  <a:pt x="5821" y="1652"/>
                </a:lnTo>
                <a:close/>
                <a:moveTo>
                  <a:pt x="947" y="3787"/>
                </a:moveTo>
                <a:lnTo>
                  <a:pt x="1290" y="3867"/>
                </a:lnTo>
                <a:lnTo>
                  <a:pt x="1632" y="3908"/>
                </a:lnTo>
                <a:lnTo>
                  <a:pt x="2357" y="3928"/>
                </a:lnTo>
                <a:lnTo>
                  <a:pt x="3585" y="3948"/>
                </a:lnTo>
                <a:lnTo>
                  <a:pt x="3626" y="4290"/>
                </a:lnTo>
                <a:lnTo>
                  <a:pt x="3726" y="4632"/>
                </a:lnTo>
                <a:lnTo>
                  <a:pt x="3787" y="4794"/>
                </a:lnTo>
                <a:lnTo>
                  <a:pt x="3847" y="4955"/>
                </a:lnTo>
                <a:lnTo>
                  <a:pt x="3948" y="5116"/>
                </a:lnTo>
                <a:lnTo>
                  <a:pt x="4028" y="5257"/>
                </a:lnTo>
                <a:lnTo>
                  <a:pt x="4149" y="5398"/>
                </a:lnTo>
                <a:lnTo>
                  <a:pt x="4250" y="5519"/>
                </a:lnTo>
                <a:lnTo>
                  <a:pt x="4391" y="5639"/>
                </a:lnTo>
                <a:lnTo>
                  <a:pt x="4532" y="5720"/>
                </a:lnTo>
                <a:lnTo>
                  <a:pt x="4673" y="5800"/>
                </a:lnTo>
                <a:lnTo>
                  <a:pt x="4834" y="5841"/>
                </a:lnTo>
                <a:lnTo>
                  <a:pt x="5015" y="5861"/>
                </a:lnTo>
                <a:lnTo>
                  <a:pt x="5196" y="5861"/>
                </a:lnTo>
                <a:lnTo>
                  <a:pt x="5337" y="5841"/>
                </a:lnTo>
                <a:lnTo>
                  <a:pt x="5458" y="5780"/>
                </a:lnTo>
                <a:lnTo>
                  <a:pt x="5559" y="5700"/>
                </a:lnTo>
                <a:lnTo>
                  <a:pt x="5639" y="5619"/>
                </a:lnTo>
                <a:lnTo>
                  <a:pt x="5680" y="5498"/>
                </a:lnTo>
                <a:lnTo>
                  <a:pt x="5700" y="5378"/>
                </a:lnTo>
                <a:lnTo>
                  <a:pt x="5680" y="5237"/>
                </a:lnTo>
                <a:lnTo>
                  <a:pt x="5639" y="5116"/>
                </a:lnTo>
                <a:lnTo>
                  <a:pt x="5478" y="4834"/>
                </a:lnTo>
                <a:lnTo>
                  <a:pt x="5317" y="4552"/>
                </a:lnTo>
                <a:lnTo>
                  <a:pt x="5257" y="4411"/>
                </a:lnTo>
                <a:lnTo>
                  <a:pt x="5196" y="4270"/>
                </a:lnTo>
                <a:lnTo>
                  <a:pt x="5156" y="4109"/>
                </a:lnTo>
                <a:lnTo>
                  <a:pt x="5136" y="3948"/>
                </a:lnTo>
                <a:lnTo>
                  <a:pt x="8439" y="3968"/>
                </a:lnTo>
                <a:lnTo>
                  <a:pt x="19252" y="3968"/>
                </a:lnTo>
                <a:lnTo>
                  <a:pt x="19353" y="4230"/>
                </a:lnTo>
                <a:lnTo>
                  <a:pt x="19474" y="4471"/>
                </a:lnTo>
                <a:lnTo>
                  <a:pt x="19615" y="4693"/>
                </a:lnTo>
                <a:lnTo>
                  <a:pt x="19756" y="4914"/>
                </a:lnTo>
                <a:lnTo>
                  <a:pt x="19917" y="5116"/>
                </a:lnTo>
                <a:lnTo>
                  <a:pt x="20098" y="5297"/>
                </a:lnTo>
                <a:lnTo>
                  <a:pt x="20320" y="5458"/>
                </a:lnTo>
                <a:lnTo>
                  <a:pt x="20541" y="5619"/>
                </a:lnTo>
                <a:lnTo>
                  <a:pt x="20783" y="5720"/>
                </a:lnTo>
                <a:lnTo>
                  <a:pt x="20924" y="5760"/>
                </a:lnTo>
                <a:lnTo>
                  <a:pt x="21045" y="5780"/>
                </a:lnTo>
                <a:lnTo>
                  <a:pt x="21165" y="5780"/>
                </a:lnTo>
                <a:lnTo>
                  <a:pt x="21286" y="5760"/>
                </a:lnTo>
                <a:lnTo>
                  <a:pt x="21407" y="5740"/>
                </a:lnTo>
                <a:lnTo>
                  <a:pt x="21548" y="5680"/>
                </a:lnTo>
                <a:lnTo>
                  <a:pt x="21588" y="5639"/>
                </a:lnTo>
                <a:lnTo>
                  <a:pt x="21649" y="5599"/>
                </a:lnTo>
                <a:lnTo>
                  <a:pt x="21709" y="5478"/>
                </a:lnTo>
                <a:lnTo>
                  <a:pt x="21749" y="5337"/>
                </a:lnTo>
                <a:lnTo>
                  <a:pt x="21729" y="5216"/>
                </a:lnTo>
                <a:lnTo>
                  <a:pt x="21689" y="5055"/>
                </a:lnTo>
                <a:lnTo>
                  <a:pt x="21608" y="4914"/>
                </a:lnTo>
                <a:lnTo>
                  <a:pt x="21508" y="4794"/>
                </a:lnTo>
                <a:lnTo>
                  <a:pt x="21387" y="4653"/>
                </a:lnTo>
                <a:lnTo>
                  <a:pt x="21145" y="4411"/>
                </a:lnTo>
                <a:lnTo>
                  <a:pt x="20924" y="4169"/>
                </a:lnTo>
                <a:lnTo>
                  <a:pt x="20803" y="3968"/>
                </a:lnTo>
                <a:lnTo>
                  <a:pt x="25193" y="3968"/>
                </a:lnTo>
                <a:lnTo>
                  <a:pt x="25374" y="3988"/>
                </a:lnTo>
                <a:lnTo>
                  <a:pt x="25555" y="4008"/>
                </a:lnTo>
                <a:lnTo>
                  <a:pt x="25737" y="4069"/>
                </a:lnTo>
                <a:lnTo>
                  <a:pt x="25898" y="4129"/>
                </a:lnTo>
                <a:lnTo>
                  <a:pt x="25978" y="4189"/>
                </a:lnTo>
                <a:lnTo>
                  <a:pt x="26059" y="4250"/>
                </a:lnTo>
                <a:lnTo>
                  <a:pt x="26119" y="4330"/>
                </a:lnTo>
                <a:lnTo>
                  <a:pt x="26180" y="4411"/>
                </a:lnTo>
                <a:lnTo>
                  <a:pt x="26240" y="4592"/>
                </a:lnTo>
                <a:lnTo>
                  <a:pt x="26300" y="4814"/>
                </a:lnTo>
                <a:lnTo>
                  <a:pt x="26341" y="5076"/>
                </a:lnTo>
                <a:lnTo>
                  <a:pt x="26361" y="5357"/>
                </a:lnTo>
                <a:lnTo>
                  <a:pt x="26361" y="5639"/>
                </a:lnTo>
                <a:lnTo>
                  <a:pt x="26341" y="5941"/>
                </a:lnTo>
                <a:lnTo>
                  <a:pt x="26321" y="6546"/>
                </a:lnTo>
                <a:lnTo>
                  <a:pt x="26321" y="6827"/>
                </a:lnTo>
                <a:lnTo>
                  <a:pt x="26321" y="7130"/>
                </a:lnTo>
                <a:lnTo>
                  <a:pt x="26341" y="7371"/>
                </a:lnTo>
                <a:lnTo>
                  <a:pt x="26381" y="7613"/>
                </a:lnTo>
                <a:lnTo>
                  <a:pt x="26421" y="7834"/>
                </a:lnTo>
                <a:lnTo>
                  <a:pt x="26502" y="8076"/>
                </a:lnTo>
                <a:lnTo>
                  <a:pt x="25233" y="8036"/>
                </a:lnTo>
                <a:lnTo>
                  <a:pt x="21689" y="7955"/>
                </a:lnTo>
                <a:lnTo>
                  <a:pt x="14782" y="7794"/>
                </a:lnTo>
                <a:lnTo>
                  <a:pt x="11318" y="7714"/>
                </a:lnTo>
                <a:lnTo>
                  <a:pt x="9586" y="7673"/>
                </a:lnTo>
                <a:lnTo>
                  <a:pt x="7855" y="7653"/>
                </a:lnTo>
                <a:lnTo>
                  <a:pt x="4492" y="7633"/>
                </a:lnTo>
                <a:lnTo>
                  <a:pt x="4049" y="7633"/>
                </a:lnTo>
                <a:lnTo>
                  <a:pt x="3606" y="7653"/>
                </a:lnTo>
                <a:lnTo>
                  <a:pt x="2720" y="7714"/>
                </a:lnTo>
                <a:lnTo>
                  <a:pt x="2518" y="7734"/>
                </a:lnTo>
                <a:lnTo>
                  <a:pt x="2337" y="7774"/>
                </a:lnTo>
                <a:lnTo>
                  <a:pt x="1954" y="7834"/>
                </a:lnTo>
                <a:lnTo>
                  <a:pt x="1833" y="7854"/>
                </a:lnTo>
                <a:lnTo>
                  <a:pt x="1733" y="7895"/>
                </a:lnTo>
                <a:lnTo>
                  <a:pt x="1511" y="7995"/>
                </a:lnTo>
                <a:lnTo>
                  <a:pt x="1511" y="7955"/>
                </a:lnTo>
                <a:lnTo>
                  <a:pt x="1491" y="7673"/>
                </a:lnTo>
                <a:lnTo>
                  <a:pt x="1451" y="7391"/>
                </a:lnTo>
                <a:lnTo>
                  <a:pt x="1350" y="6827"/>
                </a:lnTo>
                <a:lnTo>
                  <a:pt x="1229" y="6264"/>
                </a:lnTo>
                <a:lnTo>
                  <a:pt x="1149" y="5700"/>
                </a:lnTo>
                <a:lnTo>
                  <a:pt x="1088" y="5176"/>
                </a:lnTo>
                <a:lnTo>
                  <a:pt x="1068" y="4632"/>
                </a:lnTo>
                <a:lnTo>
                  <a:pt x="1028" y="4210"/>
                </a:lnTo>
                <a:lnTo>
                  <a:pt x="1008" y="4008"/>
                </a:lnTo>
                <a:lnTo>
                  <a:pt x="947" y="3787"/>
                </a:lnTo>
                <a:close/>
                <a:moveTo>
                  <a:pt x="20360" y="11016"/>
                </a:moveTo>
                <a:lnTo>
                  <a:pt x="19977" y="11036"/>
                </a:lnTo>
                <a:lnTo>
                  <a:pt x="19252" y="11076"/>
                </a:lnTo>
                <a:lnTo>
                  <a:pt x="17742" y="11157"/>
                </a:lnTo>
                <a:lnTo>
                  <a:pt x="16212" y="11238"/>
                </a:lnTo>
                <a:lnTo>
                  <a:pt x="16030" y="11278"/>
                </a:lnTo>
                <a:lnTo>
                  <a:pt x="15849" y="11338"/>
                </a:lnTo>
                <a:lnTo>
                  <a:pt x="15688" y="11419"/>
                </a:lnTo>
                <a:lnTo>
                  <a:pt x="15567" y="11540"/>
                </a:lnTo>
                <a:lnTo>
                  <a:pt x="15446" y="11660"/>
                </a:lnTo>
                <a:lnTo>
                  <a:pt x="15366" y="11822"/>
                </a:lnTo>
                <a:lnTo>
                  <a:pt x="15305" y="12003"/>
                </a:lnTo>
                <a:lnTo>
                  <a:pt x="15265" y="12184"/>
                </a:lnTo>
                <a:lnTo>
                  <a:pt x="15003" y="16091"/>
                </a:lnTo>
                <a:lnTo>
                  <a:pt x="15003" y="16232"/>
                </a:lnTo>
                <a:lnTo>
                  <a:pt x="15023" y="16373"/>
                </a:lnTo>
                <a:lnTo>
                  <a:pt x="15084" y="16514"/>
                </a:lnTo>
                <a:lnTo>
                  <a:pt x="15144" y="16614"/>
                </a:lnTo>
                <a:lnTo>
                  <a:pt x="15225" y="16735"/>
                </a:lnTo>
                <a:lnTo>
                  <a:pt x="15346" y="16816"/>
                </a:lnTo>
                <a:lnTo>
                  <a:pt x="15446" y="16896"/>
                </a:lnTo>
                <a:lnTo>
                  <a:pt x="15567" y="16957"/>
                </a:lnTo>
                <a:lnTo>
                  <a:pt x="15708" y="16997"/>
                </a:lnTo>
                <a:lnTo>
                  <a:pt x="15849" y="17017"/>
                </a:lnTo>
                <a:lnTo>
                  <a:pt x="16111" y="17017"/>
                </a:lnTo>
                <a:lnTo>
                  <a:pt x="16252" y="16977"/>
                </a:lnTo>
                <a:lnTo>
                  <a:pt x="16373" y="16936"/>
                </a:lnTo>
                <a:lnTo>
                  <a:pt x="16494" y="16856"/>
                </a:lnTo>
                <a:lnTo>
                  <a:pt x="16614" y="16755"/>
                </a:lnTo>
                <a:lnTo>
                  <a:pt x="16816" y="16554"/>
                </a:lnTo>
                <a:lnTo>
                  <a:pt x="17057" y="16393"/>
                </a:lnTo>
                <a:lnTo>
                  <a:pt x="17299" y="16272"/>
                </a:lnTo>
                <a:lnTo>
                  <a:pt x="17561" y="16191"/>
                </a:lnTo>
                <a:lnTo>
                  <a:pt x="17843" y="16131"/>
                </a:lnTo>
                <a:lnTo>
                  <a:pt x="18105" y="16111"/>
                </a:lnTo>
                <a:lnTo>
                  <a:pt x="18386" y="16111"/>
                </a:lnTo>
                <a:lnTo>
                  <a:pt x="18648" y="16171"/>
                </a:lnTo>
                <a:lnTo>
                  <a:pt x="18809" y="16211"/>
                </a:lnTo>
                <a:lnTo>
                  <a:pt x="18950" y="16252"/>
                </a:lnTo>
                <a:lnTo>
                  <a:pt x="19071" y="16312"/>
                </a:lnTo>
                <a:lnTo>
                  <a:pt x="19212" y="16393"/>
                </a:lnTo>
                <a:lnTo>
                  <a:pt x="19313" y="16473"/>
                </a:lnTo>
                <a:lnTo>
                  <a:pt x="19434" y="16554"/>
                </a:lnTo>
                <a:lnTo>
                  <a:pt x="19615" y="16775"/>
                </a:lnTo>
                <a:lnTo>
                  <a:pt x="19776" y="16997"/>
                </a:lnTo>
                <a:lnTo>
                  <a:pt x="19897" y="17259"/>
                </a:lnTo>
                <a:lnTo>
                  <a:pt x="19997" y="17561"/>
                </a:lnTo>
                <a:lnTo>
                  <a:pt x="20078" y="17863"/>
                </a:lnTo>
                <a:lnTo>
                  <a:pt x="20098" y="18125"/>
                </a:lnTo>
                <a:lnTo>
                  <a:pt x="20078" y="18406"/>
                </a:lnTo>
                <a:lnTo>
                  <a:pt x="20018" y="18668"/>
                </a:lnTo>
                <a:lnTo>
                  <a:pt x="19917" y="18930"/>
                </a:lnTo>
                <a:lnTo>
                  <a:pt x="19776" y="19172"/>
                </a:lnTo>
                <a:lnTo>
                  <a:pt x="19615" y="19393"/>
                </a:lnTo>
                <a:lnTo>
                  <a:pt x="19413" y="19595"/>
                </a:lnTo>
                <a:lnTo>
                  <a:pt x="19192" y="19756"/>
                </a:lnTo>
                <a:lnTo>
                  <a:pt x="18930" y="19897"/>
                </a:lnTo>
                <a:lnTo>
                  <a:pt x="18668" y="19997"/>
                </a:lnTo>
                <a:lnTo>
                  <a:pt x="18386" y="20058"/>
                </a:lnTo>
                <a:lnTo>
                  <a:pt x="18125" y="20078"/>
                </a:lnTo>
                <a:lnTo>
                  <a:pt x="17802" y="20078"/>
                </a:lnTo>
                <a:lnTo>
                  <a:pt x="17521" y="20017"/>
                </a:lnTo>
                <a:lnTo>
                  <a:pt x="17319" y="19977"/>
                </a:lnTo>
                <a:lnTo>
                  <a:pt x="17118" y="19917"/>
                </a:lnTo>
                <a:lnTo>
                  <a:pt x="16916" y="19877"/>
                </a:lnTo>
                <a:lnTo>
                  <a:pt x="16715" y="19877"/>
                </a:lnTo>
                <a:lnTo>
                  <a:pt x="16514" y="19937"/>
                </a:lnTo>
                <a:lnTo>
                  <a:pt x="16332" y="20017"/>
                </a:lnTo>
                <a:lnTo>
                  <a:pt x="16191" y="20118"/>
                </a:lnTo>
                <a:lnTo>
                  <a:pt x="16071" y="20259"/>
                </a:lnTo>
                <a:lnTo>
                  <a:pt x="15990" y="20440"/>
                </a:lnTo>
                <a:lnTo>
                  <a:pt x="15970" y="20521"/>
                </a:lnTo>
                <a:lnTo>
                  <a:pt x="15970" y="20622"/>
                </a:lnTo>
                <a:lnTo>
                  <a:pt x="15970" y="20702"/>
                </a:lnTo>
                <a:lnTo>
                  <a:pt x="15990" y="20803"/>
                </a:lnTo>
                <a:lnTo>
                  <a:pt x="16010" y="20904"/>
                </a:lnTo>
                <a:lnTo>
                  <a:pt x="16071" y="21004"/>
                </a:lnTo>
                <a:lnTo>
                  <a:pt x="16151" y="21125"/>
                </a:lnTo>
                <a:lnTo>
                  <a:pt x="16232" y="21226"/>
                </a:lnTo>
                <a:lnTo>
                  <a:pt x="16332" y="21326"/>
                </a:lnTo>
                <a:lnTo>
                  <a:pt x="16433" y="21407"/>
                </a:lnTo>
                <a:lnTo>
                  <a:pt x="16675" y="21548"/>
                </a:lnTo>
                <a:lnTo>
                  <a:pt x="16937" y="21649"/>
                </a:lnTo>
                <a:lnTo>
                  <a:pt x="17198" y="21729"/>
                </a:lnTo>
                <a:lnTo>
                  <a:pt x="17480" y="21790"/>
                </a:lnTo>
                <a:lnTo>
                  <a:pt x="17762" y="21810"/>
                </a:lnTo>
                <a:lnTo>
                  <a:pt x="18024" y="21830"/>
                </a:lnTo>
                <a:lnTo>
                  <a:pt x="18286" y="21830"/>
                </a:lnTo>
                <a:lnTo>
                  <a:pt x="18568" y="21810"/>
                </a:lnTo>
                <a:lnTo>
                  <a:pt x="18829" y="21769"/>
                </a:lnTo>
                <a:lnTo>
                  <a:pt x="19091" y="21709"/>
                </a:lnTo>
                <a:lnTo>
                  <a:pt x="19353" y="21628"/>
                </a:lnTo>
                <a:lnTo>
                  <a:pt x="19595" y="21548"/>
                </a:lnTo>
                <a:lnTo>
                  <a:pt x="19856" y="21427"/>
                </a:lnTo>
                <a:lnTo>
                  <a:pt x="20098" y="21306"/>
                </a:lnTo>
                <a:lnTo>
                  <a:pt x="20320" y="21165"/>
                </a:lnTo>
                <a:lnTo>
                  <a:pt x="20541" y="21024"/>
                </a:lnTo>
                <a:lnTo>
                  <a:pt x="20743" y="20843"/>
                </a:lnTo>
                <a:lnTo>
                  <a:pt x="20944" y="20662"/>
                </a:lnTo>
                <a:lnTo>
                  <a:pt x="21105" y="20460"/>
                </a:lnTo>
                <a:lnTo>
                  <a:pt x="21266" y="20259"/>
                </a:lnTo>
                <a:lnTo>
                  <a:pt x="21407" y="20017"/>
                </a:lnTo>
                <a:lnTo>
                  <a:pt x="21528" y="19796"/>
                </a:lnTo>
                <a:lnTo>
                  <a:pt x="21649" y="19554"/>
                </a:lnTo>
                <a:lnTo>
                  <a:pt x="21749" y="19313"/>
                </a:lnTo>
                <a:lnTo>
                  <a:pt x="21810" y="19051"/>
                </a:lnTo>
                <a:lnTo>
                  <a:pt x="21870" y="18789"/>
                </a:lnTo>
                <a:lnTo>
                  <a:pt x="21910" y="18527"/>
                </a:lnTo>
                <a:lnTo>
                  <a:pt x="21931" y="18266"/>
                </a:lnTo>
                <a:lnTo>
                  <a:pt x="21951" y="18004"/>
                </a:lnTo>
                <a:lnTo>
                  <a:pt x="21931" y="17722"/>
                </a:lnTo>
                <a:lnTo>
                  <a:pt x="21890" y="17440"/>
                </a:lnTo>
                <a:lnTo>
                  <a:pt x="21850" y="17158"/>
                </a:lnTo>
                <a:lnTo>
                  <a:pt x="21770" y="16896"/>
                </a:lnTo>
                <a:lnTo>
                  <a:pt x="21669" y="16634"/>
                </a:lnTo>
                <a:lnTo>
                  <a:pt x="21568" y="16373"/>
                </a:lnTo>
                <a:lnTo>
                  <a:pt x="21447" y="16131"/>
                </a:lnTo>
                <a:lnTo>
                  <a:pt x="21306" y="15909"/>
                </a:lnTo>
                <a:lnTo>
                  <a:pt x="21145" y="15688"/>
                </a:lnTo>
                <a:lnTo>
                  <a:pt x="20964" y="15466"/>
                </a:lnTo>
                <a:lnTo>
                  <a:pt x="20783" y="15285"/>
                </a:lnTo>
                <a:lnTo>
                  <a:pt x="20581" y="15104"/>
                </a:lnTo>
                <a:lnTo>
                  <a:pt x="20360" y="14923"/>
                </a:lnTo>
                <a:lnTo>
                  <a:pt x="20138" y="14782"/>
                </a:lnTo>
                <a:lnTo>
                  <a:pt x="19897" y="14641"/>
                </a:lnTo>
                <a:lnTo>
                  <a:pt x="19635" y="14520"/>
                </a:lnTo>
                <a:lnTo>
                  <a:pt x="19373" y="14399"/>
                </a:lnTo>
                <a:lnTo>
                  <a:pt x="19071" y="14319"/>
                </a:lnTo>
                <a:lnTo>
                  <a:pt x="18789" y="14258"/>
                </a:lnTo>
                <a:lnTo>
                  <a:pt x="18487" y="14218"/>
                </a:lnTo>
                <a:lnTo>
                  <a:pt x="18185" y="14198"/>
                </a:lnTo>
                <a:lnTo>
                  <a:pt x="17903" y="14218"/>
                </a:lnTo>
                <a:lnTo>
                  <a:pt x="17601" y="14238"/>
                </a:lnTo>
                <a:lnTo>
                  <a:pt x="17299" y="14298"/>
                </a:lnTo>
                <a:lnTo>
                  <a:pt x="16997" y="14379"/>
                </a:lnTo>
                <a:lnTo>
                  <a:pt x="16997" y="14379"/>
                </a:lnTo>
                <a:lnTo>
                  <a:pt x="17098" y="13050"/>
                </a:lnTo>
                <a:lnTo>
                  <a:pt x="19252" y="12828"/>
                </a:lnTo>
                <a:lnTo>
                  <a:pt x="19997" y="12768"/>
                </a:lnTo>
                <a:lnTo>
                  <a:pt x="20380" y="12748"/>
                </a:lnTo>
                <a:lnTo>
                  <a:pt x="20763" y="12687"/>
                </a:lnTo>
                <a:lnTo>
                  <a:pt x="21145" y="12587"/>
                </a:lnTo>
                <a:lnTo>
                  <a:pt x="21326" y="12526"/>
                </a:lnTo>
                <a:lnTo>
                  <a:pt x="21488" y="12466"/>
                </a:lnTo>
                <a:lnTo>
                  <a:pt x="21649" y="12365"/>
                </a:lnTo>
                <a:lnTo>
                  <a:pt x="21810" y="12265"/>
                </a:lnTo>
                <a:lnTo>
                  <a:pt x="21931" y="12144"/>
                </a:lnTo>
                <a:lnTo>
                  <a:pt x="22072" y="12003"/>
                </a:lnTo>
                <a:lnTo>
                  <a:pt x="22132" y="11882"/>
                </a:lnTo>
                <a:lnTo>
                  <a:pt x="22172" y="11761"/>
                </a:lnTo>
                <a:lnTo>
                  <a:pt x="22152" y="11701"/>
                </a:lnTo>
                <a:lnTo>
                  <a:pt x="22152" y="11640"/>
                </a:lnTo>
                <a:lnTo>
                  <a:pt x="22112" y="11580"/>
                </a:lnTo>
                <a:lnTo>
                  <a:pt x="22072" y="11519"/>
                </a:lnTo>
                <a:lnTo>
                  <a:pt x="21931" y="11399"/>
                </a:lnTo>
                <a:lnTo>
                  <a:pt x="21770" y="11298"/>
                </a:lnTo>
                <a:lnTo>
                  <a:pt x="21608" y="11217"/>
                </a:lnTo>
                <a:lnTo>
                  <a:pt x="21447" y="11137"/>
                </a:lnTo>
                <a:lnTo>
                  <a:pt x="21266" y="11097"/>
                </a:lnTo>
                <a:lnTo>
                  <a:pt x="21105" y="11056"/>
                </a:lnTo>
                <a:lnTo>
                  <a:pt x="20743" y="11016"/>
                </a:lnTo>
                <a:close/>
                <a:moveTo>
                  <a:pt x="9687" y="11177"/>
                </a:moveTo>
                <a:lnTo>
                  <a:pt x="9405" y="11217"/>
                </a:lnTo>
                <a:lnTo>
                  <a:pt x="9103" y="11278"/>
                </a:lnTo>
                <a:lnTo>
                  <a:pt x="8821" y="11358"/>
                </a:lnTo>
                <a:lnTo>
                  <a:pt x="8559" y="11479"/>
                </a:lnTo>
                <a:lnTo>
                  <a:pt x="8298" y="11620"/>
                </a:lnTo>
                <a:lnTo>
                  <a:pt x="8056" y="11781"/>
                </a:lnTo>
                <a:lnTo>
                  <a:pt x="7834" y="11962"/>
                </a:lnTo>
                <a:lnTo>
                  <a:pt x="7633" y="12164"/>
                </a:lnTo>
                <a:lnTo>
                  <a:pt x="7432" y="12385"/>
                </a:lnTo>
                <a:lnTo>
                  <a:pt x="7250" y="12627"/>
                </a:lnTo>
                <a:lnTo>
                  <a:pt x="7089" y="12849"/>
                </a:lnTo>
                <a:lnTo>
                  <a:pt x="6948" y="13110"/>
                </a:lnTo>
                <a:lnTo>
                  <a:pt x="6828" y="13372"/>
                </a:lnTo>
                <a:lnTo>
                  <a:pt x="6727" y="13674"/>
                </a:lnTo>
                <a:lnTo>
                  <a:pt x="6666" y="13976"/>
                </a:lnTo>
                <a:lnTo>
                  <a:pt x="6666" y="14117"/>
                </a:lnTo>
                <a:lnTo>
                  <a:pt x="6666" y="14258"/>
                </a:lnTo>
                <a:lnTo>
                  <a:pt x="6687" y="14399"/>
                </a:lnTo>
                <a:lnTo>
                  <a:pt x="6727" y="14540"/>
                </a:lnTo>
                <a:lnTo>
                  <a:pt x="6787" y="14661"/>
                </a:lnTo>
                <a:lnTo>
                  <a:pt x="6848" y="14782"/>
                </a:lnTo>
                <a:lnTo>
                  <a:pt x="6928" y="14862"/>
                </a:lnTo>
                <a:lnTo>
                  <a:pt x="7009" y="14943"/>
                </a:lnTo>
                <a:lnTo>
                  <a:pt x="7089" y="14983"/>
                </a:lnTo>
                <a:lnTo>
                  <a:pt x="7190" y="15003"/>
                </a:lnTo>
                <a:lnTo>
                  <a:pt x="7271" y="15003"/>
                </a:lnTo>
                <a:lnTo>
                  <a:pt x="7371" y="14983"/>
                </a:lnTo>
                <a:lnTo>
                  <a:pt x="7452" y="14943"/>
                </a:lnTo>
                <a:lnTo>
                  <a:pt x="7553" y="14882"/>
                </a:lnTo>
                <a:lnTo>
                  <a:pt x="7693" y="14741"/>
                </a:lnTo>
                <a:lnTo>
                  <a:pt x="7794" y="14601"/>
                </a:lnTo>
                <a:lnTo>
                  <a:pt x="7895" y="14460"/>
                </a:lnTo>
                <a:lnTo>
                  <a:pt x="7996" y="14298"/>
                </a:lnTo>
                <a:lnTo>
                  <a:pt x="8177" y="13956"/>
                </a:lnTo>
                <a:lnTo>
                  <a:pt x="8298" y="13815"/>
                </a:lnTo>
                <a:lnTo>
                  <a:pt x="8398" y="13654"/>
                </a:lnTo>
                <a:lnTo>
                  <a:pt x="8519" y="13533"/>
                </a:lnTo>
                <a:lnTo>
                  <a:pt x="8660" y="13433"/>
                </a:lnTo>
                <a:lnTo>
                  <a:pt x="8801" y="13312"/>
                </a:lnTo>
                <a:lnTo>
                  <a:pt x="8962" y="13211"/>
                </a:lnTo>
                <a:lnTo>
                  <a:pt x="9103" y="13130"/>
                </a:lnTo>
                <a:lnTo>
                  <a:pt x="9264" y="13070"/>
                </a:lnTo>
                <a:lnTo>
                  <a:pt x="9425" y="13010"/>
                </a:lnTo>
                <a:lnTo>
                  <a:pt x="9566" y="12990"/>
                </a:lnTo>
                <a:lnTo>
                  <a:pt x="9747" y="12969"/>
                </a:lnTo>
                <a:lnTo>
                  <a:pt x="10070" y="12969"/>
                </a:lnTo>
                <a:lnTo>
                  <a:pt x="10211" y="13010"/>
                </a:lnTo>
                <a:lnTo>
                  <a:pt x="10352" y="13050"/>
                </a:lnTo>
                <a:lnTo>
                  <a:pt x="10493" y="13110"/>
                </a:lnTo>
                <a:lnTo>
                  <a:pt x="10795" y="13251"/>
                </a:lnTo>
                <a:lnTo>
                  <a:pt x="10915" y="13332"/>
                </a:lnTo>
                <a:lnTo>
                  <a:pt x="11016" y="13433"/>
                </a:lnTo>
                <a:lnTo>
                  <a:pt x="11117" y="13553"/>
                </a:lnTo>
                <a:lnTo>
                  <a:pt x="11218" y="13674"/>
                </a:lnTo>
                <a:lnTo>
                  <a:pt x="11298" y="13815"/>
                </a:lnTo>
                <a:lnTo>
                  <a:pt x="11379" y="13956"/>
                </a:lnTo>
                <a:lnTo>
                  <a:pt x="11419" y="14117"/>
                </a:lnTo>
                <a:lnTo>
                  <a:pt x="11459" y="14298"/>
                </a:lnTo>
                <a:lnTo>
                  <a:pt x="11479" y="14540"/>
                </a:lnTo>
                <a:lnTo>
                  <a:pt x="11479" y="14782"/>
                </a:lnTo>
                <a:lnTo>
                  <a:pt x="11439" y="15003"/>
                </a:lnTo>
                <a:lnTo>
                  <a:pt x="11399" y="15245"/>
                </a:lnTo>
                <a:lnTo>
                  <a:pt x="11338" y="15466"/>
                </a:lnTo>
                <a:lnTo>
                  <a:pt x="11258" y="15688"/>
                </a:lnTo>
                <a:lnTo>
                  <a:pt x="11157" y="15909"/>
                </a:lnTo>
                <a:lnTo>
                  <a:pt x="11056" y="16131"/>
                </a:lnTo>
                <a:lnTo>
                  <a:pt x="10815" y="16554"/>
                </a:lnTo>
                <a:lnTo>
                  <a:pt x="10553" y="16957"/>
                </a:lnTo>
                <a:lnTo>
                  <a:pt x="10271" y="17339"/>
                </a:lnTo>
                <a:lnTo>
                  <a:pt x="9989" y="17722"/>
                </a:lnTo>
                <a:lnTo>
                  <a:pt x="9667" y="18145"/>
                </a:lnTo>
                <a:lnTo>
                  <a:pt x="9345" y="18547"/>
                </a:lnTo>
                <a:lnTo>
                  <a:pt x="8982" y="18950"/>
                </a:lnTo>
                <a:lnTo>
                  <a:pt x="8620" y="19333"/>
                </a:lnTo>
                <a:lnTo>
                  <a:pt x="8257" y="19715"/>
                </a:lnTo>
                <a:lnTo>
                  <a:pt x="7875" y="20098"/>
                </a:lnTo>
                <a:lnTo>
                  <a:pt x="7109" y="20823"/>
                </a:lnTo>
                <a:lnTo>
                  <a:pt x="7009" y="20924"/>
                </a:lnTo>
                <a:lnTo>
                  <a:pt x="6928" y="21044"/>
                </a:lnTo>
                <a:lnTo>
                  <a:pt x="6868" y="21165"/>
                </a:lnTo>
                <a:lnTo>
                  <a:pt x="6848" y="21306"/>
                </a:lnTo>
                <a:lnTo>
                  <a:pt x="6828" y="21467"/>
                </a:lnTo>
                <a:lnTo>
                  <a:pt x="6828" y="21608"/>
                </a:lnTo>
                <a:lnTo>
                  <a:pt x="6868" y="21749"/>
                </a:lnTo>
                <a:lnTo>
                  <a:pt x="6908" y="21890"/>
                </a:lnTo>
                <a:lnTo>
                  <a:pt x="6969" y="22011"/>
                </a:lnTo>
                <a:lnTo>
                  <a:pt x="7049" y="22132"/>
                </a:lnTo>
                <a:lnTo>
                  <a:pt x="7130" y="22253"/>
                </a:lnTo>
                <a:lnTo>
                  <a:pt x="7250" y="22333"/>
                </a:lnTo>
                <a:lnTo>
                  <a:pt x="7371" y="22414"/>
                </a:lnTo>
                <a:lnTo>
                  <a:pt x="7492" y="22454"/>
                </a:lnTo>
                <a:lnTo>
                  <a:pt x="7633" y="22494"/>
                </a:lnTo>
                <a:lnTo>
                  <a:pt x="7794" y="22474"/>
                </a:lnTo>
                <a:lnTo>
                  <a:pt x="8580" y="22394"/>
                </a:lnTo>
                <a:lnTo>
                  <a:pt x="9365" y="22333"/>
                </a:lnTo>
                <a:lnTo>
                  <a:pt x="10150" y="22273"/>
                </a:lnTo>
                <a:lnTo>
                  <a:pt x="10936" y="22233"/>
                </a:lnTo>
                <a:lnTo>
                  <a:pt x="11721" y="22212"/>
                </a:lnTo>
                <a:lnTo>
                  <a:pt x="13292" y="22212"/>
                </a:lnTo>
                <a:lnTo>
                  <a:pt x="14077" y="22233"/>
                </a:lnTo>
                <a:lnTo>
                  <a:pt x="14258" y="22212"/>
                </a:lnTo>
                <a:lnTo>
                  <a:pt x="14440" y="22152"/>
                </a:lnTo>
                <a:lnTo>
                  <a:pt x="14601" y="22051"/>
                </a:lnTo>
                <a:lnTo>
                  <a:pt x="14762" y="21931"/>
                </a:lnTo>
                <a:lnTo>
                  <a:pt x="14862" y="21790"/>
                </a:lnTo>
                <a:lnTo>
                  <a:pt x="14963" y="21628"/>
                </a:lnTo>
                <a:lnTo>
                  <a:pt x="15023" y="21447"/>
                </a:lnTo>
                <a:lnTo>
                  <a:pt x="15044" y="21246"/>
                </a:lnTo>
                <a:lnTo>
                  <a:pt x="15023" y="21065"/>
                </a:lnTo>
                <a:lnTo>
                  <a:pt x="14963" y="20883"/>
                </a:lnTo>
                <a:lnTo>
                  <a:pt x="14862" y="20722"/>
                </a:lnTo>
                <a:lnTo>
                  <a:pt x="14742" y="20581"/>
                </a:lnTo>
                <a:lnTo>
                  <a:pt x="14601" y="20460"/>
                </a:lnTo>
                <a:lnTo>
                  <a:pt x="14440" y="20360"/>
                </a:lnTo>
                <a:lnTo>
                  <a:pt x="14258" y="20320"/>
                </a:lnTo>
                <a:lnTo>
                  <a:pt x="14077" y="20279"/>
                </a:lnTo>
                <a:lnTo>
                  <a:pt x="13151" y="20259"/>
                </a:lnTo>
                <a:lnTo>
                  <a:pt x="12204" y="20239"/>
                </a:lnTo>
                <a:lnTo>
                  <a:pt x="11278" y="20259"/>
                </a:lnTo>
                <a:lnTo>
                  <a:pt x="10352" y="20299"/>
                </a:lnTo>
                <a:lnTo>
                  <a:pt x="10352" y="20299"/>
                </a:lnTo>
                <a:lnTo>
                  <a:pt x="10795" y="19796"/>
                </a:lnTo>
                <a:lnTo>
                  <a:pt x="11218" y="19293"/>
                </a:lnTo>
                <a:lnTo>
                  <a:pt x="11620" y="18769"/>
                </a:lnTo>
                <a:lnTo>
                  <a:pt x="12003" y="18225"/>
                </a:lnTo>
                <a:lnTo>
                  <a:pt x="12385" y="17641"/>
                </a:lnTo>
                <a:lnTo>
                  <a:pt x="12567" y="17339"/>
                </a:lnTo>
                <a:lnTo>
                  <a:pt x="12728" y="17037"/>
                </a:lnTo>
                <a:lnTo>
                  <a:pt x="12869" y="16715"/>
                </a:lnTo>
                <a:lnTo>
                  <a:pt x="13010" y="16413"/>
                </a:lnTo>
                <a:lnTo>
                  <a:pt x="13131" y="16071"/>
                </a:lnTo>
                <a:lnTo>
                  <a:pt x="13231" y="15748"/>
                </a:lnTo>
                <a:lnTo>
                  <a:pt x="13312" y="15406"/>
                </a:lnTo>
                <a:lnTo>
                  <a:pt x="13352" y="15084"/>
                </a:lnTo>
                <a:lnTo>
                  <a:pt x="13372" y="14741"/>
                </a:lnTo>
                <a:lnTo>
                  <a:pt x="13372" y="14399"/>
                </a:lnTo>
                <a:lnTo>
                  <a:pt x="13352" y="14057"/>
                </a:lnTo>
                <a:lnTo>
                  <a:pt x="13272" y="13714"/>
                </a:lnTo>
                <a:lnTo>
                  <a:pt x="13171" y="13392"/>
                </a:lnTo>
                <a:lnTo>
                  <a:pt x="13050" y="13050"/>
                </a:lnTo>
                <a:lnTo>
                  <a:pt x="12909" y="12788"/>
                </a:lnTo>
                <a:lnTo>
                  <a:pt x="12748" y="12526"/>
                </a:lnTo>
                <a:lnTo>
                  <a:pt x="12567" y="12305"/>
                </a:lnTo>
                <a:lnTo>
                  <a:pt x="12365" y="12103"/>
                </a:lnTo>
                <a:lnTo>
                  <a:pt x="12144" y="11902"/>
                </a:lnTo>
                <a:lnTo>
                  <a:pt x="11902" y="11741"/>
                </a:lnTo>
                <a:lnTo>
                  <a:pt x="11661" y="11600"/>
                </a:lnTo>
                <a:lnTo>
                  <a:pt x="11399" y="11459"/>
                </a:lnTo>
                <a:lnTo>
                  <a:pt x="11137" y="11358"/>
                </a:lnTo>
                <a:lnTo>
                  <a:pt x="10855" y="11278"/>
                </a:lnTo>
                <a:lnTo>
                  <a:pt x="10573" y="11217"/>
                </a:lnTo>
                <a:lnTo>
                  <a:pt x="10271" y="11197"/>
                </a:lnTo>
                <a:lnTo>
                  <a:pt x="9989" y="11177"/>
                </a:lnTo>
                <a:close/>
                <a:moveTo>
                  <a:pt x="27086" y="21467"/>
                </a:moveTo>
                <a:lnTo>
                  <a:pt x="27066" y="21709"/>
                </a:lnTo>
                <a:lnTo>
                  <a:pt x="27046" y="21971"/>
                </a:lnTo>
                <a:lnTo>
                  <a:pt x="27005" y="22233"/>
                </a:lnTo>
                <a:lnTo>
                  <a:pt x="26965" y="22474"/>
                </a:lnTo>
                <a:lnTo>
                  <a:pt x="26884" y="22696"/>
                </a:lnTo>
                <a:lnTo>
                  <a:pt x="26764" y="22937"/>
                </a:lnTo>
                <a:lnTo>
                  <a:pt x="26643" y="23139"/>
                </a:lnTo>
                <a:lnTo>
                  <a:pt x="26462" y="23340"/>
                </a:lnTo>
                <a:lnTo>
                  <a:pt x="26240" y="23542"/>
                </a:lnTo>
                <a:lnTo>
                  <a:pt x="25998" y="23703"/>
                </a:lnTo>
                <a:lnTo>
                  <a:pt x="25737" y="23844"/>
                </a:lnTo>
                <a:lnTo>
                  <a:pt x="25455" y="23964"/>
                </a:lnTo>
                <a:lnTo>
                  <a:pt x="25153" y="24045"/>
                </a:lnTo>
                <a:lnTo>
                  <a:pt x="24851" y="24126"/>
                </a:lnTo>
                <a:lnTo>
                  <a:pt x="24548" y="24186"/>
                </a:lnTo>
                <a:lnTo>
                  <a:pt x="24267" y="24226"/>
                </a:lnTo>
                <a:lnTo>
                  <a:pt x="23622" y="24266"/>
                </a:lnTo>
                <a:lnTo>
                  <a:pt x="23622" y="24266"/>
                </a:lnTo>
                <a:lnTo>
                  <a:pt x="23924" y="23884"/>
                </a:lnTo>
                <a:lnTo>
                  <a:pt x="24065" y="23703"/>
                </a:lnTo>
                <a:lnTo>
                  <a:pt x="24186" y="23501"/>
                </a:lnTo>
                <a:lnTo>
                  <a:pt x="24307" y="23280"/>
                </a:lnTo>
                <a:lnTo>
                  <a:pt x="24408" y="23058"/>
                </a:lnTo>
                <a:lnTo>
                  <a:pt x="24488" y="22837"/>
                </a:lnTo>
                <a:lnTo>
                  <a:pt x="24569" y="22595"/>
                </a:lnTo>
                <a:lnTo>
                  <a:pt x="24629" y="22374"/>
                </a:lnTo>
                <a:lnTo>
                  <a:pt x="24669" y="22132"/>
                </a:lnTo>
                <a:lnTo>
                  <a:pt x="24971" y="22152"/>
                </a:lnTo>
                <a:lnTo>
                  <a:pt x="25273" y="22152"/>
                </a:lnTo>
                <a:lnTo>
                  <a:pt x="25596" y="22112"/>
                </a:lnTo>
                <a:lnTo>
                  <a:pt x="25898" y="22051"/>
                </a:lnTo>
                <a:lnTo>
                  <a:pt x="26180" y="21971"/>
                </a:lnTo>
                <a:lnTo>
                  <a:pt x="26462" y="21850"/>
                </a:lnTo>
                <a:lnTo>
                  <a:pt x="26743" y="21689"/>
                </a:lnTo>
                <a:lnTo>
                  <a:pt x="27005" y="21528"/>
                </a:lnTo>
                <a:lnTo>
                  <a:pt x="27086" y="21467"/>
                </a:lnTo>
                <a:close/>
                <a:moveTo>
                  <a:pt x="27146" y="24589"/>
                </a:moveTo>
                <a:lnTo>
                  <a:pt x="27066" y="24830"/>
                </a:lnTo>
                <a:lnTo>
                  <a:pt x="26945" y="25052"/>
                </a:lnTo>
                <a:lnTo>
                  <a:pt x="26784" y="25273"/>
                </a:lnTo>
                <a:lnTo>
                  <a:pt x="26623" y="25475"/>
                </a:lnTo>
                <a:lnTo>
                  <a:pt x="26502" y="25596"/>
                </a:lnTo>
                <a:lnTo>
                  <a:pt x="26361" y="25696"/>
                </a:lnTo>
                <a:lnTo>
                  <a:pt x="26240" y="25797"/>
                </a:lnTo>
                <a:lnTo>
                  <a:pt x="26099" y="25877"/>
                </a:lnTo>
                <a:lnTo>
                  <a:pt x="25777" y="26018"/>
                </a:lnTo>
                <a:lnTo>
                  <a:pt x="25475" y="26139"/>
                </a:lnTo>
                <a:lnTo>
                  <a:pt x="25132" y="26220"/>
                </a:lnTo>
                <a:lnTo>
                  <a:pt x="24790" y="26280"/>
                </a:lnTo>
                <a:lnTo>
                  <a:pt x="24468" y="26320"/>
                </a:lnTo>
                <a:lnTo>
                  <a:pt x="24146" y="26361"/>
                </a:lnTo>
                <a:lnTo>
                  <a:pt x="23320" y="26401"/>
                </a:lnTo>
                <a:lnTo>
                  <a:pt x="22474" y="26421"/>
                </a:lnTo>
                <a:lnTo>
                  <a:pt x="20823" y="26461"/>
                </a:lnTo>
                <a:lnTo>
                  <a:pt x="17118" y="26562"/>
                </a:lnTo>
                <a:lnTo>
                  <a:pt x="9909" y="26743"/>
                </a:lnTo>
                <a:lnTo>
                  <a:pt x="6626" y="26824"/>
                </a:lnTo>
                <a:lnTo>
                  <a:pt x="4975" y="26884"/>
                </a:lnTo>
                <a:lnTo>
                  <a:pt x="3324" y="26965"/>
                </a:lnTo>
                <a:lnTo>
                  <a:pt x="3444" y="26441"/>
                </a:lnTo>
                <a:lnTo>
                  <a:pt x="3505" y="26180"/>
                </a:lnTo>
                <a:lnTo>
                  <a:pt x="3545" y="25898"/>
                </a:lnTo>
                <a:lnTo>
                  <a:pt x="4210" y="25918"/>
                </a:lnTo>
                <a:lnTo>
                  <a:pt x="6304" y="25918"/>
                </a:lnTo>
                <a:lnTo>
                  <a:pt x="10311" y="25857"/>
                </a:lnTo>
                <a:lnTo>
                  <a:pt x="18346" y="25757"/>
                </a:lnTo>
                <a:lnTo>
                  <a:pt x="22354" y="25696"/>
                </a:lnTo>
                <a:lnTo>
                  <a:pt x="23099" y="25676"/>
                </a:lnTo>
                <a:lnTo>
                  <a:pt x="23844" y="25636"/>
                </a:lnTo>
                <a:lnTo>
                  <a:pt x="24206" y="25596"/>
                </a:lnTo>
                <a:lnTo>
                  <a:pt x="24589" y="25555"/>
                </a:lnTo>
                <a:lnTo>
                  <a:pt x="24951" y="25495"/>
                </a:lnTo>
                <a:lnTo>
                  <a:pt x="25314" y="25434"/>
                </a:lnTo>
                <a:lnTo>
                  <a:pt x="25555" y="25374"/>
                </a:lnTo>
                <a:lnTo>
                  <a:pt x="25797" y="25293"/>
                </a:lnTo>
                <a:lnTo>
                  <a:pt x="26039" y="25213"/>
                </a:lnTo>
                <a:lnTo>
                  <a:pt x="26280" y="25112"/>
                </a:lnTo>
                <a:lnTo>
                  <a:pt x="26502" y="24991"/>
                </a:lnTo>
                <a:lnTo>
                  <a:pt x="26723" y="24871"/>
                </a:lnTo>
                <a:lnTo>
                  <a:pt x="26945" y="24730"/>
                </a:lnTo>
                <a:lnTo>
                  <a:pt x="27146" y="24589"/>
                </a:lnTo>
                <a:close/>
                <a:moveTo>
                  <a:pt x="21770" y="1"/>
                </a:moveTo>
                <a:lnTo>
                  <a:pt x="21649" y="21"/>
                </a:lnTo>
                <a:lnTo>
                  <a:pt x="21427" y="81"/>
                </a:lnTo>
                <a:lnTo>
                  <a:pt x="21206" y="142"/>
                </a:lnTo>
                <a:lnTo>
                  <a:pt x="20984" y="222"/>
                </a:lnTo>
                <a:lnTo>
                  <a:pt x="20783" y="343"/>
                </a:lnTo>
                <a:lnTo>
                  <a:pt x="20581" y="444"/>
                </a:lnTo>
                <a:lnTo>
                  <a:pt x="20380" y="585"/>
                </a:lnTo>
                <a:lnTo>
                  <a:pt x="20219" y="726"/>
                </a:lnTo>
                <a:lnTo>
                  <a:pt x="20038" y="887"/>
                </a:lnTo>
                <a:lnTo>
                  <a:pt x="19877" y="1048"/>
                </a:lnTo>
                <a:lnTo>
                  <a:pt x="19736" y="1229"/>
                </a:lnTo>
                <a:lnTo>
                  <a:pt x="19615" y="1431"/>
                </a:lnTo>
                <a:lnTo>
                  <a:pt x="19494" y="1632"/>
                </a:lnTo>
                <a:lnTo>
                  <a:pt x="19393" y="1833"/>
                </a:lnTo>
                <a:lnTo>
                  <a:pt x="19293" y="2035"/>
                </a:lnTo>
                <a:lnTo>
                  <a:pt x="19232" y="2256"/>
                </a:lnTo>
                <a:lnTo>
                  <a:pt x="19172" y="2478"/>
                </a:lnTo>
                <a:lnTo>
                  <a:pt x="8036" y="2498"/>
                </a:lnTo>
                <a:lnTo>
                  <a:pt x="7975" y="2176"/>
                </a:lnTo>
                <a:lnTo>
                  <a:pt x="7895" y="1874"/>
                </a:lnTo>
                <a:lnTo>
                  <a:pt x="7794" y="1572"/>
                </a:lnTo>
                <a:lnTo>
                  <a:pt x="7673" y="1270"/>
                </a:lnTo>
                <a:lnTo>
                  <a:pt x="7512" y="1008"/>
                </a:lnTo>
                <a:lnTo>
                  <a:pt x="7311" y="746"/>
                </a:lnTo>
                <a:lnTo>
                  <a:pt x="7089" y="524"/>
                </a:lnTo>
                <a:lnTo>
                  <a:pt x="6828" y="323"/>
                </a:lnTo>
                <a:lnTo>
                  <a:pt x="6646" y="222"/>
                </a:lnTo>
                <a:lnTo>
                  <a:pt x="6465" y="142"/>
                </a:lnTo>
                <a:lnTo>
                  <a:pt x="6284" y="81"/>
                </a:lnTo>
                <a:lnTo>
                  <a:pt x="6103" y="61"/>
                </a:lnTo>
                <a:lnTo>
                  <a:pt x="5921" y="41"/>
                </a:lnTo>
                <a:lnTo>
                  <a:pt x="5740" y="61"/>
                </a:lnTo>
                <a:lnTo>
                  <a:pt x="5579" y="81"/>
                </a:lnTo>
                <a:lnTo>
                  <a:pt x="5398" y="122"/>
                </a:lnTo>
                <a:lnTo>
                  <a:pt x="5237" y="202"/>
                </a:lnTo>
                <a:lnTo>
                  <a:pt x="5076" y="283"/>
                </a:lnTo>
                <a:lnTo>
                  <a:pt x="4915" y="363"/>
                </a:lnTo>
                <a:lnTo>
                  <a:pt x="4753" y="484"/>
                </a:lnTo>
                <a:lnTo>
                  <a:pt x="4612" y="605"/>
                </a:lnTo>
                <a:lnTo>
                  <a:pt x="4492" y="726"/>
                </a:lnTo>
                <a:lnTo>
                  <a:pt x="4371" y="887"/>
                </a:lnTo>
                <a:lnTo>
                  <a:pt x="4270" y="1028"/>
                </a:lnTo>
                <a:lnTo>
                  <a:pt x="4089" y="1370"/>
                </a:lnTo>
                <a:lnTo>
                  <a:pt x="3928" y="1733"/>
                </a:lnTo>
                <a:lnTo>
                  <a:pt x="3807" y="2115"/>
                </a:lnTo>
                <a:lnTo>
                  <a:pt x="3726" y="2518"/>
                </a:lnTo>
                <a:lnTo>
                  <a:pt x="2518" y="2538"/>
                </a:lnTo>
                <a:lnTo>
                  <a:pt x="1995" y="2538"/>
                </a:lnTo>
                <a:lnTo>
                  <a:pt x="1491" y="2578"/>
                </a:lnTo>
                <a:lnTo>
                  <a:pt x="1250" y="2599"/>
                </a:lnTo>
                <a:lnTo>
                  <a:pt x="988" y="2659"/>
                </a:lnTo>
                <a:lnTo>
                  <a:pt x="746" y="2740"/>
                </a:lnTo>
                <a:lnTo>
                  <a:pt x="525" y="2840"/>
                </a:lnTo>
                <a:lnTo>
                  <a:pt x="444" y="2901"/>
                </a:lnTo>
                <a:lnTo>
                  <a:pt x="384" y="2961"/>
                </a:lnTo>
                <a:lnTo>
                  <a:pt x="323" y="3042"/>
                </a:lnTo>
                <a:lnTo>
                  <a:pt x="303" y="3142"/>
                </a:lnTo>
                <a:lnTo>
                  <a:pt x="303" y="3243"/>
                </a:lnTo>
                <a:lnTo>
                  <a:pt x="303" y="3344"/>
                </a:lnTo>
                <a:lnTo>
                  <a:pt x="343" y="3424"/>
                </a:lnTo>
                <a:lnTo>
                  <a:pt x="384" y="3505"/>
                </a:lnTo>
                <a:lnTo>
                  <a:pt x="384" y="3525"/>
                </a:lnTo>
                <a:lnTo>
                  <a:pt x="303" y="3626"/>
                </a:lnTo>
                <a:lnTo>
                  <a:pt x="223" y="3746"/>
                </a:lnTo>
                <a:lnTo>
                  <a:pt x="122" y="4008"/>
                </a:lnTo>
                <a:lnTo>
                  <a:pt x="61" y="4270"/>
                </a:lnTo>
                <a:lnTo>
                  <a:pt x="21" y="4572"/>
                </a:lnTo>
                <a:lnTo>
                  <a:pt x="1" y="4854"/>
                </a:lnTo>
                <a:lnTo>
                  <a:pt x="1" y="5156"/>
                </a:lnTo>
                <a:lnTo>
                  <a:pt x="1" y="5700"/>
                </a:lnTo>
                <a:lnTo>
                  <a:pt x="21" y="6304"/>
                </a:lnTo>
                <a:lnTo>
                  <a:pt x="41" y="6928"/>
                </a:lnTo>
                <a:lnTo>
                  <a:pt x="82" y="7230"/>
                </a:lnTo>
                <a:lnTo>
                  <a:pt x="122" y="7532"/>
                </a:lnTo>
                <a:lnTo>
                  <a:pt x="182" y="7834"/>
                </a:lnTo>
                <a:lnTo>
                  <a:pt x="283" y="8116"/>
                </a:lnTo>
                <a:lnTo>
                  <a:pt x="363" y="8277"/>
                </a:lnTo>
                <a:lnTo>
                  <a:pt x="464" y="8378"/>
                </a:lnTo>
                <a:lnTo>
                  <a:pt x="605" y="8479"/>
                </a:lnTo>
                <a:lnTo>
                  <a:pt x="746" y="8519"/>
                </a:lnTo>
                <a:lnTo>
                  <a:pt x="907" y="8559"/>
                </a:lnTo>
                <a:lnTo>
                  <a:pt x="1048" y="8539"/>
                </a:lnTo>
                <a:lnTo>
                  <a:pt x="1189" y="8499"/>
                </a:lnTo>
                <a:lnTo>
                  <a:pt x="1310" y="8418"/>
                </a:lnTo>
                <a:lnTo>
                  <a:pt x="1693" y="8640"/>
                </a:lnTo>
                <a:lnTo>
                  <a:pt x="1854" y="8700"/>
                </a:lnTo>
                <a:lnTo>
                  <a:pt x="2055" y="8741"/>
                </a:lnTo>
                <a:lnTo>
                  <a:pt x="2417" y="8801"/>
                </a:lnTo>
                <a:lnTo>
                  <a:pt x="2840" y="8881"/>
                </a:lnTo>
                <a:lnTo>
                  <a:pt x="3283" y="8942"/>
                </a:lnTo>
                <a:lnTo>
                  <a:pt x="3726" y="9002"/>
                </a:lnTo>
                <a:lnTo>
                  <a:pt x="4169" y="9022"/>
                </a:lnTo>
                <a:lnTo>
                  <a:pt x="7693" y="9184"/>
                </a:lnTo>
                <a:lnTo>
                  <a:pt x="9425" y="9244"/>
                </a:lnTo>
                <a:lnTo>
                  <a:pt x="11157" y="9304"/>
                </a:lnTo>
                <a:lnTo>
                  <a:pt x="14621" y="9385"/>
                </a:lnTo>
                <a:lnTo>
                  <a:pt x="21528" y="9566"/>
                </a:lnTo>
                <a:lnTo>
                  <a:pt x="25072" y="9667"/>
                </a:lnTo>
                <a:lnTo>
                  <a:pt x="26844" y="9707"/>
                </a:lnTo>
                <a:lnTo>
                  <a:pt x="26884" y="9707"/>
                </a:lnTo>
                <a:lnTo>
                  <a:pt x="26905" y="10372"/>
                </a:lnTo>
                <a:lnTo>
                  <a:pt x="26905" y="10895"/>
                </a:lnTo>
                <a:lnTo>
                  <a:pt x="26864" y="11419"/>
                </a:lnTo>
                <a:lnTo>
                  <a:pt x="26844" y="11922"/>
                </a:lnTo>
                <a:lnTo>
                  <a:pt x="26824" y="12446"/>
                </a:lnTo>
                <a:lnTo>
                  <a:pt x="26864" y="14439"/>
                </a:lnTo>
                <a:lnTo>
                  <a:pt x="26905" y="16433"/>
                </a:lnTo>
                <a:lnTo>
                  <a:pt x="27046" y="19997"/>
                </a:lnTo>
                <a:lnTo>
                  <a:pt x="26925" y="20158"/>
                </a:lnTo>
                <a:lnTo>
                  <a:pt x="26784" y="20340"/>
                </a:lnTo>
                <a:lnTo>
                  <a:pt x="26643" y="20501"/>
                </a:lnTo>
                <a:lnTo>
                  <a:pt x="26482" y="20642"/>
                </a:lnTo>
                <a:lnTo>
                  <a:pt x="26381" y="20742"/>
                </a:lnTo>
                <a:lnTo>
                  <a:pt x="26260" y="20823"/>
                </a:lnTo>
                <a:lnTo>
                  <a:pt x="25998" y="20964"/>
                </a:lnTo>
                <a:lnTo>
                  <a:pt x="25737" y="21044"/>
                </a:lnTo>
                <a:lnTo>
                  <a:pt x="25455" y="21105"/>
                </a:lnTo>
                <a:lnTo>
                  <a:pt x="25173" y="21125"/>
                </a:lnTo>
                <a:lnTo>
                  <a:pt x="24891" y="21125"/>
                </a:lnTo>
                <a:lnTo>
                  <a:pt x="24609" y="21085"/>
                </a:lnTo>
                <a:lnTo>
                  <a:pt x="24327" y="21004"/>
                </a:lnTo>
                <a:lnTo>
                  <a:pt x="24206" y="20984"/>
                </a:lnTo>
                <a:lnTo>
                  <a:pt x="24105" y="20984"/>
                </a:lnTo>
                <a:lnTo>
                  <a:pt x="23985" y="21024"/>
                </a:lnTo>
                <a:lnTo>
                  <a:pt x="23884" y="21085"/>
                </a:lnTo>
                <a:lnTo>
                  <a:pt x="23803" y="21165"/>
                </a:lnTo>
                <a:lnTo>
                  <a:pt x="23743" y="21266"/>
                </a:lnTo>
                <a:lnTo>
                  <a:pt x="23703" y="21387"/>
                </a:lnTo>
                <a:lnTo>
                  <a:pt x="23683" y="21508"/>
                </a:lnTo>
                <a:lnTo>
                  <a:pt x="23683" y="21749"/>
                </a:lnTo>
                <a:lnTo>
                  <a:pt x="23642" y="21971"/>
                </a:lnTo>
                <a:lnTo>
                  <a:pt x="23602" y="22212"/>
                </a:lnTo>
                <a:lnTo>
                  <a:pt x="23542" y="22434"/>
                </a:lnTo>
                <a:lnTo>
                  <a:pt x="23461" y="22655"/>
                </a:lnTo>
                <a:lnTo>
                  <a:pt x="23360" y="22877"/>
                </a:lnTo>
                <a:lnTo>
                  <a:pt x="23260" y="23098"/>
                </a:lnTo>
                <a:lnTo>
                  <a:pt x="23139" y="23300"/>
                </a:lnTo>
                <a:lnTo>
                  <a:pt x="22998" y="23501"/>
                </a:lnTo>
                <a:lnTo>
                  <a:pt x="22817" y="23703"/>
                </a:lnTo>
                <a:lnTo>
                  <a:pt x="22635" y="23884"/>
                </a:lnTo>
                <a:lnTo>
                  <a:pt x="22454" y="24045"/>
                </a:lnTo>
                <a:lnTo>
                  <a:pt x="22273" y="24186"/>
                </a:lnTo>
                <a:lnTo>
                  <a:pt x="22072" y="24327"/>
                </a:lnTo>
                <a:lnTo>
                  <a:pt x="20904" y="24327"/>
                </a:lnTo>
                <a:lnTo>
                  <a:pt x="12889" y="24468"/>
                </a:lnTo>
                <a:lnTo>
                  <a:pt x="7593" y="24569"/>
                </a:lnTo>
                <a:lnTo>
                  <a:pt x="5015" y="24629"/>
                </a:lnTo>
                <a:lnTo>
                  <a:pt x="3867" y="24649"/>
                </a:lnTo>
                <a:lnTo>
                  <a:pt x="3304" y="24689"/>
                </a:lnTo>
                <a:lnTo>
                  <a:pt x="3022" y="24730"/>
                </a:lnTo>
                <a:lnTo>
                  <a:pt x="2740" y="24770"/>
                </a:lnTo>
                <a:lnTo>
                  <a:pt x="2840" y="23844"/>
                </a:lnTo>
                <a:lnTo>
                  <a:pt x="2901" y="22917"/>
                </a:lnTo>
                <a:lnTo>
                  <a:pt x="2961" y="22011"/>
                </a:lnTo>
                <a:lnTo>
                  <a:pt x="3022" y="21085"/>
                </a:lnTo>
                <a:lnTo>
                  <a:pt x="3082" y="19212"/>
                </a:lnTo>
                <a:lnTo>
                  <a:pt x="3102" y="17379"/>
                </a:lnTo>
                <a:lnTo>
                  <a:pt x="3122" y="16352"/>
                </a:lnTo>
                <a:lnTo>
                  <a:pt x="3102" y="15305"/>
                </a:lnTo>
                <a:lnTo>
                  <a:pt x="3042" y="13251"/>
                </a:lnTo>
                <a:lnTo>
                  <a:pt x="2921" y="11197"/>
                </a:lnTo>
                <a:lnTo>
                  <a:pt x="2901" y="10694"/>
                </a:lnTo>
                <a:lnTo>
                  <a:pt x="2881" y="10170"/>
                </a:lnTo>
                <a:lnTo>
                  <a:pt x="2861" y="9908"/>
                </a:lnTo>
                <a:lnTo>
                  <a:pt x="2800" y="9647"/>
                </a:lnTo>
                <a:lnTo>
                  <a:pt x="2740" y="9425"/>
                </a:lnTo>
                <a:lnTo>
                  <a:pt x="2639" y="9204"/>
                </a:lnTo>
                <a:lnTo>
                  <a:pt x="2599" y="9123"/>
                </a:lnTo>
                <a:lnTo>
                  <a:pt x="2538" y="9063"/>
                </a:lnTo>
                <a:lnTo>
                  <a:pt x="2478" y="9022"/>
                </a:lnTo>
                <a:lnTo>
                  <a:pt x="2417" y="8982"/>
                </a:lnTo>
                <a:lnTo>
                  <a:pt x="2277" y="8962"/>
                </a:lnTo>
                <a:lnTo>
                  <a:pt x="2156" y="8962"/>
                </a:lnTo>
                <a:lnTo>
                  <a:pt x="2015" y="9002"/>
                </a:lnTo>
                <a:lnTo>
                  <a:pt x="1894" y="9083"/>
                </a:lnTo>
                <a:lnTo>
                  <a:pt x="1793" y="9184"/>
                </a:lnTo>
                <a:lnTo>
                  <a:pt x="1733" y="9324"/>
                </a:lnTo>
                <a:lnTo>
                  <a:pt x="1652" y="9526"/>
                </a:lnTo>
                <a:lnTo>
                  <a:pt x="1632" y="9747"/>
                </a:lnTo>
                <a:lnTo>
                  <a:pt x="1612" y="9989"/>
                </a:lnTo>
                <a:lnTo>
                  <a:pt x="1612" y="10231"/>
                </a:lnTo>
                <a:lnTo>
                  <a:pt x="1652" y="10734"/>
                </a:lnTo>
                <a:lnTo>
                  <a:pt x="1693" y="11197"/>
                </a:lnTo>
                <a:lnTo>
                  <a:pt x="1733" y="13251"/>
                </a:lnTo>
                <a:lnTo>
                  <a:pt x="1733" y="14278"/>
                </a:lnTo>
                <a:lnTo>
                  <a:pt x="1733" y="15305"/>
                </a:lnTo>
                <a:lnTo>
                  <a:pt x="1713" y="17379"/>
                </a:lnTo>
                <a:lnTo>
                  <a:pt x="1693" y="18386"/>
                </a:lnTo>
                <a:lnTo>
                  <a:pt x="1652" y="19393"/>
                </a:lnTo>
                <a:lnTo>
                  <a:pt x="1531" y="21427"/>
                </a:lnTo>
                <a:lnTo>
                  <a:pt x="1250" y="25455"/>
                </a:lnTo>
                <a:lnTo>
                  <a:pt x="1270" y="25596"/>
                </a:lnTo>
                <a:lnTo>
                  <a:pt x="1310" y="25716"/>
                </a:lnTo>
                <a:lnTo>
                  <a:pt x="1370" y="25837"/>
                </a:lnTo>
                <a:lnTo>
                  <a:pt x="1451" y="25958"/>
                </a:lnTo>
                <a:lnTo>
                  <a:pt x="1572" y="26039"/>
                </a:lnTo>
                <a:lnTo>
                  <a:pt x="1693" y="26099"/>
                </a:lnTo>
                <a:lnTo>
                  <a:pt x="1813" y="26139"/>
                </a:lnTo>
                <a:lnTo>
                  <a:pt x="1954" y="26159"/>
                </a:lnTo>
                <a:lnTo>
                  <a:pt x="2055" y="26159"/>
                </a:lnTo>
                <a:lnTo>
                  <a:pt x="2156" y="26139"/>
                </a:lnTo>
                <a:lnTo>
                  <a:pt x="2236" y="26099"/>
                </a:lnTo>
                <a:lnTo>
                  <a:pt x="2317" y="26059"/>
                </a:lnTo>
                <a:lnTo>
                  <a:pt x="2458" y="25938"/>
                </a:lnTo>
                <a:lnTo>
                  <a:pt x="2558" y="25797"/>
                </a:lnTo>
                <a:lnTo>
                  <a:pt x="2740" y="25837"/>
                </a:lnTo>
                <a:lnTo>
                  <a:pt x="2599" y="26200"/>
                </a:lnTo>
                <a:lnTo>
                  <a:pt x="2478" y="26562"/>
                </a:lnTo>
                <a:lnTo>
                  <a:pt x="2337" y="26925"/>
                </a:lnTo>
                <a:lnTo>
                  <a:pt x="2196" y="27267"/>
                </a:lnTo>
                <a:lnTo>
                  <a:pt x="2156" y="27408"/>
                </a:lnTo>
                <a:lnTo>
                  <a:pt x="2136" y="27549"/>
                </a:lnTo>
                <a:lnTo>
                  <a:pt x="2156" y="27690"/>
                </a:lnTo>
                <a:lnTo>
                  <a:pt x="2216" y="27811"/>
                </a:lnTo>
                <a:lnTo>
                  <a:pt x="2277" y="27931"/>
                </a:lnTo>
                <a:lnTo>
                  <a:pt x="2397" y="28012"/>
                </a:lnTo>
                <a:lnTo>
                  <a:pt x="2518" y="28072"/>
                </a:lnTo>
                <a:lnTo>
                  <a:pt x="2679" y="28093"/>
                </a:lnTo>
                <a:lnTo>
                  <a:pt x="3646" y="28113"/>
                </a:lnTo>
                <a:lnTo>
                  <a:pt x="4592" y="28113"/>
                </a:lnTo>
                <a:lnTo>
                  <a:pt x="6526" y="28072"/>
                </a:lnTo>
                <a:lnTo>
                  <a:pt x="10392" y="27952"/>
                </a:lnTo>
                <a:lnTo>
                  <a:pt x="18245" y="27770"/>
                </a:lnTo>
                <a:lnTo>
                  <a:pt x="22112" y="27670"/>
                </a:lnTo>
                <a:lnTo>
                  <a:pt x="22978" y="27650"/>
                </a:lnTo>
                <a:lnTo>
                  <a:pt x="23864" y="27609"/>
                </a:lnTo>
                <a:lnTo>
                  <a:pt x="24307" y="27589"/>
                </a:lnTo>
                <a:lnTo>
                  <a:pt x="24750" y="27529"/>
                </a:lnTo>
                <a:lnTo>
                  <a:pt x="25193" y="27468"/>
                </a:lnTo>
                <a:lnTo>
                  <a:pt x="25616" y="27368"/>
                </a:lnTo>
                <a:lnTo>
                  <a:pt x="25978" y="27267"/>
                </a:lnTo>
                <a:lnTo>
                  <a:pt x="26300" y="27146"/>
                </a:lnTo>
                <a:lnTo>
                  <a:pt x="26602" y="26985"/>
                </a:lnTo>
                <a:lnTo>
                  <a:pt x="26864" y="26804"/>
                </a:lnTo>
                <a:lnTo>
                  <a:pt x="27126" y="26582"/>
                </a:lnTo>
                <a:lnTo>
                  <a:pt x="27368" y="26361"/>
                </a:lnTo>
                <a:lnTo>
                  <a:pt x="27589" y="26079"/>
                </a:lnTo>
                <a:lnTo>
                  <a:pt x="27791" y="25777"/>
                </a:lnTo>
                <a:lnTo>
                  <a:pt x="27831" y="25716"/>
                </a:lnTo>
                <a:lnTo>
                  <a:pt x="27831" y="25716"/>
                </a:lnTo>
                <a:lnTo>
                  <a:pt x="27811" y="26159"/>
                </a:lnTo>
                <a:lnTo>
                  <a:pt x="27811" y="26602"/>
                </a:lnTo>
                <a:lnTo>
                  <a:pt x="27791" y="27025"/>
                </a:lnTo>
                <a:lnTo>
                  <a:pt x="27770" y="27247"/>
                </a:lnTo>
                <a:lnTo>
                  <a:pt x="27710" y="27468"/>
                </a:lnTo>
                <a:lnTo>
                  <a:pt x="24730" y="27710"/>
                </a:lnTo>
                <a:lnTo>
                  <a:pt x="21729" y="27891"/>
                </a:lnTo>
                <a:lnTo>
                  <a:pt x="18749" y="28052"/>
                </a:lnTo>
                <a:lnTo>
                  <a:pt x="15748" y="28193"/>
                </a:lnTo>
                <a:lnTo>
                  <a:pt x="12748" y="28294"/>
                </a:lnTo>
                <a:lnTo>
                  <a:pt x="9768" y="28374"/>
                </a:lnTo>
                <a:lnTo>
                  <a:pt x="6767" y="28455"/>
                </a:lnTo>
                <a:lnTo>
                  <a:pt x="3767" y="28515"/>
                </a:lnTo>
                <a:lnTo>
                  <a:pt x="3726" y="28415"/>
                </a:lnTo>
                <a:lnTo>
                  <a:pt x="3726" y="28314"/>
                </a:lnTo>
                <a:lnTo>
                  <a:pt x="3706" y="28234"/>
                </a:lnTo>
                <a:lnTo>
                  <a:pt x="3646" y="28153"/>
                </a:lnTo>
                <a:lnTo>
                  <a:pt x="3565" y="28113"/>
                </a:lnTo>
                <a:lnTo>
                  <a:pt x="3465" y="28113"/>
                </a:lnTo>
                <a:lnTo>
                  <a:pt x="3364" y="28173"/>
                </a:lnTo>
                <a:lnTo>
                  <a:pt x="3263" y="28234"/>
                </a:lnTo>
                <a:lnTo>
                  <a:pt x="3183" y="28314"/>
                </a:lnTo>
                <a:lnTo>
                  <a:pt x="3122" y="28395"/>
                </a:lnTo>
                <a:lnTo>
                  <a:pt x="3062" y="28495"/>
                </a:lnTo>
                <a:lnTo>
                  <a:pt x="3042" y="28596"/>
                </a:lnTo>
                <a:lnTo>
                  <a:pt x="3042" y="28717"/>
                </a:lnTo>
                <a:lnTo>
                  <a:pt x="3062" y="28838"/>
                </a:lnTo>
                <a:lnTo>
                  <a:pt x="3122" y="29019"/>
                </a:lnTo>
                <a:lnTo>
                  <a:pt x="3223" y="29160"/>
                </a:lnTo>
                <a:lnTo>
                  <a:pt x="3344" y="29240"/>
                </a:lnTo>
                <a:lnTo>
                  <a:pt x="3485" y="29301"/>
                </a:lnTo>
                <a:lnTo>
                  <a:pt x="3626" y="29321"/>
                </a:lnTo>
                <a:lnTo>
                  <a:pt x="3807" y="29341"/>
                </a:lnTo>
                <a:lnTo>
                  <a:pt x="4169" y="29341"/>
                </a:lnTo>
                <a:lnTo>
                  <a:pt x="5841" y="29361"/>
                </a:lnTo>
                <a:lnTo>
                  <a:pt x="7512" y="29341"/>
                </a:lnTo>
                <a:lnTo>
                  <a:pt x="10956" y="29281"/>
                </a:lnTo>
                <a:lnTo>
                  <a:pt x="14379" y="29180"/>
                </a:lnTo>
                <a:lnTo>
                  <a:pt x="17802" y="29039"/>
                </a:lnTo>
                <a:lnTo>
                  <a:pt x="21246" y="28838"/>
                </a:lnTo>
                <a:lnTo>
                  <a:pt x="24669" y="28616"/>
                </a:lnTo>
                <a:lnTo>
                  <a:pt x="28073" y="28354"/>
                </a:lnTo>
                <a:lnTo>
                  <a:pt x="28234" y="28314"/>
                </a:lnTo>
                <a:lnTo>
                  <a:pt x="28354" y="28254"/>
                </a:lnTo>
                <a:lnTo>
                  <a:pt x="28415" y="28213"/>
                </a:lnTo>
                <a:lnTo>
                  <a:pt x="28455" y="28153"/>
                </a:lnTo>
                <a:lnTo>
                  <a:pt x="28495" y="28093"/>
                </a:lnTo>
                <a:lnTo>
                  <a:pt x="28516" y="28012"/>
                </a:lnTo>
                <a:lnTo>
                  <a:pt x="28536" y="27871"/>
                </a:lnTo>
                <a:lnTo>
                  <a:pt x="28556" y="27629"/>
                </a:lnTo>
                <a:lnTo>
                  <a:pt x="28556" y="26844"/>
                </a:lnTo>
                <a:lnTo>
                  <a:pt x="28536" y="25716"/>
                </a:lnTo>
                <a:lnTo>
                  <a:pt x="28495" y="24307"/>
                </a:lnTo>
                <a:lnTo>
                  <a:pt x="28395" y="20863"/>
                </a:lnTo>
                <a:lnTo>
                  <a:pt x="28254" y="16957"/>
                </a:lnTo>
                <a:lnTo>
                  <a:pt x="27952" y="9627"/>
                </a:lnTo>
                <a:lnTo>
                  <a:pt x="27851" y="7150"/>
                </a:lnTo>
                <a:lnTo>
                  <a:pt x="27831" y="6042"/>
                </a:lnTo>
                <a:lnTo>
                  <a:pt x="27831" y="5418"/>
                </a:lnTo>
                <a:lnTo>
                  <a:pt x="27831" y="5096"/>
                </a:lnTo>
                <a:lnTo>
                  <a:pt x="27811" y="4794"/>
                </a:lnTo>
                <a:lnTo>
                  <a:pt x="27750" y="4492"/>
                </a:lnTo>
                <a:lnTo>
                  <a:pt x="27690" y="4189"/>
                </a:lnTo>
                <a:lnTo>
                  <a:pt x="27569" y="3887"/>
                </a:lnTo>
                <a:lnTo>
                  <a:pt x="27448" y="3605"/>
                </a:lnTo>
                <a:lnTo>
                  <a:pt x="27327" y="3424"/>
                </a:lnTo>
                <a:lnTo>
                  <a:pt x="27186" y="3263"/>
                </a:lnTo>
                <a:lnTo>
                  <a:pt x="27046" y="3122"/>
                </a:lnTo>
                <a:lnTo>
                  <a:pt x="26905" y="3001"/>
                </a:lnTo>
                <a:lnTo>
                  <a:pt x="26743" y="2901"/>
                </a:lnTo>
                <a:lnTo>
                  <a:pt x="26562" y="2800"/>
                </a:lnTo>
                <a:lnTo>
                  <a:pt x="26401" y="2719"/>
                </a:lnTo>
                <a:lnTo>
                  <a:pt x="26200" y="2659"/>
                </a:lnTo>
                <a:lnTo>
                  <a:pt x="25817" y="2558"/>
                </a:lnTo>
                <a:lnTo>
                  <a:pt x="25435" y="2518"/>
                </a:lnTo>
                <a:lnTo>
                  <a:pt x="25032" y="2478"/>
                </a:lnTo>
                <a:lnTo>
                  <a:pt x="22998" y="2478"/>
                </a:lnTo>
                <a:lnTo>
                  <a:pt x="22978" y="2216"/>
                </a:lnTo>
                <a:lnTo>
                  <a:pt x="22958" y="1934"/>
                </a:lnTo>
                <a:lnTo>
                  <a:pt x="22917" y="1672"/>
                </a:lnTo>
                <a:lnTo>
                  <a:pt x="22857" y="1390"/>
                </a:lnTo>
                <a:lnTo>
                  <a:pt x="22776" y="1129"/>
                </a:lnTo>
                <a:lnTo>
                  <a:pt x="22676" y="867"/>
                </a:lnTo>
                <a:lnTo>
                  <a:pt x="22474" y="363"/>
                </a:lnTo>
                <a:lnTo>
                  <a:pt x="22414" y="243"/>
                </a:lnTo>
                <a:lnTo>
                  <a:pt x="22333" y="162"/>
                </a:lnTo>
                <a:lnTo>
                  <a:pt x="22233" y="102"/>
                </a:lnTo>
                <a:lnTo>
                  <a:pt x="22132" y="61"/>
                </a:lnTo>
                <a:lnTo>
                  <a:pt x="22011" y="21"/>
                </a:lnTo>
                <a:lnTo>
                  <a:pt x="2189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5513921" y="2645973"/>
            <a:ext cx="451695" cy="593464"/>
          </a:xfrm>
          <a:custGeom>
            <a:pathLst>
              <a:path extrusionOk="0" h="35724" w="27186">
                <a:moveTo>
                  <a:pt x="14237" y="1410"/>
                </a:moveTo>
                <a:lnTo>
                  <a:pt x="15083" y="1430"/>
                </a:lnTo>
                <a:lnTo>
                  <a:pt x="15949" y="1450"/>
                </a:lnTo>
                <a:lnTo>
                  <a:pt x="16271" y="4753"/>
                </a:lnTo>
                <a:lnTo>
                  <a:pt x="16412" y="6223"/>
                </a:lnTo>
                <a:lnTo>
                  <a:pt x="16533" y="7673"/>
                </a:lnTo>
                <a:lnTo>
                  <a:pt x="15023" y="7834"/>
                </a:lnTo>
                <a:lnTo>
                  <a:pt x="13492" y="7975"/>
                </a:lnTo>
                <a:lnTo>
                  <a:pt x="11599" y="8116"/>
                </a:lnTo>
                <a:lnTo>
                  <a:pt x="9706" y="8277"/>
                </a:lnTo>
                <a:lnTo>
                  <a:pt x="9001" y="8337"/>
                </a:lnTo>
                <a:lnTo>
                  <a:pt x="9001" y="8277"/>
                </a:lnTo>
                <a:lnTo>
                  <a:pt x="9082" y="8236"/>
                </a:lnTo>
                <a:lnTo>
                  <a:pt x="9163" y="8176"/>
                </a:lnTo>
                <a:lnTo>
                  <a:pt x="9243" y="8116"/>
                </a:lnTo>
                <a:lnTo>
                  <a:pt x="9304" y="8035"/>
                </a:lnTo>
                <a:lnTo>
                  <a:pt x="9364" y="7954"/>
                </a:lnTo>
                <a:lnTo>
                  <a:pt x="9404" y="7854"/>
                </a:lnTo>
                <a:lnTo>
                  <a:pt x="9444" y="7733"/>
                </a:lnTo>
                <a:lnTo>
                  <a:pt x="9444" y="7612"/>
                </a:lnTo>
                <a:lnTo>
                  <a:pt x="9444" y="5941"/>
                </a:lnTo>
                <a:lnTo>
                  <a:pt x="9424" y="4269"/>
                </a:lnTo>
                <a:lnTo>
                  <a:pt x="9404" y="3484"/>
                </a:lnTo>
                <a:lnTo>
                  <a:pt x="9364" y="2678"/>
                </a:lnTo>
                <a:lnTo>
                  <a:pt x="9344" y="2115"/>
                </a:lnTo>
                <a:lnTo>
                  <a:pt x="9324" y="1813"/>
                </a:lnTo>
                <a:lnTo>
                  <a:pt x="9283" y="1531"/>
                </a:lnTo>
                <a:lnTo>
                  <a:pt x="9585" y="1571"/>
                </a:lnTo>
                <a:lnTo>
                  <a:pt x="9867" y="1571"/>
                </a:lnTo>
                <a:lnTo>
                  <a:pt x="10451" y="1551"/>
                </a:lnTo>
                <a:lnTo>
                  <a:pt x="11478" y="1490"/>
                </a:lnTo>
                <a:lnTo>
                  <a:pt x="12505" y="1450"/>
                </a:lnTo>
                <a:lnTo>
                  <a:pt x="13371" y="1430"/>
                </a:lnTo>
                <a:lnTo>
                  <a:pt x="14237" y="1410"/>
                </a:lnTo>
                <a:close/>
                <a:moveTo>
                  <a:pt x="13814" y="11358"/>
                </a:moveTo>
                <a:lnTo>
                  <a:pt x="13593" y="11378"/>
                </a:lnTo>
                <a:lnTo>
                  <a:pt x="13412" y="11438"/>
                </a:lnTo>
                <a:lnTo>
                  <a:pt x="13250" y="11519"/>
                </a:lnTo>
                <a:lnTo>
                  <a:pt x="13130" y="11640"/>
                </a:lnTo>
                <a:lnTo>
                  <a:pt x="13029" y="11781"/>
                </a:lnTo>
                <a:lnTo>
                  <a:pt x="12948" y="11942"/>
                </a:lnTo>
                <a:lnTo>
                  <a:pt x="12908" y="12103"/>
                </a:lnTo>
                <a:lnTo>
                  <a:pt x="12908" y="12284"/>
                </a:lnTo>
                <a:lnTo>
                  <a:pt x="12908" y="12465"/>
                </a:lnTo>
                <a:lnTo>
                  <a:pt x="12948" y="12626"/>
                </a:lnTo>
                <a:lnTo>
                  <a:pt x="13029" y="12787"/>
                </a:lnTo>
                <a:lnTo>
                  <a:pt x="13130" y="12928"/>
                </a:lnTo>
                <a:lnTo>
                  <a:pt x="13250" y="13049"/>
                </a:lnTo>
                <a:lnTo>
                  <a:pt x="13412" y="13150"/>
                </a:lnTo>
                <a:lnTo>
                  <a:pt x="13593" y="13210"/>
                </a:lnTo>
                <a:lnTo>
                  <a:pt x="13814" y="13230"/>
                </a:lnTo>
                <a:lnTo>
                  <a:pt x="14016" y="13210"/>
                </a:lnTo>
                <a:lnTo>
                  <a:pt x="14197" y="13150"/>
                </a:lnTo>
                <a:lnTo>
                  <a:pt x="14358" y="13049"/>
                </a:lnTo>
                <a:lnTo>
                  <a:pt x="14479" y="12928"/>
                </a:lnTo>
                <a:lnTo>
                  <a:pt x="14580" y="12787"/>
                </a:lnTo>
                <a:lnTo>
                  <a:pt x="14660" y="12626"/>
                </a:lnTo>
                <a:lnTo>
                  <a:pt x="14700" y="12465"/>
                </a:lnTo>
                <a:lnTo>
                  <a:pt x="14720" y="12284"/>
                </a:lnTo>
                <a:lnTo>
                  <a:pt x="14700" y="12103"/>
                </a:lnTo>
                <a:lnTo>
                  <a:pt x="14660" y="11942"/>
                </a:lnTo>
                <a:lnTo>
                  <a:pt x="14580" y="11781"/>
                </a:lnTo>
                <a:lnTo>
                  <a:pt x="14479" y="11640"/>
                </a:lnTo>
                <a:lnTo>
                  <a:pt x="14358" y="11519"/>
                </a:lnTo>
                <a:lnTo>
                  <a:pt x="14197" y="11438"/>
                </a:lnTo>
                <a:lnTo>
                  <a:pt x="14016" y="11378"/>
                </a:lnTo>
                <a:lnTo>
                  <a:pt x="13814" y="11358"/>
                </a:lnTo>
                <a:close/>
                <a:moveTo>
                  <a:pt x="10633" y="13553"/>
                </a:moveTo>
                <a:lnTo>
                  <a:pt x="10774" y="13814"/>
                </a:lnTo>
                <a:lnTo>
                  <a:pt x="10894" y="14076"/>
                </a:lnTo>
                <a:lnTo>
                  <a:pt x="10935" y="14197"/>
                </a:lnTo>
                <a:lnTo>
                  <a:pt x="10955" y="14338"/>
                </a:lnTo>
                <a:lnTo>
                  <a:pt x="10955" y="14459"/>
                </a:lnTo>
                <a:lnTo>
                  <a:pt x="10935" y="14600"/>
                </a:lnTo>
                <a:lnTo>
                  <a:pt x="10733" y="14580"/>
                </a:lnTo>
                <a:lnTo>
                  <a:pt x="10532" y="14600"/>
                </a:lnTo>
                <a:lnTo>
                  <a:pt x="9606" y="14580"/>
                </a:lnTo>
                <a:lnTo>
                  <a:pt x="8659" y="14519"/>
                </a:lnTo>
                <a:lnTo>
                  <a:pt x="7733" y="14459"/>
                </a:lnTo>
                <a:lnTo>
                  <a:pt x="7270" y="14398"/>
                </a:lnTo>
                <a:lnTo>
                  <a:pt x="6806" y="14338"/>
                </a:lnTo>
                <a:lnTo>
                  <a:pt x="7511" y="14177"/>
                </a:lnTo>
                <a:lnTo>
                  <a:pt x="8337" y="13976"/>
                </a:lnTo>
                <a:lnTo>
                  <a:pt x="9183" y="13814"/>
                </a:lnTo>
                <a:lnTo>
                  <a:pt x="9545" y="13754"/>
                </a:lnTo>
                <a:lnTo>
                  <a:pt x="9908" y="13694"/>
                </a:lnTo>
                <a:lnTo>
                  <a:pt x="10270" y="13633"/>
                </a:lnTo>
                <a:lnTo>
                  <a:pt x="10633" y="13553"/>
                </a:lnTo>
                <a:close/>
                <a:moveTo>
                  <a:pt x="16895" y="9404"/>
                </a:moveTo>
                <a:lnTo>
                  <a:pt x="17238" y="9727"/>
                </a:lnTo>
                <a:lnTo>
                  <a:pt x="17540" y="10069"/>
                </a:lnTo>
                <a:lnTo>
                  <a:pt x="17681" y="10270"/>
                </a:lnTo>
                <a:lnTo>
                  <a:pt x="17822" y="10451"/>
                </a:lnTo>
                <a:lnTo>
                  <a:pt x="17942" y="10653"/>
                </a:lnTo>
                <a:lnTo>
                  <a:pt x="18063" y="10874"/>
                </a:lnTo>
                <a:lnTo>
                  <a:pt x="18164" y="11116"/>
                </a:lnTo>
                <a:lnTo>
                  <a:pt x="18265" y="11358"/>
                </a:lnTo>
                <a:lnTo>
                  <a:pt x="18325" y="11619"/>
                </a:lnTo>
                <a:lnTo>
                  <a:pt x="18385" y="11861"/>
                </a:lnTo>
                <a:lnTo>
                  <a:pt x="18426" y="12123"/>
                </a:lnTo>
                <a:lnTo>
                  <a:pt x="18446" y="12385"/>
                </a:lnTo>
                <a:lnTo>
                  <a:pt x="18466" y="12646"/>
                </a:lnTo>
                <a:lnTo>
                  <a:pt x="18466" y="12908"/>
                </a:lnTo>
                <a:lnTo>
                  <a:pt x="18446" y="13190"/>
                </a:lnTo>
                <a:lnTo>
                  <a:pt x="18406" y="13452"/>
                </a:lnTo>
                <a:lnTo>
                  <a:pt x="18365" y="13714"/>
                </a:lnTo>
                <a:lnTo>
                  <a:pt x="18285" y="13996"/>
                </a:lnTo>
                <a:lnTo>
                  <a:pt x="18204" y="14257"/>
                </a:lnTo>
                <a:lnTo>
                  <a:pt x="18104" y="14499"/>
                </a:lnTo>
                <a:lnTo>
                  <a:pt x="17983" y="14761"/>
                </a:lnTo>
                <a:lnTo>
                  <a:pt x="17862" y="15003"/>
                </a:lnTo>
                <a:lnTo>
                  <a:pt x="17701" y="15244"/>
                </a:lnTo>
                <a:lnTo>
                  <a:pt x="17560" y="15466"/>
                </a:lnTo>
                <a:lnTo>
                  <a:pt x="17379" y="15687"/>
                </a:lnTo>
                <a:lnTo>
                  <a:pt x="17197" y="15909"/>
                </a:lnTo>
                <a:lnTo>
                  <a:pt x="17016" y="16110"/>
                </a:lnTo>
                <a:lnTo>
                  <a:pt x="16815" y="16291"/>
                </a:lnTo>
                <a:lnTo>
                  <a:pt x="16613" y="16473"/>
                </a:lnTo>
                <a:lnTo>
                  <a:pt x="16392" y="16654"/>
                </a:lnTo>
                <a:lnTo>
                  <a:pt x="16130" y="16835"/>
                </a:lnTo>
                <a:lnTo>
                  <a:pt x="15868" y="16996"/>
                </a:lnTo>
                <a:lnTo>
                  <a:pt x="15586" y="17137"/>
                </a:lnTo>
                <a:lnTo>
                  <a:pt x="15304" y="17278"/>
                </a:lnTo>
                <a:lnTo>
                  <a:pt x="15002" y="17399"/>
                </a:lnTo>
                <a:lnTo>
                  <a:pt x="14720" y="17500"/>
                </a:lnTo>
                <a:lnTo>
                  <a:pt x="14398" y="17580"/>
                </a:lnTo>
                <a:lnTo>
                  <a:pt x="14096" y="17661"/>
                </a:lnTo>
                <a:lnTo>
                  <a:pt x="13794" y="17721"/>
                </a:lnTo>
                <a:lnTo>
                  <a:pt x="13472" y="17761"/>
                </a:lnTo>
                <a:lnTo>
                  <a:pt x="13150" y="17782"/>
                </a:lnTo>
                <a:lnTo>
                  <a:pt x="12848" y="17802"/>
                </a:lnTo>
                <a:lnTo>
                  <a:pt x="12526" y="17802"/>
                </a:lnTo>
                <a:lnTo>
                  <a:pt x="12203" y="17782"/>
                </a:lnTo>
                <a:lnTo>
                  <a:pt x="11881" y="17741"/>
                </a:lnTo>
                <a:lnTo>
                  <a:pt x="11579" y="17701"/>
                </a:lnTo>
                <a:lnTo>
                  <a:pt x="11035" y="17580"/>
                </a:lnTo>
                <a:lnTo>
                  <a:pt x="10774" y="17500"/>
                </a:lnTo>
                <a:lnTo>
                  <a:pt x="10512" y="17419"/>
                </a:lnTo>
                <a:lnTo>
                  <a:pt x="10250" y="17318"/>
                </a:lnTo>
                <a:lnTo>
                  <a:pt x="10008" y="17218"/>
                </a:lnTo>
                <a:lnTo>
                  <a:pt x="9747" y="17077"/>
                </a:lnTo>
                <a:lnTo>
                  <a:pt x="9505" y="16936"/>
                </a:lnTo>
                <a:lnTo>
                  <a:pt x="9324" y="16815"/>
                </a:lnTo>
                <a:lnTo>
                  <a:pt x="9163" y="16654"/>
                </a:lnTo>
                <a:lnTo>
                  <a:pt x="9001" y="16493"/>
                </a:lnTo>
                <a:lnTo>
                  <a:pt x="8840" y="16332"/>
                </a:lnTo>
                <a:lnTo>
                  <a:pt x="8538" y="15989"/>
                </a:lnTo>
                <a:lnTo>
                  <a:pt x="8377" y="15828"/>
                </a:lnTo>
                <a:lnTo>
                  <a:pt x="8216" y="15667"/>
                </a:lnTo>
                <a:lnTo>
                  <a:pt x="8901" y="15727"/>
                </a:lnTo>
                <a:lnTo>
                  <a:pt x="9606" y="15768"/>
                </a:lnTo>
                <a:lnTo>
                  <a:pt x="10290" y="15788"/>
                </a:lnTo>
                <a:lnTo>
                  <a:pt x="10653" y="15788"/>
                </a:lnTo>
                <a:lnTo>
                  <a:pt x="10834" y="15768"/>
                </a:lnTo>
                <a:lnTo>
                  <a:pt x="10995" y="15748"/>
                </a:lnTo>
                <a:lnTo>
                  <a:pt x="11096" y="15788"/>
                </a:lnTo>
                <a:lnTo>
                  <a:pt x="11196" y="15808"/>
                </a:lnTo>
                <a:lnTo>
                  <a:pt x="11297" y="15828"/>
                </a:lnTo>
                <a:lnTo>
                  <a:pt x="11418" y="15808"/>
                </a:lnTo>
                <a:lnTo>
                  <a:pt x="11519" y="15788"/>
                </a:lnTo>
                <a:lnTo>
                  <a:pt x="11619" y="15727"/>
                </a:lnTo>
                <a:lnTo>
                  <a:pt x="11700" y="15647"/>
                </a:lnTo>
                <a:lnTo>
                  <a:pt x="11780" y="15546"/>
                </a:lnTo>
                <a:lnTo>
                  <a:pt x="11861" y="15405"/>
                </a:lnTo>
                <a:lnTo>
                  <a:pt x="11942" y="15244"/>
                </a:lnTo>
                <a:lnTo>
                  <a:pt x="12002" y="15063"/>
                </a:lnTo>
                <a:lnTo>
                  <a:pt x="12042" y="14882"/>
                </a:lnTo>
                <a:lnTo>
                  <a:pt x="12082" y="14680"/>
                </a:lnTo>
                <a:lnTo>
                  <a:pt x="12082" y="14499"/>
                </a:lnTo>
                <a:lnTo>
                  <a:pt x="12082" y="14298"/>
                </a:lnTo>
                <a:lnTo>
                  <a:pt x="12082" y="14096"/>
                </a:lnTo>
                <a:lnTo>
                  <a:pt x="12042" y="13915"/>
                </a:lnTo>
                <a:lnTo>
                  <a:pt x="11982" y="13734"/>
                </a:lnTo>
                <a:lnTo>
                  <a:pt x="11921" y="13553"/>
                </a:lnTo>
                <a:lnTo>
                  <a:pt x="11841" y="13392"/>
                </a:lnTo>
                <a:lnTo>
                  <a:pt x="11720" y="13230"/>
                </a:lnTo>
                <a:lnTo>
                  <a:pt x="11599" y="13110"/>
                </a:lnTo>
                <a:lnTo>
                  <a:pt x="11458" y="12989"/>
                </a:lnTo>
                <a:lnTo>
                  <a:pt x="11297" y="12908"/>
                </a:lnTo>
                <a:lnTo>
                  <a:pt x="11257" y="12888"/>
                </a:lnTo>
                <a:lnTo>
                  <a:pt x="11257" y="12808"/>
                </a:lnTo>
                <a:lnTo>
                  <a:pt x="11237" y="12707"/>
                </a:lnTo>
                <a:lnTo>
                  <a:pt x="11196" y="12626"/>
                </a:lnTo>
                <a:lnTo>
                  <a:pt x="11156" y="12546"/>
                </a:lnTo>
                <a:lnTo>
                  <a:pt x="11096" y="12485"/>
                </a:lnTo>
                <a:lnTo>
                  <a:pt x="11015" y="12425"/>
                </a:lnTo>
                <a:lnTo>
                  <a:pt x="10935" y="12385"/>
                </a:lnTo>
                <a:lnTo>
                  <a:pt x="10834" y="12344"/>
                </a:lnTo>
                <a:lnTo>
                  <a:pt x="10633" y="12324"/>
                </a:lnTo>
                <a:lnTo>
                  <a:pt x="10431" y="12324"/>
                </a:lnTo>
                <a:lnTo>
                  <a:pt x="10230" y="12344"/>
                </a:lnTo>
                <a:lnTo>
                  <a:pt x="10028" y="12365"/>
                </a:lnTo>
                <a:lnTo>
                  <a:pt x="10049" y="12244"/>
                </a:lnTo>
                <a:lnTo>
                  <a:pt x="10049" y="12103"/>
                </a:lnTo>
                <a:lnTo>
                  <a:pt x="10028" y="11982"/>
                </a:lnTo>
                <a:lnTo>
                  <a:pt x="9968" y="11861"/>
                </a:lnTo>
                <a:lnTo>
                  <a:pt x="9847" y="11720"/>
                </a:lnTo>
                <a:lnTo>
                  <a:pt x="9706" y="11599"/>
                </a:lnTo>
                <a:lnTo>
                  <a:pt x="9606" y="11539"/>
                </a:lnTo>
                <a:lnTo>
                  <a:pt x="9505" y="11499"/>
                </a:lnTo>
                <a:lnTo>
                  <a:pt x="9404" y="11478"/>
                </a:lnTo>
                <a:lnTo>
                  <a:pt x="9223" y="11478"/>
                </a:lnTo>
                <a:lnTo>
                  <a:pt x="9122" y="11499"/>
                </a:lnTo>
                <a:lnTo>
                  <a:pt x="8961" y="11579"/>
                </a:lnTo>
                <a:lnTo>
                  <a:pt x="8881" y="11619"/>
                </a:lnTo>
                <a:lnTo>
                  <a:pt x="8800" y="11700"/>
                </a:lnTo>
                <a:lnTo>
                  <a:pt x="8720" y="11801"/>
                </a:lnTo>
                <a:lnTo>
                  <a:pt x="8659" y="11922"/>
                </a:lnTo>
                <a:lnTo>
                  <a:pt x="8619" y="12062"/>
                </a:lnTo>
                <a:lnTo>
                  <a:pt x="8599" y="12183"/>
                </a:lnTo>
                <a:lnTo>
                  <a:pt x="8599" y="12284"/>
                </a:lnTo>
                <a:lnTo>
                  <a:pt x="8619" y="12385"/>
                </a:lnTo>
                <a:lnTo>
                  <a:pt x="8659" y="12465"/>
                </a:lnTo>
                <a:lnTo>
                  <a:pt x="8699" y="12546"/>
                </a:lnTo>
                <a:lnTo>
                  <a:pt x="8760" y="12646"/>
                </a:lnTo>
                <a:lnTo>
                  <a:pt x="8196" y="12767"/>
                </a:lnTo>
                <a:lnTo>
                  <a:pt x="8196" y="12626"/>
                </a:lnTo>
                <a:lnTo>
                  <a:pt x="8176" y="12304"/>
                </a:lnTo>
                <a:lnTo>
                  <a:pt x="8176" y="11962"/>
                </a:lnTo>
                <a:lnTo>
                  <a:pt x="8216" y="11640"/>
                </a:lnTo>
                <a:lnTo>
                  <a:pt x="8277" y="11317"/>
                </a:lnTo>
                <a:lnTo>
                  <a:pt x="8438" y="10673"/>
                </a:lnTo>
                <a:lnTo>
                  <a:pt x="8498" y="10351"/>
                </a:lnTo>
                <a:lnTo>
                  <a:pt x="8498" y="10190"/>
                </a:lnTo>
                <a:lnTo>
                  <a:pt x="8498" y="10008"/>
                </a:lnTo>
                <a:lnTo>
                  <a:pt x="9545" y="9968"/>
                </a:lnTo>
                <a:lnTo>
                  <a:pt x="10532" y="9928"/>
                </a:lnTo>
                <a:lnTo>
                  <a:pt x="11519" y="9867"/>
                </a:lnTo>
                <a:lnTo>
                  <a:pt x="13492" y="9727"/>
                </a:lnTo>
                <a:lnTo>
                  <a:pt x="15204" y="9565"/>
                </a:lnTo>
                <a:lnTo>
                  <a:pt x="16895" y="9404"/>
                </a:lnTo>
                <a:close/>
                <a:moveTo>
                  <a:pt x="16815" y="18084"/>
                </a:moveTo>
                <a:lnTo>
                  <a:pt x="16775" y="18325"/>
                </a:lnTo>
                <a:lnTo>
                  <a:pt x="16775" y="18567"/>
                </a:lnTo>
                <a:lnTo>
                  <a:pt x="16795" y="18809"/>
                </a:lnTo>
                <a:lnTo>
                  <a:pt x="16835" y="19050"/>
                </a:lnTo>
                <a:lnTo>
                  <a:pt x="16875" y="19292"/>
                </a:lnTo>
                <a:lnTo>
                  <a:pt x="16936" y="19533"/>
                </a:lnTo>
                <a:lnTo>
                  <a:pt x="17056" y="19997"/>
                </a:lnTo>
                <a:lnTo>
                  <a:pt x="16392" y="20138"/>
                </a:lnTo>
                <a:lnTo>
                  <a:pt x="16372" y="19936"/>
                </a:lnTo>
                <a:lnTo>
                  <a:pt x="16352" y="19715"/>
                </a:lnTo>
                <a:lnTo>
                  <a:pt x="16311" y="19513"/>
                </a:lnTo>
                <a:lnTo>
                  <a:pt x="16231" y="19312"/>
                </a:lnTo>
                <a:lnTo>
                  <a:pt x="16150" y="19111"/>
                </a:lnTo>
                <a:lnTo>
                  <a:pt x="16050" y="18929"/>
                </a:lnTo>
                <a:lnTo>
                  <a:pt x="15949" y="18748"/>
                </a:lnTo>
                <a:lnTo>
                  <a:pt x="15808" y="18607"/>
                </a:lnTo>
                <a:lnTo>
                  <a:pt x="16311" y="18365"/>
                </a:lnTo>
                <a:lnTo>
                  <a:pt x="16815" y="18084"/>
                </a:lnTo>
                <a:close/>
                <a:moveTo>
                  <a:pt x="9444" y="18426"/>
                </a:moveTo>
                <a:lnTo>
                  <a:pt x="9807" y="18607"/>
                </a:lnTo>
                <a:lnTo>
                  <a:pt x="10190" y="18768"/>
                </a:lnTo>
                <a:lnTo>
                  <a:pt x="10129" y="18829"/>
                </a:lnTo>
                <a:lnTo>
                  <a:pt x="10089" y="18909"/>
                </a:lnTo>
                <a:lnTo>
                  <a:pt x="10028" y="19070"/>
                </a:lnTo>
                <a:lnTo>
                  <a:pt x="9988" y="19252"/>
                </a:lnTo>
                <a:lnTo>
                  <a:pt x="9948" y="19413"/>
                </a:lnTo>
                <a:lnTo>
                  <a:pt x="9928" y="19594"/>
                </a:lnTo>
                <a:lnTo>
                  <a:pt x="9928" y="19775"/>
                </a:lnTo>
                <a:lnTo>
                  <a:pt x="9928" y="19976"/>
                </a:lnTo>
                <a:lnTo>
                  <a:pt x="9948" y="20158"/>
                </a:lnTo>
                <a:lnTo>
                  <a:pt x="9988" y="20319"/>
                </a:lnTo>
                <a:lnTo>
                  <a:pt x="9626" y="20279"/>
                </a:lnTo>
                <a:lnTo>
                  <a:pt x="9243" y="20279"/>
                </a:lnTo>
                <a:lnTo>
                  <a:pt x="9263" y="19755"/>
                </a:lnTo>
                <a:lnTo>
                  <a:pt x="9344" y="19231"/>
                </a:lnTo>
                <a:lnTo>
                  <a:pt x="9404" y="18829"/>
                </a:lnTo>
                <a:lnTo>
                  <a:pt x="9424" y="18627"/>
                </a:lnTo>
                <a:lnTo>
                  <a:pt x="9444" y="18426"/>
                </a:lnTo>
                <a:close/>
                <a:moveTo>
                  <a:pt x="15164" y="18829"/>
                </a:moveTo>
                <a:lnTo>
                  <a:pt x="15123" y="19010"/>
                </a:lnTo>
                <a:lnTo>
                  <a:pt x="15103" y="19211"/>
                </a:lnTo>
                <a:lnTo>
                  <a:pt x="15083" y="19413"/>
                </a:lnTo>
                <a:lnTo>
                  <a:pt x="15083" y="19614"/>
                </a:lnTo>
                <a:lnTo>
                  <a:pt x="15103" y="19815"/>
                </a:lnTo>
                <a:lnTo>
                  <a:pt x="15143" y="20017"/>
                </a:lnTo>
                <a:lnTo>
                  <a:pt x="15184" y="20198"/>
                </a:lnTo>
                <a:lnTo>
                  <a:pt x="15264" y="20379"/>
                </a:lnTo>
                <a:lnTo>
                  <a:pt x="15043" y="20420"/>
                </a:lnTo>
                <a:lnTo>
                  <a:pt x="14559" y="20460"/>
                </a:lnTo>
                <a:lnTo>
                  <a:pt x="14076" y="20500"/>
                </a:lnTo>
                <a:lnTo>
                  <a:pt x="14056" y="20399"/>
                </a:lnTo>
                <a:lnTo>
                  <a:pt x="14016" y="20299"/>
                </a:lnTo>
                <a:lnTo>
                  <a:pt x="13955" y="20158"/>
                </a:lnTo>
                <a:lnTo>
                  <a:pt x="13915" y="20017"/>
                </a:lnTo>
                <a:lnTo>
                  <a:pt x="13875" y="19715"/>
                </a:lnTo>
                <a:lnTo>
                  <a:pt x="13834" y="19433"/>
                </a:lnTo>
                <a:lnTo>
                  <a:pt x="13774" y="19131"/>
                </a:lnTo>
                <a:lnTo>
                  <a:pt x="14137" y="19090"/>
                </a:lnTo>
                <a:lnTo>
                  <a:pt x="14479" y="19010"/>
                </a:lnTo>
                <a:lnTo>
                  <a:pt x="14821" y="18929"/>
                </a:lnTo>
                <a:lnTo>
                  <a:pt x="15164" y="18829"/>
                </a:lnTo>
                <a:close/>
                <a:moveTo>
                  <a:pt x="10935" y="18990"/>
                </a:moveTo>
                <a:lnTo>
                  <a:pt x="11076" y="19010"/>
                </a:lnTo>
                <a:lnTo>
                  <a:pt x="11478" y="19090"/>
                </a:lnTo>
                <a:lnTo>
                  <a:pt x="11901" y="19151"/>
                </a:lnTo>
                <a:lnTo>
                  <a:pt x="12324" y="19191"/>
                </a:lnTo>
                <a:lnTo>
                  <a:pt x="12747" y="19191"/>
                </a:lnTo>
                <a:lnTo>
                  <a:pt x="12687" y="19352"/>
                </a:lnTo>
                <a:lnTo>
                  <a:pt x="12626" y="19513"/>
                </a:lnTo>
                <a:lnTo>
                  <a:pt x="12606" y="19674"/>
                </a:lnTo>
                <a:lnTo>
                  <a:pt x="12586" y="19856"/>
                </a:lnTo>
                <a:lnTo>
                  <a:pt x="12586" y="20037"/>
                </a:lnTo>
                <a:lnTo>
                  <a:pt x="12606" y="20218"/>
                </a:lnTo>
                <a:lnTo>
                  <a:pt x="12666" y="20540"/>
                </a:lnTo>
                <a:lnTo>
                  <a:pt x="12646" y="20560"/>
                </a:lnTo>
                <a:lnTo>
                  <a:pt x="11942" y="20540"/>
                </a:lnTo>
                <a:lnTo>
                  <a:pt x="11237" y="20480"/>
                </a:lnTo>
                <a:lnTo>
                  <a:pt x="11217" y="20299"/>
                </a:lnTo>
                <a:lnTo>
                  <a:pt x="11176" y="20097"/>
                </a:lnTo>
                <a:lnTo>
                  <a:pt x="11096" y="19715"/>
                </a:lnTo>
                <a:lnTo>
                  <a:pt x="11035" y="19372"/>
                </a:lnTo>
                <a:lnTo>
                  <a:pt x="10995" y="19191"/>
                </a:lnTo>
                <a:lnTo>
                  <a:pt x="10955" y="19010"/>
                </a:lnTo>
                <a:lnTo>
                  <a:pt x="10935" y="18990"/>
                </a:lnTo>
                <a:close/>
                <a:moveTo>
                  <a:pt x="18204" y="20903"/>
                </a:moveTo>
                <a:lnTo>
                  <a:pt x="18385" y="21648"/>
                </a:lnTo>
                <a:lnTo>
                  <a:pt x="18426" y="21849"/>
                </a:lnTo>
                <a:lnTo>
                  <a:pt x="18083" y="21990"/>
                </a:lnTo>
                <a:lnTo>
                  <a:pt x="17721" y="22111"/>
                </a:lnTo>
                <a:lnTo>
                  <a:pt x="17499" y="22151"/>
                </a:lnTo>
                <a:lnTo>
                  <a:pt x="17278" y="22171"/>
                </a:lnTo>
                <a:lnTo>
                  <a:pt x="17056" y="22232"/>
                </a:lnTo>
                <a:lnTo>
                  <a:pt x="16855" y="22292"/>
                </a:lnTo>
                <a:lnTo>
                  <a:pt x="16754" y="22051"/>
                </a:lnTo>
                <a:lnTo>
                  <a:pt x="16654" y="21809"/>
                </a:lnTo>
                <a:lnTo>
                  <a:pt x="16553" y="21587"/>
                </a:lnTo>
                <a:lnTo>
                  <a:pt x="16412" y="21386"/>
                </a:lnTo>
                <a:lnTo>
                  <a:pt x="16734" y="21326"/>
                </a:lnTo>
                <a:lnTo>
                  <a:pt x="17056" y="21245"/>
                </a:lnTo>
                <a:lnTo>
                  <a:pt x="17379" y="21165"/>
                </a:lnTo>
                <a:lnTo>
                  <a:pt x="17681" y="21044"/>
                </a:lnTo>
                <a:lnTo>
                  <a:pt x="17802" y="20983"/>
                </a:lnTo>
                <a:lnTo>
                  <a:pt x="17922" y="21003"/>
                </a:lnTo>
                <a:lnTo>
                  <a:pt x="18043" y="20983"/>
                </a:lnTo>
                <a:lnTo>
                  <a:pt x="18124" y="20943"/>
                </a:lnTo>
                <a:lnTo>
                  <a:pt x="18184" y="20903"/>
                </a:lnTo>
                <a:close/>
                <a:moveTo>
                  <a:pt x="10270" y="22252"/>
                </a:moveTo>
                <a:lnTo>
                  <a:pt x="10129" y="22272"/>
                </a:lnTo>
                <a:lnTo>
                  <a:pt x="10008" y="22292"/>
                </a:lnTo>
                <a:lnTo>
                  <a:pt x="9888" y="22333"/>
                </a:lnTo>
                <a:lnTo>
                  <a:pt x="9767" y="22393"/>
                </a:lnTo>
                <a:lnTo>
                  <a:pt x="9646" y="22474"/>
                </a:lnTo>
                <a:lnTo>
                  <a:pt x="9545" y="22554"/>
                </a:lnTo>
                <a:lnTo>
                  <a:pt x="9465" y="22655"/>
                </a:lnTo>
                <a:lnTo>
                  <a:pt x="9384" y="22755"/>
                </a:lnTo>
                <a:lnTo>
                  <a:pt x="9384" y="22776"/>
                </a:lnTo>
                <a:lnTo>
                  <a:pt x="9324" y="22896"/>
                </a:lnTo>
                <a:lnTo>
                  <a:pt x="9283" y="23017"/>
                </a:lnTo>
                <a:lnTo>
                  <a:pt x="9243" y="23158"/>
                </a:lnTo>
                <a:lnTo>
                  <a:pt x="9243" y="23279"/>
                </a:lnTo>
                <a:lnTo>
                  <a:pt x="9243" y="23420"/>
                </a:lnTo>
                <a:lnTo>
                  <a:pt x="9283" y="23561"/>
                </a:lnTo>
                <a:lnTo>
                  <a:pt x="9324" y="23682"/>
                </a:lnTo>
                <a:lnTo>
                  <a:pt x="9384" y="23803"/>
                </a:lnTo>
                <a:lnTo>
                  <a:pt x="9465" y="23923"/>
                </a:lnTo>
                <a:lnTo>
                  <a:pt x="9545" y="24024"/>
                </a:lnTo>
                <a:lnTo>
                  <a:pt x="9646" y="24105"/>
                </a:lnTo>
                <a:lnTo>
                  <a:pt x="9767" y="24165"/>
                </a:lnTo>
                <a:lnTo>
                  <a:pt x="9867" y="24225"/>
                </a:lnTo>
                <a:lnTo>
                  <a:pt x="10008" y="24266"/>
                </a:lnTo>
                <a:lnTo>
                  <a:pt x="10129" y="24306"/>
                </a:lnTo>
                <a:lnTo>
                  <a:pt x="10391" y="24306"/>
                </a:lnTo>
                <a:lnTo>
                  <a:pt x="10532" y="24266"/>
                </a:lnTo>
                <a:lnTo>
                  <a:pt x="10653" y="24225"/>
                </a:lnTo>
                <a:lnTo>
                  <a:pt x="10774" y="24165"/>
                </a:lnTo>
                <a:lnTo>
                  <a:pt x="10894" y="24105"/>
                </a:lnTo>
                <a:lnTo>
                  <a:pt x="10975" y="24024"/>
                </a:lnTo>
                <a:lnTo>
                  <a:pt x="11076" y="23923"/>
                </a:lnTo>
                <a:lnTo>
                  <a:pt x="11156" y="23803"/>
                </a:lnTo>
                <a:lnTo>
                  <a:pt x="11217" y="23682"/>
                </a:lnTo>
                <a:lnTo>
                  <a:pt x="11257" y="23561"/>
                </a:lnTo>
                <a:lnTo>
                  <a:pt x="11277" y="23420"/>
                </a:lnTo>
                <a:lnTo>
                  <a:pt x="11297" y="23279"/>
                </a:lnTo>
                <a:lnTo>
                  <a:pt x="11257" y="23017"/>
                </a:lnTo>
                <a:lnTo>
                  <a:pt x="11217" y="22896"/>
                </a:lnTo>
                <a:lnTo>
                  <a:pt x="11156" y="22776"/>
                </a:lnTo>
                <a:lnTo>
                  <a:pt x="11076" y="22655"/>
                </a:lnTo>
                <a:lnTo>
                  <a:pt x="10995" y="22574"/>
                </a:lnTo>
                <a:lnTo>
                  <a:pt x="10975" y="22554"/>
                </a:lnTo>
                <a:lnTo>
                  <a:pt x="10774" y="22393"/>
                </a:lnTo>
                <a:lnTo>
                  <a:pt x="10653" y="22333"/>
                </a:lnTo>
                <a:lnTo>
                  <a:pt x="10532" y="22292"/>
                </a:lnTo>
                <a:lnTo>
                  <a:pt x="10391" y="22272"/>
                </a:lnTo>
                <a:lnTo>
                  <a:pt x="10270" y="22252"/>
                </a:lnTo>
                <a:close/>
                <a:moveTo>
                  <a:pt x="18708" y="23017"/>
                </a:moveTo>
                <a:lnTo>
                  <a:pt x="18829" y="23581"/>
                </a:lnTo>
                <a:lnTo>
                  <a:pt x="18667" y="23702"/>
                </a:lnTo>
                <a:lnTo>
                  <a:pt x="18506" y="23782"/>
                </a:lnTo>
                <a:lnTo>
                  <a:pt x="17802" y="24125"/>
                </a:lnTo>
                <a:lnTo>
                  <a:pt x="17640" y="24225"/>
                </a:lnTo>
                <a:lnTo>
                  <a:pt x="17520" y="24346"/>
                </a:lnTo>
                <a:lnTo>
                  <a:pt x="17479" y="24185"/>
                </a:lnTo>
                <a:lnTo>
                  <a:pt x="17157" y="23219"/>
                </a:lnTo>
                <a:lnTo>
                  <a:pt x="17338" y="23239"/>
                </a:lnTo>
                <a:lnTo>
                  <a:pt x="17520" y="23239"/>
                </a:lnTo>
                <a:lnTo>
                  <a:pt x="17862" y="23219"/>
                </a:lnTo>
                <a:lnTo>
                  <a:pt x="18305" y="23138"/>
                </a:lnTo>
                <a:lnTo>
                  <a:pt x="18506" y="23078"/>
                </a:lnTo>
                <a:lnTo>
                  <a:pt x="18708" y="23017"/>
                </a:lnTo>
                <a:close/>
                <a:moveTo>
                  <a:pt x="19090" y="24789"/>
                </a:moveTo>
                <a:lnTo>
                  <a:pt x="19171" y="25273"/>
                </a:lnTo>
                <a:lnTo>
                  <a:pt x="19251" y="25655"/>
                </a:lnTo>
                <a:lnTo>
                  <a:pt x="18849" y="25957"/>
                </a:lnTo>
                <a:lnTo>
                  <a:pt x="18426" y="26239"/>
                </a:lnTo>
                <a:lnTo>
                  <a:pt x="18124" y="26420"/>
                </a:lnTo>
                <a:lnTo>
                  <a:pt x="17963" y="25857"/>
                </a:lnTo>
                <a:lnTo>
                  <a:pt x="17721" y="24991"/>
                </a:lnTo>
                <a:lnTo>
                  <a:pt x="17842" y="25031"/>
                </a:lnTo>
                <a:lnTo>
                  <a:pt x="17983" y="25051"/>
                </a:lnTo>
                <a:lnTo>
                  <a:pt x="18245" y="25051"/>
                </a:lnTo>
                <a:lnTo>
                  <a:pt x="18526" y="24991"/>
                </a:lnTo>
                <a:lnTo>
                  <a:pt x="18829" y="24890"/>
                </a:lnTo>
                <a:lnTo>
                  <a:pt x="19090" y="24789"/>
                </a:lnTo>
                <a:close/>
                <a:moveTo>
                  <a:pt x="9706" y="25494"/>
                </a:moveTo>
                <a:lnTo>
                  <a:pt x="9525" y="25514"/>
                </a:lnTo>
                <a:lnTo>
                  <a:pt x="9344" y="25555"/>
                </a:lnTo>
                <a:lnTo>
                  <a:pt x="9203" y="25635"/>
                </a:lnTo>
                <a:lnTo>
                  <a:pt x="9062" y="25756"/>
                </a:lnTo>
                <a:lnTo>
                  <a:pt x="8961" y="25877"/>
                </a:lnTo>
                <a:lnTo>
                  <a:pt x="8881" y="26038"/>
                </a:lnTo>
                <a:lnTo>
                  <a:pt x="8820" y="26199"/>
                </a:lnTo>
                <a:lnTo>
                  <a:pt x="8800" y="26380"/>
                </a:lnTo>
                <a:lnTo>
                  <a:pt x="8820" y="26561"/>
                </a:lnTo>
                <a:lnTo>
                  <a:pt x="8881" y="26723"/>
                </a:lnTo>
                <a:lnTo>
                  <a:pt x="8961" y="26884"/>
                </a:lnTo>
                <a:lnTo>
                  <a:pt x="9062" y="27004"/>
                </a:lnTo>
                <a:lnTo>
                  <a:pt x="9203" y="27125"/>
                </a:lnTo>
                <a:lnTo>
                  <a:pt x="9344" y="27206"/>
                </a:lnTo>
                <a:lnTo>
                  <a:pt x="9525" y="27266"/>
                </a:lnTo>
                <a:lnTo>
                  <a:pt x="9706" y="27286"/>
                </a:lnTo>
                <a:lnTo>
                  <a:pt x="9867" y="27266"/>
                </a:lnTo>
                <a:lnTo>
                  <a:pt x="10049" y="27206"/>
                </a:lnTo>
                <a:lnTo>
                  <a:pt x="10190" y="27125"/>
                </a:lnTo>
                <a:lnTo>
                  <a:pt x="10331" y="27004"/>
                </a:lnTo>
                <a:lnTo>
                  <a:pt x="10431" y="26884"/>
                </a:lnTo>
                <a:lnTo>
                  <a:pt x="10512" y="26723"/>
                </a:lnTo>
                <a:lnTo>
                  <a:pt x="10572" y="26561"/>
                </a:lnTo>
                <a:lnTo>
                  <a:pt x="10592" y="26380"/>
                </a:lnTo>
                <a:lnTo>
                  <a:pt x="10572" y="26199"/>
                </a:lnTo>
                <a:lnTo>
                  <a:pt x="10512" y="26038"/>
                </a:lnTo>
                <a:lnTo>
                  <a:pt x="10431" y="25877"/>
                </a:lnTo>
                <a:lnTo>
                  <a:pt x="10331" y="25756"/>
                </a:lnTo>
                <a:lnTo>
                  <a:pt x="10190" y="25635"/>
                </a:lnTo>
                <a:lnTo>
                  <a:pt x="10049" y="25555"/>
                </a:lnTo>
                <a:lnTo>
                  <a:pt x="9867" y="25514"/>
                </a:lnTo>
                <a:lnTo>
                  <a:pt x="9706" y="25494"/>
                </a:lnTo>
                <a:close/>
                <a:moveTo>
                  <a:pt x="9102" y="29079"/>
                </a:moveTo>
                <a:lnTo>
                  <a:pt x="8921" y="29099"/>
                </a:lnTo>
                <a:lnTo>
                  <a:pt x="8760" y="29139"/>
                </a:lnTo>
                <a:lnTo>
                  <a:pt x="8599" y="29220"/>
                </a:lnTo>
                <a:lnTo>
                  <a:pt x="8478" y="29340"/>
                </a:lnTo>
                <a:lnTo>
                  <a:pt x="8357" y="29481"/>
                </a:lnTo>
                <a:lnTo>
                  <a:pt x="8277" y="29622"/>
                </a:lnTo>
                <a:lnTo>
                  <a:pt x="8216" y="29804"/>
                </a:lnTo>
                <a:lnTo>
                  <a:pt x="8196" y="29985"/>
                </a:lnTo>
                <a:lnTo>
                  <a:pt x="8216" y="30166"/>
                </a:lnTo>
                <a:lnTo>
                  <a:pt x="8277" y="30327"/>
                </a:lnTo>
                <a:lnTo>
                  <a:pt x="8357" y="30488"/>
                </a:lnTo>
                <a:lnTo>
                  <a:pt x="8478" y="30629"/>
                </a:lnTo>
                <a:lnTo>
                  <a:pt x="8599" y="30730"/>
                </a:lnTo>
                <a:lnTo>
                  <a:pt x="8760" y="30831"/>
                </a:lnTo>
                <a:lnTo>
                  <a:pt x="8921" y="30871"/>
                </a:lnTo>
                <a:lnTo>
                  <a:pt x="9102" y="30891"/>
                </a:lnTo>
                <a:lnTo>
                  <a:pt x="9283" y="30871"/>
                </a:lnTo>
                <a:lnTo>
                  <a:pt x="9465" y="30831"/>
                </a:lnTo>
                <a:lnTo>
                  <a:pt x="9626" y="30730"/>
                </a:lnTo>
                <a:lnTo>
                  <a:pt x="9747" y="30629"/>
                </a:lnTo>
                <a:lnTo>
                  <a:pt x="9867" y="30488"/>
                </a:lnTo>
                <a:lnTo>
                  <a:pt x="9948" y="30327"/>
                </a:lnTo>
                <a:lnTo>
                  <a:pt x="10008" y="30166"/>
                </a:lnTo>
                <a:lnTo>
                  <a:pt x="10028" y="29985"/>
                </a:lnTo>
                <a:lnTo>
                  <a:pt x="10008" y="29804"/>
                </a:lnTo>
                <a:lnTo>
                  <a:pt x="9948" y="29622"/>
                </a:lnTo>
                <a:lnTo>
                  <a:pt x="9867" y="29481"/>
                </a:lnTo>
                <a:lnTo>
                  <a:pt x="9747" y="29340"/>
                </a:lnTo>
                <a:lnTo>
                  <a:pt x="9626" y="29220"/>
                </a:lnTo>
                <a:lnTo>
                  <a:pt x="9465" y="29139"/>
                </a:lnTo>
                <a:lnTo>
                  <a:pt x="9283" y="29099"/>
                </a:lnTo>
                <a:lnTo>
                  <a:pt x="9102" y="29079"/>
                </a:lnTo>
                <a:close/>
                <a:moveTo>
                  <a:pt x="8981" y="21003"/>
                </a:moveTo>
                <a:lnTo>
                  <a:pt x="9142" y="21084"/>
                </a:lnTo>
                <a:lnTo>
                  <a:pt x="9304" y="21165"/>
                </a:lnTo>
                <a:lnTo>
                  <a:pt x="9485" y="21225"/>
                </a:lnTo>
                <a:lnTo>
                  <a:pt x="9666" y="21265"/>
                </a:lnTo>
                <a:lnTo>
                  <a:pt x="10008" y="21346"/>
                </a:lnTo>
                <a:lnTo>
                  <a:pt x="10290" y="21386"/>
                </a:lnTo>
                <a:lnTo>
                  <a:pt x="10915" y="21487"/>
                </a:lnTo>
                <a:lnTo>
                  <a:pt x="11539" y="21547"/>
                </a:lnTo>
                <a:lnTo>
                  <a:pt x="12183" y="21608"/>
                </a:lnTo>
                <a:lnTo>
                  <a:pt x="12807" y="21628"/>
                </a:lnTo>
                <a:lnTo>
                  <a:pt x="13412" y="21648"/>
                </a:lnTo>
                <a:lnTo>
                  <a:pt x="13996" y="21628"/>
                </a:lnTo>
                <a:lnTo>
                  <a:pt x="14600" y="21587"/>
                </a:lnTo>
                <a:lnTo>
                  <a:pt x="15184" y="21527"/>
                </a:lnTo>
                <a:lnTo>
                  <a:pt x="15526" y="21487"/>
                </a:lnTo>
                <a:lnTo>
                  <a:pt x="15506" y="21648"/>
                </a:lnTo>
                <a:lnTo>
                  <a:pt x="15506" y="21829"/>
                </a:lnTo>
                <a:lnTo>
                  <a:pt x="15506" y="22010"/>
                </a:lnTo>
                <a:lnTo>
                  <a:pt x="15526" y="22171"/>
                </a:lnTo>
                <a:lnTo>
                  <a:pt x="15586" y="22534"/>
                </a:lnTo>
                <a:lnTo>
                  <a:pt x="15667" y="22856"/>
                </a:lnTo>
                <a:lnTo>
                  <a:pt x="15848" y="23722"/>
                </a:lnTo>
                <a:lnTo>
                  <a:pt x="16070" y="24568"/>
                </a:lnTo>
                <a:lnTo>
                  <a:pt x="16271" y="25333"/>
                </a:lnTo>
                <a:lnTo>
                  <a:pt x="16493" y="26098"/>
                </a:lnTo>
                <a:lnTo>
                  <a:pt x="16593" y="26521"/>
                </a:lnTo>
                <a:lnTo>
                  <a:pt x="16734" y="26964"/>
                </a:lnTo>
                <a:lnTo>
                  <a:pt x="16815" y="27166"/>
                </a:lnTo>
                <a:lnTo>
                  <a:pt x="16915" y="27367"/>
                </a:lnTo>
                <a:lnTo>
                  <a:pt x="17036" y="27548"/>
                </a:lnTo>
                <a:lnTo>
                  <a:pt x="17177" y="27709"/>
                </a:lnTo>
                <a:lnTo>
                  <a:pt x="17298" y="27790"/>
                </a:lnTo>
                <a:lnTo>
                  <a:pt x="17439" y="27850"/>
                </a:lnTo>
                <a:lnTo>
                  <a:pt x="17600" y="27870"/>
                </a:lnTo>
                <a:lnTo>
                  <a:pt x="17741" y="27850"/>
                </a:lnTo>
                <a:lnTo>
                  <a:pt x="17862" y="27810"/>
                </a:lnTo>
                <a:lnTo>
                  <a:pt x="17983" y="27729"/>
                </a:lnTo>
                <a:lnTo>
                  <a:pt x="18083" y="27609"/>
                </a:lnTo>
                <a:lnTo>
                  <a:pt x="18164" y="27468"/>
                </a:lnTo>
                <a:lnTo>
                  <a:pt x="18385" y="27427"/>
                </a:lnTo>
                <a:lnTo>
                  <a:pt x="18607" y="27367"/>
                </a:lnTo>
                <a:lnTo>
                  <a:pt x="18808" y="27286"/>
                </a:lnTo>
                <a:lnTo>
                  <a:pt x="18990" y="27206"/>
                </a:lnTo>
                <a:lnTo>
                  <a:pt x="19352" y="27025"/>
                </a:lnTo>
                <a:lnTo>
                  <a:pt x="19715" y="26823"/>
                </a:lnTo>
                <a:lnTo>
                  <a:pt x="19835" y="26863"/>
                </a:lnTo>
                <a:lnTo>
                  <a:pt x="19976" y="26863"/>
                </a:lnTo>
                <a:lnTo>
                  <a:pt x="20117" y="26843"/>
                </a:lnTo>
                <a:lnTo>
                  <a:pt x="20238" y="26783"/>
                </a:lnTo>
                <a:lnTo>
                  <a:pt x="20359" y="26682"/>
                </a:lnTo>
                <a:lnTo>
                  <a:pt x="20440" y="26582"/>
                </a:lnTo>
                <a:lnTo>
                  <a:pt x="20520" y="26461"/>
                </a:lnTo>
                <a:lnTo>
                  <a:pt x="20540" y="26320"/>
                </a:lnTo>
                <a:lnTo>
                  <a:pt x="20560" y="26058"/>
                </a:lnTo>
                <a:lnTo>
                  <a:pt x="20621" y="25917"/>
                </a:lnTo>
                <a:lnTo>
                  <a:pt x="20641" y="25756"/>
                </a:lnTo>
                <a:lnTo>
                  <a:pt x="20641" y="25615"/>
                </a:lnTo>
                <a:lnTo>
                  <a:pt x="20601" y="25534"/>
                </a:lnTo>
                <a:lnTo>
                  <a:pt x="20580" y="25454"/>
                </a:lnTo>
                <a:lnTo>
                  <a:pt x="20520" y="25373"/>
                </a:lnTo>
                <a:lnTo>
                  <a:pt x="20440" y="25313"/>
                </a:lnTo>
                <a:lnTo>
                  <a:pt x="20399" y="25091"/>
                </a:lnTo>
                <a:lnTo>
                  <a:pt x="20299" y="24528"/>
                </a:lnTo>
                <a:lnTo>
                  <a:pt x="20178" y="23964"/>
                </a:lnTo>
                <a:lnTo>
                  <a:pt x="20238" y="23823"/>
                </a:lnTo>
                <a:lnTo>
                  <a:pt x="20258" y="23662"/>
                </a:lnTo>
                <a:lnTo>
                  <a:pt x="20238" y="23541"/>
                </a:lnTo>
                <a:lnTo>
                  <a:pt x="20198" y="23420"/>
                </a:lnTo>
                <a:lnTo>
                  <a:pt x="20117" y="23319"/>
                </a:lnTo>
                <a:lnTo>
                  <a:pt x="20017" y="23239"/>
                </a:lnTo>
                <a:lnTo>
                  <a:pt x="19755" y="22151"/>
                </a:lnTo>
                <a:lnTo>
                  <a:pt x="20057" y="22554"/>
                </a:lnTo>
                <a:lnTo>
                  <a:pt x="20319" y="22957"/>
                </a:lnTo>
                <a:lnTo>
                  <a:pt x="20560" y="23380"/>
                </a:lnTo>
                <a:lnTo>
                  <a:pt x="20762" y="23823"/>
                </a:lnTo>
                <a:lnTo>
                  <a:pt x="20943" y="24266"/>
                </a:lnTo>
                <a:lnTo>
                  <a:pt x="21104" y="24729"/>
                </a:lnTo>
                <a:lnTo>
                  <a:pt x="21245" y="25212"/>
                </a:lnTo>
                <a:lnTo>
                  <a:pt x="21346" y="25675"/>
                </a:lnTo>
                <a:lnTo>
                  <a:pt x="21386" y="26038"/>
                </a:lnTo>
                <a:lnTo>
                  <a:pt x="21426" y="26400"/>
                </a:lnTo>
                <a:lnTo>
                  <a:pt x="21446" y="26763"/>
                </a:lnTo>
                <a:lnTo>
                  <a:pt x="21426" y="27105"/>
                </a:lnTo>
                <a:lnTo>
                  <a:pt x="21406" y="27468"/>
                </a:lnTo>
                <a:lnTo>
                  <a:pt x="21366" y="27830"/>
                </a:lnTo>
                <a:lnTo>
                  <a:pt x="21285" y="28172"/>
                </a:lnTo>
                <a:lnTo>
                  <a:pt x="21205" y="28515"/>
                </a:lnTo>
                <a:lnTo>
                  <a:pt x="21104" y="28857"/>
                </a:lnTo>
                <a:lnTo>
                  <a:pt x="21003" y="29199"/>
                </a:lnTo>
                <a:lnTo>
                  <a:pt x="20862" y="29542"/>
                </a:lnTo>
                <a:lnTo>
                  <a:pt x="20721" y="29864"/>
                </a:lnTo>
                <a:lnTo>
                  <a:pt x="20560" y="30186"/>
                </a:lnTo>
                <a:lnTo>
                  <a:pt x="20379" y="30508"/>
                </a:lnTo>
                <a:lnTo>
                  <a:pt x="20198" y="30810"/>
                </a:lnTo>
                <a:lnTo>
                  <a:pt x="19996" y="31092"/>
                </a:lnTo>
                <a:lnTo>
                  <a:pt x="19755" y="31415"/>
                </a:lnTo>
                <a:lnTo>
                  <a:pt x="19513" y="31717"/>
                </a:lnTo>
                <a:lnTo>
                  <a:pt x="19251" y="31978"/>
                </a:lnTo>
                <a:lnTo>
                  <a:pt x="18969" y="32240"/>
                </a:lnTo>
                <a:lnTo>
                  <a:pt x="18667" y="32482"/>
                </a:lnTo>
                <a:lnTo>
                  <a:pt x="18365" y="32723"/>
                </a:lnTo>
                <a:lnTo>
                  <a:pt x="18063" y="32925"/>
                </a:lnTo>
                <a:lnTo>
                  <a:pt x="17741" y="33126"/>
                </a:lnTo>
                <a:lnTo>
                  <a:pt x="17399" y="33287"/>
                </a:lnTo>
                <a:lnTo>
                  <a:pt x="17056" y="33448"/>
                </a:lnTo>
                <a:lnTo>
                  <a:pt x="16714" y="33610"/>
                </a:lnTo>
                <a:lnTo>
                  <a:pt x="16352" y="33730"/>
                </a:lnTo>
                <a:lnTo>
                  <a:pt x="15989" y="33851"/>
                </a:lnTo>
                <a:lnTo>
                  <a:pt x="15607" y="33952"/>
                </a:lnTo>
                <a:lnTo>
                  <a:pt x="15244" y="34032"/>
                </a:lnTo>
                <a:lnTo>
                  <a:pt x="14861" y="34093"/>
                </a:lnTo>
                <a:lnTo>
                  <a:pt x="14459" y="34153"/>
                </a:lnTo>
                <a:lnTo>
                  <a:pt x="14076" y="34193"/>
                </a:lnTo>
                <a:lnTo>
                  <a:pt x="13673" y="34214"/>
                </a:lnTo>
                <a:lnTo>
                  <a:pt x="13250" y="34234"/>
                </a:lnTo>
                <a:lnTo>
                  <a:pt x="12848" y="34234"/>
                </a:lnTo>
                <a:lnTo>
                  <a:pt x="12425" y="34214"/>
                </a:lnTo>
                <a:lnTo>
                  <a:pt x="12022" y="34173"/>
                </a:lnTo>
                <a:lnTo>
                  <a:pt x="11599" y="34133"/>
                </a:lnTo>
                <a:lnTo>
                  <a:pt x="11196" y="34073"/>
                </a:lnTo>
                <a:lnTo>
                  <a:pt x="10774" y="34012"/>
                </a:lnTo>
                <a:lnTo>
                  <a:pt x="10371" y="33932"/>
                </a:lnTo>
                <a:lnTo>
                  <a:pt x="9988" y="33831"/>
                </a:lnTo>
                <a:lnTo>
                  <a:pt x="9585" y="33710"/>
                </a:lnTo>
                <a:lnTo>
                  <a:pt x="9203" y="33589"/>
                </a:lnTo>
                <a:lnTo>
                  <a:pt x="8820" y="33448"/>
                </a:lnTo>
                <a:lnTo>
                  <a:pt x="8458" y="33307"/>
                </a:lnTo>
                <a:lnTo>
                  <a:pt x="8075" y="33106"/>
                </a:lnTo>
                <a:lnTo>
                  <a:pt x="7693" y="32905"/>
                </a:lnTo>
                <a:lnTo>
                  <a:pt x="7330" y="32663"/>
                </a:lnTo>
                <a:lnTo>
                  <a:pt x="6988" y="32401"/>
                </a:lnTo>
                <a:lnTo>
                  <a:pt x="6666" y="32119"/>
                </a:lnTo>
                <a:lnTo>
                  <a:pt x="6363" y="31797"/>
                </a:lnTo>
                <a:lnTo>
                  <a:pt x="6102" y="31455"/>
                </a:lnTo>
                <a:lnTo>
                  <a:pt x="5860" y="31092"/>
                </a:lnTo>
                <a:lnTo>
                  <a:pt x="5659" y="30690"/>
                </a:lnTo>
                <a:lnTo>
                  <a:pt x="5477" y="30287"/>
                </a:lnTo>
                <a:lnTo>
                  <a:pt x="5336" y="29884"/>
                </a:lnTo>
                <a:lnTo>
                  <a:pt x="5236" y="29441"/>
                </a:lnTo>
                <a:lnTo>
                  <a:pt x="5175" y="29018"/>
                </a:lnTo>
                <a:lnTo>
                  <a:pt x="5115" y="28575"/>
                </a:lnTo>
                <a:lnTo>
                  <a:pt x="5115" y="28132"/>
                </a:lnTo>
                <a:lnTo>
                  <a:pt x="5115" y="27689"/>
                </a:lnTo>
                <a:lnTo>
                  <a:pt x="5155" y="27226"/>
                </a:lnTo>
                <a:lnTo>
                  <a:pt x="5236" y="26783"/>
                </a:lnTo>
                <a:lnTo>
                  <a:pt x="5357" y="26340"/>
                </a:lnTo>
                <a:lnTo>
                  <a:pt x="5498" y="25897"/>
                </a:lnTo>
                <a:lnTo>
                  <a:pt x="5659" y="25474"/>
                </a:lnTo>
                <a:lnTo>
                  <a:pt x="5840" y="25051"/>
                </a:lnTo>
                <a:lnTo>
                  <a:pt x="6041" y="24628"/>
                </a:lnTo>
                <a:lnTo>
                  <a:pt x="6283" y="24225"/>
                </a:lnTo>
                <a:lnTo>
                  <a:pt x="6545" y="23823"/>
                </a:lnTo>
                <a:lnTo>
                  <a:pt x="6827" y="23440"/>
                </a:lnTo>
                <a:lnTo>
                  <a:pt x="7129" y="23058"/>
                </a:lnTo>
                <a:lnTo>
                  <a:pt x="7431" y="22675"/>
                </a:lnTo>
                <a:lnTo>
                  <a:pt x="8035" y="21930"/>
                </a:lnTo>
                <a:lnTo>
                  <a:pt x="8337" y="21547"/>
                </a:lnTo>
                <a:lnTo>
                  <a:pt x="8599" y="21165"/>
                </a:lnTo>
                <a:lnTo>
                  <a:pt x="8619" y="21144"/>
                </a:lnTo>
                <a:lnTo>
                  <a:pt x="8720" y="21124"/>
                </a:lnTo>
                <a:lnTo>
                  <a:pt x="8820" y="21084"/>
                </a:lnTo>
                <a:lnTo>
                  <a:pt x="8901" y="21044"/>
                </a:lnTo>
                <a:lnTo>
                  <a:pt x="8981" y="21003"/>
                </a:lnTo>
                <a:close/>
                <a:moveTo>
                  <a:pt x="13633" y="0"/>
                </a:moveTo>
                <a:lnTo>
                  <a:pt x="12646" y="40"/>
                </a:lnTo>
                <a:lnTo>
                  <a:pt x="11619" y="101"/>
                </a:lnTo>
                <a:lnTo>
                  <a:pt x="10612" y="181"/>
                </a:lnTo>
                <a:lnTo>
                  <a:pt x="10129" y="222"/>
                </a:lnTo>
                <a:lnTo>
                  <a:pt x="9867" y="262"/>
                </a:lnTo>
                <a:lnTo>
                  <a:pt x="9606" y="302"/>
                </a:lnTo>
                <a:lnTo>
                  <a:pt x="9364" y="363"/>
                </a:lnTo>
                <a:lnTo>
                  <a:pt x="9122" y="463"/>
                </a:lnTo>
                <a:lnTo>
                  <a:pt x="9022" y="524"/>
                </a:lnTo>
                <a:lnTo>
                  <a:pt x="8921" y="584"/>
                </a:lnTo>
                <a:lnTo>
                  <a:pt x="8820" y="645"/>
                </a:lnTo>
                <a:lnTo>
                  <a:pt x="8760" y="745"/>
                </a:lnTo>
                <a:lnTo>
                  <a:pt x="8720" y="765"/>
                </a:lnTo>
                <a:lnTo>
                  <a:pt x="8599" y="765"/>
                </a:lnTo>
                <a:lnTo>
                  <a:pt x="8458" y="806"/>
                </a:lnTo>
                <a:lnTo>
                  <a:pt x="8357" y="886"/>
                </a:lnTo>
                <a:lnTo>
                  <a:pt x="8256" y="1007"/>
                </a:lnTo>
                <a:lnTo>
                  <a:pt x="8176" y="1168"/>
                </a:lnTo>
                <a:lnTo>
                  <a:pt x="8115" y="1349"/>
                </a:lnTo>
                <a:lnTo>
                  <a:pt x="8075" y="1551"/>
                </a:lnTo>
                <a:lnTo>
                  <a:pt x="8055" y="1752"/>
                </a:lnTo>
                <a:lnTo>
                  <a:pt x="8035" y="2135"/>
                </a:lnTo>
                <a:lnTo>
                  <a:pt x="8015" y="2517"/>
                </a:lnTo>
                <a:lnTo>
                  <a:pt x="7995" y="3403"/>
                </a:lnTo>
                <a:lnTo>
                  <a:pt x="7995" y="4269"/>
                </a:lnTo>
                <a:lnTo>
                  <a:pt x="7974" y="5941"/>
                </a:lnTo>
                <a:lnTo>
                  <a:pt x="7995" y="7612"/>
                </a:lnTo>
                <a:lnTo>
                  <a:pt x="8015" y="7773"/>
                </a:lnTo>
                <a:lnTo>
                  <a:pt x="8055" y="7914"/>
                </a:lnTo>
                <a:lnTo>
                  <a:pt x="8035" y="7975"/>
                </a:lnTo>
                <a:lnTo>
                  <a:pt x="7995" y="8075"/>
                </a:lnTo>
                <a:lnTo>
                  <a:pt x="7995" y="8196"/>
                </a:lnTo>
                <a:lnTo>
                  <a:pt x="7974" y="8418"/>
                </a:lnTo>
                <a:lnTo>
                  <a:pt x="7813" y="8438"/>
                </a:lnTo>
                <a:lnTo>
                  <a:pt x="7290" y="8478"/>
                </a:lnTo>
                <a:lnTo>
                  <a:pt x="6766" y="8518"/>
                </a:lnTo>
                <a:lnTo>
                  <a:pt x="6263" y="8599"/>
                </a:lnTo>
                <a:lnTo>
                  <a:pt x="6001" y="8639"/>
                </a:lnTo>
                <a:lnTo>
                  <a:pt x="5739" y="8720"/>
                </a:lnTo>
                <a:lnTo>
                  <a:pt x="5639" y="8740"/>
                </a:lnTo>
                <a:lnTo>
                  <a:pt x="5558" y="8800"/>
                </a:lnTo>
                <a:lnTo>
                  <a:pt x="5498" y="8861"/>
                </a:lnTo>
                <a:lnTo>
                  <a:pt x="5417" y="8941"/>
                </a:lnTo>
                <a:lnTo>
                  <a:pt x="5377" y="9022"/>
                </a:lnTo>
                <a:lnTo>
                  <a:pt x="5336" y="9122"/>
                </a:lnTo>
                <a:lnTo>
                  <a:pt x="5316" y="9223"/>
                </a:lnTo>
                <a:lnTo>
                  <a:pt x="5316" y="9304"/>
                </a:lnTo>
                <a:lnTo>
                  <a:pt x="5316" y="9404"/>
                </a:lnTo>
                <a:lnTo>
                  <a:pt x="5336" y="9505"/>
                </a:lnTo>
                <a:lnTo>
                  <a:pt x="5357" y="9586"/>
                </a:lnTo>
                <a:lnTo>
                  <a:pt x="5417" y="9666"/>
                </a:lnTo>
                <a:lnTo>
                  <a:pt x="5477" y="9747"/>
                </a:lnTo>
                <a:lnTo>
                  <a:pt x="5558" y="9807"/>
                </a:lnTo>
                <a:lnTo>
                  <a:pt x="5639" y="9847"/>
                </a:lnTo>
                <a:lnTo>
                  <a:pt x="5739" y="9888"/>
                </a:lnTo>
                <a:lnTo>
                  <a:pt x="6162" y="9968"/>
                </a:lnTo>
                <a:lnTo>
                  <a:pt x="6585" y="10008"/>
                </a:lnTo>
                <a:lnTo>
                  <a:pt x="7008" y="10029"/>
                </a:lnTo>
                <a:lnTo>
                  <a:pt x="7431" y="10049"/>
                </a:lnTo>
                <a:lnTo>
                  <a:pt x="7330" y="10170"/>
                </a:lnTo>
                <a:lnTo>
                  <a:pt x="7250" y="10311"/>
                </a:lnTo>
                <a:lnTo>
                  <a:pt x="7088" y="10613"/>
                </a:lnTo>
                <a:lnTo>
                  <a:pt x="6988" y="10955"/>
                </a:lnTo>
                <a:lnTo>
                  <a:pt x="6887" y="11297"/>
                </a:lnTo>
                <a:lnTo>
                  <a:pt x="6847" y="11640"/>
                </a:lnTo>
                <a:lnTo>
                  <a:pt x="6806" y="11982"/>
                </a:lnTo>
                <a:lnTo>
                  <a:pt x="6806" y="12324"/>
                </a:lnTo>
                <a:lnTo>
                  <a:pt x="6806" y="12626"/>
                </a:lnTo>
                <a:lnTo>
                  <a:pt x="6827" y="12767"/>
                </a:lnTo>
                <a:lnTo>
                  <a:pt x="6867" y="12888"/>
                </a:lnTo>
                <a:lnTo>
                  <a:pt x="6927" y="12989"/>
                </a:lnTo>
                <a:lnTo>
                  <a:pt x="7008" y="13069"/>
                </a:lnTo>
                <a:lnTo>
                  <a:pt x="6283" y="13291"/>
                </a:lnTo>
                <a:lnTo>
                  <a:pt x="5578" y="13533"/>
                </a:lnTo>
                <a:lnTo>
                  <a:pt x="5195" y="13653"/>
                </a:lnTo>
                <a:lnTo>
                  <a:pt x="4813" y="13794"/>
                </a:lnTo>
                <a:lnTo>
                  <a:pt x="4632" y="13875"/>
                </a:lnTo>
                <a:lnTo>
                  <a:pt x="4471" y="13976"/>
                </a:lnTo>
                <a:lnTo>
                  <a:pt x="4309" y="14076"/>
                </a:lnTo>
                <a:lnTo>
                  <a:pt x="4168" y="14217"/>
                </a:lnTo>
                <a:lnTo>
                  <a:pt x="4148" y="14237"/>
                </a:lnTo>
                <a:lnTo>
                  <a:pt x="4128" y="14257"/>
                </a:lnTo>
                <a:lnTo>
                  <a:pt x="4088" y="14298"/>
                </a:lnTo>
                <a:lnTo>
                  <a:pt x="4108" y="14298"/>
                </a:lnTo>
                <a:lnTo>
                  <a:pt x="4068" y="14378"/>
                </a:lnTo>
                <a:lnTo>
                  <a:pt x="4068" y="14439"/>
                </a:lnTo>
                <a:lnTo>
                  <a:pt x="4068" y="14519"/>
                </a:lnTo>
                <a:lnTo>
                  <a:pt x="4068" y="14600"/>
                </a:lnTo>
                <a:lnTo>
                  <a:pt x="4108" y="14660"/>
                </a:lnTo>
                <a:lnTo>
                  <a:pt x="4148" y="14721"/>
                </a:lnTo>
                <a:lnTo>
                  <a:pt x="4209" y="14781"/>
                </a:lnTo>
                <a:lnTo>
                  <a:pt x="4309" y="14801"/>
                </a:lnTo>
                <a:lnTo>
                  <a:pt x="4491" y="14841"/>
                </a:lnTo>
                <a:lnTo>
                  <a:pt x="4612" y="14922"/>
                </a:lnTo>
                <a:lnTo>
                  <a:pt x="4732" y="15003"/>
                </a:lnTo>
                <a:lnTo>
                  <a:pt x="5014" y="15103"/>
                </a:lnTo>
                <a:lnTo>
                  <a:pt x="5316" y="15204"/>
                </a:lnTo>
                <a:lnTo>
                  <a:pt x="5598" y="15284"/>
                </a:lnTo>
                <a:lnTo>
                  <a:pt x="6061" y="15385"/>
                </a:lnTo>
                <a:lnTo>
                  <a:pt x="6545" y="15466"/>
                </a:lnTo>
                <a:lnTo>
                  <a:pt x="7491" y="15587"/>
                </a:lnTo>
                <a:lnTo>
                  <a:pt x="7431" y="15687"/>
                </a:lnTo>
                <a:lnTo>
                  <a:pt x="7390" y="15848"/>
                </a:lnTo>
                <a:lnTo>
                  <a:pt x="7370" y="15989"/>
                </a:lnTo>
                <a:lnTo>
                  <a:pt x="7370" y="16150"/>
                </a:lnTo>
                <a:lnTo>
                  <a:pt x="7390" y="16311"/>
                </a:lnTo>
                <a:lnTo>
                  <a:pt x="7431" y="16452"/>
                </a:lnTo>
                <a:lnTo>
                  <a:pt x="7491" y="16614"/>
                </a:lnTo>
                <a:lnTo>
                  <a:pt x="7552" y="16754"/>
                </a:lnTo>
                <a:lnTo>
                  <a:pt x="7632" y="16895"/>
                </a:lnTo>
                <a:lnTo>
                  <a:pt x="7833" y="17177"/>
                </a:lnTo>
                <a:lnTo>
                  <a:pt x="8055" y="17419"/>
                </a:lnTo>
                <a:lnTo>
                  <a:pt x="8297" y="17641"/>
                </a:lnTo>
                <a:lnTo>
                  <a:pt x="8518" y="17842"/>
                </a:lnTo>
                <a:lnTo>
                  <a:pt x="8599" y="17902"/>
                </a:lnTo>
                <a:lnTo>
                  <a:pt x="8498" y="18003"/>
                </a:lnTo>
                <a:lnTo>
                  <a:pt x="8438" y="18104"/>
                </a:lnTo>
                <a:lnTo>
                  <a:pt x="8297" y="18365"/>
                </a:lnTo>
                <a:lnTo>
                  <a:pt x="8216" y="18627"/>
                </a:lnTo>
                <a:lnTo>
                  <a:pt x="8136" y="18889"/>
                </a:lnTo>
                <a:lnTo>
                  <a:pt x="8035" y="19272"/>
                </a:lnTo>
                <a:lnTo>
                  <a:pt x="7974" y="19674"/>
                </a:lnTo>
                <a:lnTo>
                  <a:pt x="7934" y="20097"/>
                </a:lnTo>
                <a:lnTo>
                  <a:pt x="7934" y="20480"/>
                </a:lnTo>
                <a:lnTo>
                  <a:pt x="7733" y="20601"/>
                </a:lnTo>
                <a:lnTo>
                  <a:pt x="7531" y="20701"/>
                </a:lnTo>
                <a:lnTo>
                  <a:pt x="7169" y="20963"/>
                </a:lnTo>
                <a:lnTo>
                  <a:pt x="6827" y="21245"/>
                </a:lnTo>
                <a:lnTo>
                  <a:pt x="6504" y="21567"/>
                </a:lnTo>
                <a:lnTo>
                  <a:pt x="6283" y="21265"/>
                </a:lnTo>
                <a:lnTo>
                  <a:pt x="6021" y="20983"/>
                </a:lnTo>
                <a:lnTo>
                  <a:pt x="5779" y="20722"/>
                </a:lnTo>
                <a:lnTo>
                  <a:pt x="5538" y="20440"/>
                </a:lnTo>
                <a:lnTo>
                  <a:pt x="4229" y="18929"/>
                </a:lnTo>
                <a:lnTo>
                  <a:pt x="3585" y="18144"/>
                </a:lnTo>
                <a:lnTo>
                  <a:pt x="3564" y="18043"/>
                </a:lnTo>
                <a:lnTo>
                  <a:pt x="3504" y="17943"/>
                </a:lnTo>
                <a:lnTo>
                  <a:pt x="3444" y="17862"/>
                </a:lnTo>
                <a:lnTo>
                  <a:pt x="3343" y="17782"/>
                </a:lnTo>
                <a:lnTo>
                  <a:pt x="3182" y="17681"/>
                </a:lnTo>
                <a:lnTo>
                  <a:pt x="3021" y="17500"/>
                </a:lnTo>
                <a:lnTo>
                  <a:pt x="3081" y="17338"/>
                </a:lnTo>
                <a:lnTo>
                  <a:pt x="3141" y="17177"/>
                </a:lnTo>
                <a:lnTo>
                  <a:pt x="3162" y="16976"/>
                </a:lnTo>
                <a:lnTo>
                  <a:pt x="3182" y="16795"/>
                </a:lnTo>
                <a:lnTo>
                  <a:pt x="3202" y="16432"/>
                </a:lnTo>
                <a:lnTo>
                  <a:pt x="3202" y="16150"/>
                </a:lnTo>
                <a:lnTo>
                  <a:pt x="3242" y="15607"/>
                </a:lnTo>
                <a:lnTo>
                  <a:pt x="3262" y="15023"/>
                </a:lnTo>
                <a:lnTo>
                  <a:pt x="3262" y="14741"/>
                </a:lnTo>
                <a:lnTo>
                  <a:pt x="3242" y="14459"/>
                </a:lnTo>
                <a:lnTo>
                  <a:pt x="3222" y="14197"/>
                </a:lnTo>
                <a:lnTo>
                  <a:pt x="3141" y="13935"/>
                </a:lnTo>
                <a:lnTo>
                  <a:pt x="3121" y="13835"/>
                </a:lnTo>
                <a:lnTo>
                  <a:pt x="3061" y="13774"/>
                </a:lnTo>
                <a:lnTo>
                  <a:pt x="3021" y="13714"/>
                </a:lnTo>
                <a:lnTo>
                  <a:pt x="2960" y="13653"/>
                </a:lnTo>
                <a:lnTo>
                  <a:pt x="2880" y="13613"/>
                </a:lnTo>
                <a:lnTo>
                  <a:pt x="2819" y="13593"/>
                </a:lnTo>
                <a:lnTo>
                  <a:pt x="2658" y="13573"/>
                </a:lnTo>
                <a:lnTo>
                  <a:pt x="2517" y="13593"/>
                </a:lnTo>
                <a:lnTo>
                  <a:pt x="2437" y="13613"/>
                </a:lnTo>
                <a:lnTo>
                  <a:pt x="2376" y="13653"/>
                </a:lnTo>
                <a:lnTo>
                  <a:pt x="2316" y="13714"/>
                </a:lnTo>
                <a:lnTo>
                  <a:pt x="2255" y="13774"/>
                </a:lnTo>
                <a:lnTo>
                  <a:pt x="2215" y="13835"/>
                </a:lnTo>
                <a:lnTo>
                  <a:pt x="2175" y="13935"/>
                </a:lnTo>
                <a:lnTo>
                  <a:pt x="2114" y="14197"/>
                </a:lnTo>
                <a:lnTo>
                  <a:pt x="2074" y="14499"/>
                </a:lnTo>
                <a:lnTo>
                  <a:pt x="2054" y="14801"/>
                </a:lnTo>
                <a:lnTo>
                  <a:pt x="2054" y="15103"/>
                </a:lnTo>
                <a:lnTo>
                  <a:pt x="2074" y="15727"/>
                </a:lnTo>
                <a:lnTo>
                  <a:pt x="2114" y="16311"/>
                </a:lnTo>
                <a:lnTo>
                  <a:pt x="2135" y="16734"/>
                </a:lnTo>
                <a:lnTo>
                  <a:pt x="2034" y="16714"/>
                </a:lnTo>
                <a:lnTo>
                  <a:pt x="1933" y="16714"/>
                </a:lnTo>
                <a:lnTo>
                  <a:pt x="1853" y="16754"/>
                </a:lnTo>
                <a:lnTo>
                  <a:pt x="1772" y="16815"/>
                </a:lnTo>
                <a:lnTo>
                  <a:pt x="1732" y="16855"/>
                </a:lnTo>
                <a:lnTo>
                  <a:pt x="1430" y="16614"/>
                </a:lnTo>
                <a:lnTo>
                  <a:pt x="1148" y="16372"/>
                </a:lnTo>
                <a:lnTo>
                  <a:pt x="987" y="16251"/>
                </a:lnTo>
                <a:lnTo>
                  <a:pt x="826" y="16150"/>
                </a:lnTo>
                <a:lnTo>
                  <a:pt x="665" y="16070"/>
                </a:lnTo>
                <a:lnTo>
                  <a:pt x="483" y="15989"/>
                </a:lnTo>
                <a:lnTo>
                  <a:pt x="383" y="15969"/>
                </a:lnTo>
                <a:lnTo>
                  <a:pt x="282" y="15989"/>
                </a:lnTo>
                <a:lnTo>
                  <a:pt x="201" y="16030"/>
                </a:lnTo>
                <a:lnTo>
                  <a:pt x="121" y="16090"/>
                </a:lnTo>
                <a:lnTo>
                  <a:pt x="60" y="16171"/>
                </a:lnTo>
                <a:lnTo>
                  <a:pt x="20" y="16251"/>
                </a:lnTo>
                <a:lnTo>
                  <a:pt x="0" y="16352"/>
                </a:lnTo>
                <a:lnTo>
                  <a:pt x="20" y="16452"/>
                </a:lnTo>
                <a:lnTo>
                  <a:pt x="101" y="16674"/>
                </a:lnTo>
                <a:lnTo>
                  <a:pt x="201" y="16855"/>
                </a:lnTo>
                <a:lnTo>
                  <a:pt x="342" y="17036"/>
                </a:lnTo>
                <a:lnTo>
                  <a:pt x="503" y="17218"/>
                </a:lnTo>
                <a:lnTo>
                  <a:pt x="665" y="17359"/>
                </a:lnTo>
                <a:lnTo>
                  <a:pt x="846" y="17520"/>
                </a:lnTo>
                <a:lnTo>
                  <a:pt x="1188" y="17782"/>
                </a:lnTo>
                <a:lnTo>
                  <a:pt x="1490" y="18003"/>
                </a:lnTo>
                <a:lnTo>
                  <a:pt x="1792" y="18204"/>
                </a:lnTo>
                <a:lnTo>
                  <a:pt x="2094" y="18406"/>
                </a:lnTo>
                <a:lnTo>
                  <a:pt x="2417" y="18567"/>
                </a:lnTo>
                <a:lnTo>
                  <a:pt x="2839" y="19131"/>
                </a:lnTo>
                <a:lnTo>
                  <a:pt x="3262" y="19674"/>
                </a:lnTo>
                <a:lnTo>
                  <a:pt x="3887" y="20460"/>
                </a:lnTo>
                <a:lnTo>
                  <a:pt x="4531" y="21225"/>
                </a:lnTo>
                <a:lnTo>
                  <a:pt x="5135" y="21930"/>
                </a:lnTo>
                <a:lnTo>
                  <a:pt x="5397" y="22232"/>
                </a:lnTo>
                <a:lnTo>
                  <a:pt x="5538" y="22373"/>
                </a:lnTo>
                <a:lnTo>
                  <a:pt x="5679" y="22514"/>
                </a:lnTo>
                <a:lnTo>
                  <a:pt x="5518" y="22735"/>
                </a:lnTo>
                <a:lnTo>
                  <a:pt x="5276" y="23078"/>
                </a:lnTo>
                <a:lnTo>
                  <a:pt x="5055" y="23420"/>
                </a:lnTo>
                <a:lnTo>
                  <a:pt x="4853" y="23782"/>
                </a:lnTo>
                <a:lnTo>
                  <a:pt x="4652" y="24145"/>
                </a:lnTo>
                <a:lnTo>
                  <a:pt x="4471" y="24507"/>
                </a:lnTo>
                <a:lnTo>
                  <a:pt x="4309" y="24890"/>
                </a:lnTo>
                <a:lnTo>
                  <a:pt x="4148" y="25273"/>
                </a:lnTo>
                <a:lnTo>
                  <a:pt x="4028" y="25655"/>
                </a:lnTo>
                <a:lnTo>
                  <a:pt x="3907" y="26038"/>
                </a:lnTo>
                <a:lnTo>
                  <a:pt x="3806" y="26441"/>
                </a:lnTo>
                <a:lnTo>
                  <a:pt x="3725" y="26823"/>
                </a:lnTo>
                <a:lnTo>
                  <a:pt x="3685" y="27226"/>
                </a:lnTo>
                <a:lnTo>
                  <a:pt x="3645" y="27609"/>
                </a:lnTo>
                <a:lnTo>
                  <a:pt x="3625" y="28011"/>
                </a:lnTo>
                <a:lnTo>
                  <a:pt x="3625" y="28414"/>
                </a:lnTo>
                <a:lnTo>
                  <a:pt x="3665" y="28817"/>
                </a:lnTo>
                <a:lnTo>
                  <a:pt x="3705" y="29199"/>
                </a:lnTo>
                <a:lnTo>
                  <a:pt x="3766" y="29602"/>
                </a:lnTo>
                <a:lnTo>
                  <a:pt x="3846" y="29985"/>
                </a:lnTo>
                <a:lnTo>
                  <a:pt x="3947" y="30367"/>
                </a:lnTo>
                <a:lnTo>
                  <a:pt x="4088" y="30750"/>
                </a:lnTo>
                <a:lnTo>
                  <a:pt x="4229" y="31133"/>
                </a:lnTo>
                <a:lnTo>
                  <a:pt x="4390" y="31495"/>
                </a:lnTo>
                <a:lnTo>
                  <a:pt x="4571" y="31837"/>
                </a:lnTo>
                <a:lnTo>
                  <a:pt x="4793" y="32200"/>
                </a:lnTo>
                <a:lnTo>
                  <a:pt x="5034" y="32522"/>
                </a:lnTo>
                <a:lnTo>
                  <a:pt x="5276" y="32824"/>
                </a:lnTo>
                <a:lnTo>
                  <a:pt x="5558" y="33126"/>
                </a:lnTo>
                <a:lnTo>
                  <a:pt x="5860" y="33408"/>
                </a:lnTo>
                <a:lnTo>
                  <a:pt x="6162" y="33650"/>
                </a:lnTo>
                <a:lnTo>
                  <a:pt x="6484" y="33891"/>
                </a:lnTo>
                <a:lnTo>
                  <a:pt x="6827" y="34113"/>
                </a:lnTo>
                <a:lnTo>
                  <a:pt x="7169" y="34314"/>
                </a:lnTo>
                <a:lnTo>
                  <a:pt x="7531" y="34496"/>
                </a:lnTo>
                <a:lnTo>
                  <a:pt x="7894" y="34677"/>
                </a:lnTo>
                <a:lnTo>
                  <a:pt x="8277" y="34838"/>
                </a:lnTo>
                <a:lnTo>
                  <a:pt x="8659" y="34979"/>
                </a:lnTo>
                <a:lnTo>
                  <a:pt x="9042" y="35100"/>
                </a:lnTo>
                <a:lnTo>
                  <a:pt x="9424" y="35221"/>
                </a:lnTo>
                <a:lnTo>
                  <a:pt x="9827" y="35301"/>
                </a:lnTo>
                <a:lnTo>
                  <a:pt x="10250" y="35402"/>
                </a:lnTo>
                <a:lnTo>
                  <a:pt x="10673" y="35482"/>
                </a:lnTo>
                <a:lnTo>
                  <a:pt x="11096" y="35563"/>
                </a:lnTo>
                <a:lnTo>
                  <a:pt x="11539" y="35623"/>
                </a:lnTo>
                <a:lnTo>
                  <a:pt x="11982" y="35664"/>
                </a:lnTo>
                <a:lnTo>
                  <a:pt x="12405" y="35704"/>
                </a:lnTo>
                <a:lnTo>
                  <a:pt x="12848" y="35724"/>
                </a:lnTo>
                <a:lnTo>
                  <a:pt x="13734" y="35724"/>
                </a:lnTo>
                <a:lnTo>
                  <a:pt x="14177" y="35684"/>
                </a:lnTo>
                <a:lnTo>
                  <a:pt x="14600" y="35643"/>
                </a:lnTo>
                <a:lnTo>
                  <a:pt x="15043" y="35603"/>
                </a:lnTo>
                <a:lnTo>
                  <a:pt x="15466" y="35523"/>
                </a:lnTo>
                <a:lnTo>
                  <a:pt x="15909" y="35442"/>
                </a:lnTo>
                <a:lnTo>
                  <a:pt x="16331" y="35341"/>
                </a:lnTo>
                <a:lnTo>
                  <a:pt x="16734" y="35221"/>
                </a:lnTo>
                <a:lnTo>
                  <a:pt x="17318" y="35019"/>
                </a:lnTo>
                <a:lnTo>
                  <a:pt x="17882" y="34777"/>
                </a:lnTo>
                <a:lnTo>
                  <a:pt x="18426" y="34496"/>
                </a:lnTo>
                <a:lnTo>
                  <a:pt x="18949" y="34173"/>
                </a:lnTo>
                <a:lnTo>
                  <a:pt x="19453" y="33811"/>
                </a:lnTo>
                <a:lnTo>
                  <a:pt x="19916" y="33428"/>
                </a:lnTo>
                <a:lnTo>
                  <a:pt x="20359" y="33026"/>
                </a:lnTo>
                <a:lnTo>
                  <a:pt x="20782" y="32583"/>
                </a:lnTo>
                <a:lnTo>
                  <a:pt x="21164" y="32099"/>
                </a:lnTo>
                <a:lnTo>
                  <a:pt x="21507" y="31596"/>
                </a:lnTo>
                <a:lnTo>
                  <a:pt x="21829" y="31092"/>
                </a:lnTo>
                <a:lnTo>
                  <a:pt x="22111" y="30549"/>
                </a:lnTo>
                <a:lnTo>
                  <a:pt x="22353" y="29985"/>
                </a:lnTo>
                <a:lnTo>
                  <a:pt x="22554" y="29421"/>
                </a:lnTo>
                <a:lnTo>
                  <a:pt x="22735" y="28817"/>
                </a:lnTo>
                <a:lnTo>
                  <a:pt x="22856" y="28213"/>
                </a:lnTo>
                <a:lnTo>
                  <a:pt x="22916" y="27729"/>
                </a:lnTo>
                <a:lnTo>
                  <a:pt x="22957" y="27246"/>
                </a:lnTo>
                <a:lnTo>
                  <a:pt x="22957" y="26763"/>
                </a:lnTo>
                <a:lnTo>
                  <a:pt x="22937" y="26279"/>
                </a:lnTo>
                <a:lnTo>
                  <a:pt x="22896" y="25796"/>
                </a:lnTo>
                <a:lnTo>
                  <a:pt x="22816" y="25313"/>
                </a:lnTo>
                <a:lnTo>
                  <a:pt x="22715" y="24850"/>
                </a:lnTo>
                <a:lnTo>
                  <a:pt x="22594" y="24366"/>
                </a:lnTo>
                <a:lnTo>
                  <a:pt x="22453" y="23923"/>
                </a:lnTo>
                <a:lnTo>
                  <a:pt x="22272" y="23460"/>
                </a:lnTo>
                <a:lnTo>
                  <a:pt x="22071" y="23017"/>
                </a:lnTo>
                <a:lnTo>
                  <a:pt x="21849" y="22594"/>
                </a:lnTo>
                <a:lnTo>
                  <a:pt x="21607" y="22171"/>
                </a:lnTo>
                <a:lnTo>
                  <a:pt x="21346" y="21769"/>
                </a:lnTo>
                <a:lnTo>
                  <a:pt x="21064" y="21386"/>
                </a:lnTo>
                <a:lnTo>
                  <a:pt x="20742" y="21024"/>
                </a:lnTo>
                <a:lnTo>
                  <a:pt x="21003" y="20863"/>
                </a:lnTo>
                <a:lnTo>
                  <a:pt x="21265" y="20701"/>
                </a:lnTo>
                <a:lnTo>
                  <a:pt x="22433" y="19876"/>
                </a:lnTo>
                <a:lnTo>
                  <a:pt x="23601" y="19050"/>
                </a:lnTo>
                <a:lnTo>
                  <a:pt x="23883" y="18849"/>
                </a:lnTo>
                <a:lnTo>
                  <a:pt x="23964" y="18849"/>
                </a:lnTo>
                <a:lnTo>
                  <a:pt x="24185" y="18970"/>
                </a:lnTo>
                <a:lnTo>
                  <a:pt x="24427" y="19090"/>
                </a:lnTo>
                <a:lnTo>
                  <a:pt x="24890" y="19272"/>
                </a:lnTo>
                <a:lnTo>
                  <a:pt x="25293" y="19453"/>
                </a:lnTo>
                <a:lnTo>
                  <a:pt x="25514" y="19554"/>
                </a:lnTo>
                <a:lnTo>
                  <a:pt x="25756" y="19634"/>
                </a:lnTo>
                <a:lnTo>
                  <a:pt x="25997" y="19674"/>
                </a:lnTo>
                <a:lnTo>
                  <a:pt x="26219" y="19695"/>
                </a:lnTo>
                <a:lnTo>
                  <a:pt x="26320" y="19695"/>
                </a:lnTo>
                <a:lnTo>
                  <a:pt x="26420" y="19654"/>
                </a:lnTo>
                <a:lnTo>
                  <a:pt x="26521" y="19614"/>
                </a:lnTo>
                <a:lnTo>
                  <a:pt x="26622" y="19554"/>
                </a:lnTo>
                <a:lnTo>
                  <a:pt x="26642" y="19513"/>
                </a:lnTo>
                <a:lnTo>
                  <a:pt x="26682" y="19453"/>
                </a:lnTo>
                <a:lnTo>
                  <a:pt x="26682" y="19392"/>
                </a:lnTo>
                <a:lnTo>
                  <a:pt x="26662" y="19332"/>
                </a:lnTo>
                <a:lnTo>
                  <a:pt x="26642" y="19252"/>
                </a:lnTo>
                <a:lnTo>
                  <a:pt x="26581" y="19171"/>
                </a:lnTo>
                <a:lnTo>
                  <a:pt x="26541" y="19111"/>
                </a:lnTo>
                <a:lnTo>
                  <a:pt x="26461" y="19050"/>
                </a:lnTo>
                <a:lnTo>
                  <a:pt x="26299" y="18949"/>
                </a:lnTo>
                <a:lnTo>
                  <a:pt x="26118" y="18869"/>
                </a:lnTo>
                <a:lnTo>
                  <a:pt x="25937" y="18809"/>
                </a:lnTo>
                <a:lnTo>
                  <a:pt x="25736" y="18748"/>
                </a:lnTo>
                <a:lnTo>
                  <a:pt x="25373" y="18668"/>
                </a:lnTo>
                <a:lnTo>
                  <a:pt x="25111" y="18567"/>
                </a:lnTo>
                <a:lnTo>
                  <a:pt x="24829" y="18446"/>
                </a:lnTo>
                <a:lnTo>
                  <a:pt x="25293" y="18164"/>
                </a:lnTo>
                <a:lnTo>
                  <a:pt x="25756" y="17842"/>
                </a:lnTo>
                <a:lnTo>
                  <a:pt x="26138" y="17540"/>
                </a:lnTo>
                <a:lnTo>
                  <a:pt x="26340" y="17399"/>
                </a:lnTo>
                <a:lnTo>
                  <a:pt x="26541" y="17218"/>
                </a:lnTo>
                <a:lnTo>
                  <a:pt x="26722" y="17036"/>
                </a:lnTo>
                <a:lnTo>
                  <a:pt x="26883" y="16855"/>
                </a:lnTo>
                <a:lnTo>
                  <a:pt x="27024" y="16654"/>
                </a:lnTo>
                <a:lnTo>
                  <a:pt x="27125" y="16452"/>
                </a:lnTo>
                <a:lnTo>
                  <a:pt x="27165" y="16311"/>
                </a:lnTo>
                <a:lnTo>
                  <a:pt x="27186" y="16171"/>
                </a:lnTo>
                <a:lnTo>
                  <a:pt x="27145" y="16009"/>
                </a:lnTo>
                <a:lnTo>
                  <a:pt x="27085" y="15889"/>
                </a:lnTo>
                <a:lnTo>
                  <a:pt x="26984" y="15768"/>
                </a:lnTo>
                <a:lnTo>
                  <a:pt x="26924" y="15727"/>
                </a:lnTo>
                <a:lnTo>
                  <a:pt x="26863" y="15687"/>
                </a:lnTo>
                <a:lnTo>
                  <a:pt x="26803" y="15687"/>
                </a:lnTo>
                <a:lnTo>
                  <a:pt x="26722" y="15667"/>
                </a:lnTo>
                <a:lnTo>
                  <a:pt x="26642" y="15687"/>
                </a:lnTo>
                <a:lnTo>
                  <a:pt x="26561" y="15707"/>
                </a:lnTo>
                <a:lnTo>
                  <a:pt x="26360" y="15808"/>
                </a:lnTo>
                <a:lnTo>
                  <a:pt x="26179" y="15909"/>
                </a:lnTo>
                <a:lnTo>
                  <a:pt x="25796" y="16150"/>
                </a:lnTo>
                <a:lnTo>
                  <a:pt x="25091" y="16674"/>
                </a:lnTo>
                <a:lnTo>
                  <a:pt x="24688" y="16936"/>
                </a:lnTo>
                <a:lnTo>
                  <a:pt x="24809" y="16150"/>
                </a:lnTo>
                <a:lnTo>
                  <a:pt x="24850" y="15748"/>
                </a:lnTo>
                <a:lnTo>
                  <a:pt x="24890" y="15345"/>
                </a:lnTo>
                <a:lnTo>
                  <a:pt x="24910" y="14962"/>
                </a:lnTo>
                <a:lnTo>
                  <a:pt x="24910" y="14560"/>
                </a:lnTo>
                <a:lnTo>
                  <a:pt x="24890" y="14177"/>
                </a:lnTo>
                <a:lnTo>
                  <a:pt x="24829" y="13774"/>
                </a:lnTo>
                <a:lnTo>
                  <a:pt x="24809" y="13734"/>
                </a:lnTo>
                <a:lnTo>
                  <a:pt x="24769" y="13714"/>
                </a:lnTo>
                <a:lnTo>
                  <a:pt x="24709" y="13714"/>
                </a:lnTo>
                <a:lnTo>
                  <a:pt x="24668" y="13734"/>
                </a:lnTo>
                <a:lnTo>
                  <a:pt x="24507" y="13935"/>
                </a:lnTo>
                <a:lnTo>
                  <a:pt x="24366" y="14137"/>
                </a:lnTo>
                <a:lnTo>
                  <a:pt x="24225" y="14338"/>
                </a:lnTo>
                <a:lnTo>
                  <a:pt x="24105" y="14560"/>
                </a:lnTo>
                <a:lnTo>
                  <a:pt x="24004" y="14781"/>
                </a:lnTo>
                <a:lnTo>
                  <a:pt x="23903" y="15003"/>
                </a:lnTo>
                <a:lnTo>
                  <a:pt x="23722" y="15486"/>
                </a:lnTo>
                <a:lnTo>
                  <a:pt x="23581" y="15969"/>
                </a:lnTo>
                <a:lnTo>
                  <a:pt x="23460" y="16452"/>
                </a:lnTo>
                <a:lnTo>
                  <a:pt x="23380" y="16956"/>
                </a:lnTo>
                <a:lnTo>
                  <a:pt x="23299" y="17459"/>
                </a:lnTo>
                <a:lnTo>
                  <a:pt x="23078" y="17600"/>
                </a:lnTo>
                <a:lnTo>
                  <a:pt x="22856" y="17761"/>
                </a:lnTo>
                <a:lnTo>
                  <a:pt x="21708" y="18627"/>
                </a:lnTo>
                <a:lnTo>
                  <a:pt x="21124" y="19070"/>
                </a:lnTo>
                <a:lnTo>
                  <a:pt x="20540" y="19513"/>
                </a:lnTo>
                <a:lnTo>
                  <a:pt x="20178" y="19795"/>
                </a:lnTo>
                <a:lnTo>
                  <a:pt x="19996" y="19956"/>
                </a:lnTo>
                <a:lnTo>
                  <a:pt x="19835" y="20138"/>
                </a:lnTo>
                <a:lnTo>
                  <a:pt x="19453" y="19836"/>
                </a:lnTo>
                <a:lnTo>
                  <a:pt x="19050" y="19554"/>
                </a:lnTo>
                <a:lnTo>
                  <a:pt x="19030" y="19533"/>
                </a:lnTo>
                <a:lnTo>
                  <a:pt x="18889" y="19131"/>
                </a:lnTo>
                <a:lnTo>
                  <a:pt x="18688" y="18547"/>
                </a:lnTo>
                <a:lnTo>
                  <a:pt x="18446" y="17963"/>
                </a:lnTo>
                <a:lnTo>
                  <a:pt x="18265" y="17520"/>
                </a:lnTo>
                <a:lnTo>
                  <a:pt x="18164" y="17318"/>
                </a:lnTo>
                <a:lnTo>
                  <a:pt x="18083" y="17218"/>
                </a:lnTo>
                <a:lnTo>
                  <a:pt x="18003" y="17137"/>
                </a:lnTo>
                <a:lnTo>
                  <a:pt x="18204" y="16936"/>
                </a:lnTo>
                <a:lnTo>
                  <a:pt x="18406" y="16714"/>
                </a:lnTo>
                <a:lnTo>
                  <a:pt x="18587" y="16493"/>
                </a:lnTo>
                <a:lnTo>
                  <a:pt x="18748" y="16251"/>
                </a:lnTo>
                <a:lnTo>
                  <a:pt x="18909" y="16009"/>
                </a:lnTo>
                <a:lnTo>
                  <a:pt x="19070" y="15768"/>
                </a:lnTo>
                <a:lnTo>
                  <a:pt x="19211" y="15526"/>
                </a:lnTo>
                <a:lnTo>
                  <a:pt x="19332" y="15264"/>
                </a:lnTo>
                <a:lnTo>
                  <a:pt x="19453" y="15003"/>
                </a:lnTo>
                <a:lnTo>
                  <a:pt x="19553" y="14721"/>
                </a:lnTo>
                <a:lnTo>
                  <a:pt x="19654" y="14459"/>
                </a:lnTo>
                <a:lnTo>
                  <a:pt x="19735" y="14177"/>
                </a:lnTo>
                <a:lnTo>
                  <a:pt x="19795" y="13895"/>
                </a:lnTo>
                <a:lnTo>
                  <a:pt x="19856" y="13613"/>
                </a:lnTo>
                <a:lnTo>
                  <a:pt x="19896" y="13311"/>
                </a:lnTo>
                <a:lnTo>
                  <a:pt x="19916" y="13029"/>
                </a:lnTo>
                <a:lnTo>
                  <a:pt x="19936" y="12667"/>
                </a:lnTo>
                <a:lnTo>
                  <a:pt x="19916" y="12304"/>
                </a:lnTo>
                <a:lnTo>
                  <a:pt x="19876" y="11962"/>
                </a:lnTo>
                <a:lnTo>
                  <a:pt x="19815" y="11599"/>
                </a:lnTo>
                <a:lnTo>
                  <a:pt x="19735" y="11257"/>
                </a:lnTo>
                <a:lnTo>
                  <a:pt x="19634" y="10915"/>
                </a:lnTo>
                <a:lnTo>
                  <a:pt x="19513" y="10572"/>
                </a:lnTo>
                <a:lnTo>
                  <a:pt x="19372" y="10250"/>
                </a:lnTo>
                <a:lnTo>
                  <a:pt x="19251" y="9988"/>
                </a:lnTo>
                <a:lnTo>
                  <a:pt x="19110" y="9727"/>
                </a:lnTo>
                <a:lnTo>
                  <a:pt x="18949" y="9465"/>
                </a:lnTo>
                <a:lnTo>
                  <a:pt x="18768" y="9223"/>
                </a:lnTo>
                <a:lnTo>
                  <a:pt x="19412" y="9143"/>
                </a:lnTo>
                <a:lnTo>
                  <a:pt x="20037" y="9062"/>
                </a:lnTo>
                <a:lnTo>
                  <a:pt x="20661" y="8981"/>
                </a:lnTo>
                <a:lnTo>
                  <a:pt x="21285" y="8861"/>
                </a:lnTo>
                <a:lnTo>
                  <a:pt x="21446" y="8800"/>
                </a:lnTo>
                <a:lnTo>
                  <a:pt x="21587" y="8720"/>
                </a:lnTo>
                <a:lnTo>
                  <a:pt x="21708" y="8619"/>
                </a:lnTo>
                <a:lnTo>
                  <a:pt x="21809" y="8478"/>
                </a:lnTo>
                <a:lnTo>
                  <a:pt x="21869" y="8357"/>
                </a:lnTo>
                <a:lnTo>
                  <a:pt x="21910" y="8196"/>
                </a:lnTo>
                <a:lnTo>
                  <a:pt x="21910" y="8035"/>
                </a:lnTo>
                <a:lnTo>
                  <a:pt x="21910" y="7894"/>
                </a:lnTo>
                <a:lnTo>
                  <a:pt x="21869" y="7733"/>
                </a:lnTo>
                <a:lnTo>
                  <a:pt x="21829" y="7592"/>
                </a:lnTo>
                <a:lnTo>
                  <a:pt x="21748" y="7451"/>
                </a:lnTo>
                <a:lnTo>
                  <a:pt x="21648" y="7350"/>
                </a:lnTo>
                <a:lnTo>
                  <a:pt x="21527" y="7250"/>
                </a:lnTo>
                <a:lnTo>
                  <a:pt x="21386" y="7169"/>
                </a:lnTo>
                <a:lnTo>
                  <a:pt x="21225" y="7129"/>
                </a:lnTo>
                <a:lnTo>
                  <a:pt x="21064" y="7129"/>
                </a:lnTo>
                <a:lnTo>
                  <a:pt x="20299" y="7189"/>
                </a:lnTo>
                <a:lnTo>
                  <a:pt x="19533" y="7290"/>
                </a:lnTo>
                <a:lnTo>
                  <a:pt x="18003" y="7491"/>
                </a:lnTo>
                <a:lnTo>
                  <a:pt x="17862" y="6122"/>
                </a:lnTo>
                <a:lnTo>
                  <a:pt x="17701" y="4753"/>
                </a:lnTo>
                <a:lnTo>
                  <a:pt x="17318" y="765"/>
                </a:lnTo>
                <a:lnTo>
                  <a:pt x="17298" y="624"/>
                </a:lnTo>
                <a:lnTo>
                  <a:pt x="17238" y="483"/>
                </a:lnTo>
                <a:lnTo>
                  <a:pt x="17177" y="363"/>
                </a:lnTo>
                <a:lnTo>
                  <a:pt x="17097" y="262"/>
                </a:lnTo>
                <a:lnTo>
                  <a:pt x="16996" y="181"/>
                </a:lnTo>
                <a:lnTo>
                  <a:pt x="16895" y="121"/>
                </a:lnTo>
                <a:lnTo>
                  <a:pt x="16754" y="61"/>
                </a:lnTo>
                <a:lnTo>
                  <a:pt x="16613" y="40"/>
                </a:lnTo>
                <a:lnTo>
                  <a:pt x="15627" y="20"/>
                </a:lnTo>
                <a:lnTo>
                  <a:pt x="14640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6215803" y="2669048"/>
            <a:ext cx="592889" cy="547315"/>
          </a:xfrm>
          <a:custGeom>
            <a:pathLst>
              <a:path extrusionOk="0" h="32946" w="35684">
                <a:moveTo>
                  <a:pt x="21990" y="3484"/>
                </a:moveTo>
                <a:lnTo>
                  <a:pt x="21990" y="3625"/>
                </a:lnTo>
                <a:lnTo>
                  <a:pt x="21729" y="3706"/>
                </a:lnTo>
                <a:lnTo>
                  <a:pt x="21467" y="3786"/>
                </a:lnTo>
                <a:lnTo>
                  <a:pt x="20943" y="3988"/>
                </a:lnTo>
                <a:lnTo>
                  <a:pt x="19936" y="4431"/>
                </a:lnTo>
                <a:lnTo>
                  <a:pt x="19272" y="4693"/>
                </a:lnTo>
                <a:lnTo>
                  <a:pt x="18909" y="4834"/>
                </a:lnTo>
                <a:lnTo>
                  <a:pt x="18748" y="4934"/>
                </a:lnTo>
                <a:lnTo>
                  <a:pt x="18587" y="5035"/>
                </a:lnTo>
                <a:lnTo>
                  <a:pt x="18567" y="4813"/>
                </a:lnTo>
                <a:lnTo>
                  <a:pt x="18527" y="4612"/>
                </a:lnTo>
                <a:lnTo>
                  <a:pt x="18688" y="4592"/>
                </a:lnTo>
                <a:lnTo>
                  <a:pt x="18829" y="4572"/>
                </a:lnTo>
                <a:lnTo>
                  <a:pt x="19131" y="4491"/>
                </a:lnTo>
                <a:lnTo>
                  <a:pt x="19433" y="4391"/>
                </a:lnTo>
                <a:lnTo>
                  <a:pt x="20037" y="4189"/>
                </a:lnTo>
                <a:lnTo>
                  <a:pt x="21225" y="3766"/>
                </a:lnTo>
                <a:lnTo>
                  <a:pt x="21608" y="3646"/>
                </a:lnTo>
                <a:lnTo>
                  <a:pt x="21809" y="3585"/>
                </a:lnTo>
                <a:lnTo>
                  <a:pt x="21990" y="3484"/>
                </a:lnTo>
                <a:close/>
                <a:moveTo>
                  <a:pt x="12768" y="3202"/>
                </a:moveTo>
                <a:lnTo>
                  <a:pt x="12808" y="3223"/>
                </a:lnTo>
                <a:lnTo>
                  <a:pt x="12848" y="3263"/>
                </a:lnTo>
                <a:lnTo>
                  <a:pt x="12909" y="3404"/>
                </a:lnTo>
                <a:lnTo>
                  <a:pt x="12949" y="3505"/>
                </a:lnTo>
                <a:lnTo>
                  <a:pt x="12969" y="3666"/>
                </a:lnTo>
                <a:lnTo>
                  <a:pt x="12989" y="3847"/>
                </a:lnTo>
                <a:lnTo>
                  <a:pt x="13009" y="4189"/>
                </a:lnTo>
                <a:lnTo>
                  <a:pt x="12989" y="4451"/>
                </a:lnTo>
                <a:lnTo>
                  <a:pt x="12969" y="4733"/>
                </a:lnTo>
                <a:lnTo>
                  <a:pt x="12929" y="5015"/>
                </a:lnTo>
                <a:lnTo>
                  <a:pt x="12868" y="5277"/>
                </a:lnTo>
                <a:lnTo>
                  <a:pt x="12747" y="4753"/>
                </a:lnTo>
                <a:lnTo>
                  <a:pt x="12687" y="4290"/>
                </a:lnTo>
                <a:lnTo>
                  <a:pt x="12667" y="3807"/>
                </a:lnTo>
                <a:lnTo>
                  <a:pt x="12687" y="3424"/>
                </a:lnTo>
                <a:lnTo>
                  <a:pt x="12667" y="3283"/>
                </a:lnTo>
                <a:lnTo>
                  <a:pt x="12687" y="3263"/>
                </a:lnTo>
                <a:lnTo>
                  <a:pt x="12727" y="3202"/>
                </a:lnTo>
                <a:close/>
                <a:moveTo>
                  <a:pt x="22011" y="4270"/>
                </a:moveTo>
                <a:lnTo>
                  <a:pt x="22031" y="4914"/>
                </a:lnTo>
                <a:lnTo>
                  <a:pt x="22051" y="5538"/>
                </a:lnTo>
                <a:lnTo>
                  <a:pt x="22091" y="6424"/>
                </a:lnTo>
                <a:lnTo>
                  <a:pt x="18648" y="6324"/>
                </a:lnTo>
                <a:lnTo>
                  <a:pt x="18607" y="5478"/>
                </a:lnTo>
                <a:lnTo>
                  <a:pt x="18829" y="5418"/>
                </a:lnTo>
                <a:lnTo>
                  <a:pt x="19071" y="5337"/>
                </a:lnTo>
                <a:lnTo>
                  <a:pt x="19373" y="5236"/>
                </a:lnTo>
                <a:lnTo>
                  <a:pt x="19655" y="5136"/>
                </a:lnTo>
                <a:lnTo>
                  <a:pt x="20218" y="4894"/>
                </a:lnTo>
                <a:lnTo>
                  <a:pt x="20661" y="4733"/>
                </a:lnTo>
                <a:lnTo>
                  <a:pt x="21125" y="4592"/>
                </a:lnTo>
                <a:lnTo>
                  <a:pt x="21568" y="4431"/>
                </a:lnTo>
                <a:lnTo>
                  <a:pt x="22011" y="4270"/>
                </a:lnTo>
                <a:close/>
                <a:moveTo>
                  <a:pt x="13231" y="6646"/>
                </a:moveTo>
                <a:lnTo>
                  <a:pt x="14862" y="6666"/>
                </a:lnTo>
                <a:lnTo>
                  <a:pt x="15708" y="6686"/>
                </a:lnTo>
                <a:lnTo>
                  <a:pt x="16835" y="6747"/>
                </a:lnTo>
                <a:lnTo>
                  <a:pt x="17963" y="6807"/>
                </a:lnTo>
                <a:lnTo>
                  <a:pt x="18023" y="6807"/>
                </a:lnTo>
                <a:lnTo>
                  <a:pt x="18023" y="6888"/>
                </a:lnTo>
                <a:lnTo>
                  <a:pt x="18023" y="7492"/>
                </a:lnTo>
                <a:lnTo>
                  <a:pt x="16191" y="7451"/>
                </a:lnTo>
                <a:lnTo>
                  <a:pt x="13452" y="7411"/>
                </a:lnTo>
                <a:lnTo>
                  <a:pt x="13211" y="6666"/>
                </a:lnTo>
                <a:lnTo>
                  <a:pt x="13231" y="6646"/>
                </a:lnTo>
                <a:close/>
                <a:moveTo>
                  <a:pt x="18648" y="6847"/>
                </a:moveTo>
                <a:lnTo>
                  <a:pt x="20379" y="6908"/>
                </a:lnTo>
                <a:lnTo>
                  <a:pt x="22111" y="6968"/>
                </a:lnTo>
                <a:lnTo>
                  <a:pt x="22131" y="7391"/>
                </a:lnTo>
                <a:lnTo>
                  <a:pt x="22031" y="7431"/>
                </a:lnTo>
                <a:lnTo>
                  <a:pt x="21910" y="7492"/>
                </a:lnTo>
                <a:lnTo>
                  <a:pt x="21809" y="7552"/>
                </a:lnTo>
                <a:lnTo>
                  <a:pt x="21729" y="7633"/>
                </a:lnTo>
                <a:lnTo>
                  <a:pt x="18688" y="7532"/>
                </a:lnTo>
                <a:lnTo>
                  <a:pt x="18648" y="6888"/>
                </a:lnTo>
                <a:lnTo>
                  <a:pt x="18648" y="6847"/>
                </a:lnTo>
                <a:close/>
                <a:moveTo>
                  <a:pt x="22736" y="6988"/>
                </a:moveTo>
                <a:lnTo>
                  <a:pt x="23481" y="7008"/>
                </a:lnTo>
                <a:lnTo>
                  <a:pt x="23823" y="7029"/>
                </a:lnTo>
                <a:lnTo>
                  <a:pt x="24165" y="7049"/>
                </a:lnTo>
                <a:lnTo>
                  <a:pt x="24910" y="7069"/>
                </a:lnTo>
                <a:lnTo>
                  <a:pt x="24931" y="7250"/>
                </a:lnTo>
                <a:lnTo>
                  <a:pt x="25011" y="7411"/>
                </a:lnTo>
                <a:lnTo>
                  <a:pt x="24971" y="7633"/>
                </a:lnTo>
                <a:lnTo>
                  <a:pt x="24971" y="7854"/>
                </a:lnTo>
                <a:lnTo>
                  <a:pt x="24266" y="7814"/>
                </a:lnTo>
                <a:lnTo>
                  <a:pt x="23944" y="7774"/>
                </a:lnTo>
                <a:lnTo>
                  <a:pt x="23642" y="7733"/>
                </a:lnTo>
                <a:lnTo>
                  <a:pt x="22937" y="7693"/>
                </a:lnTo>
                <a:lnTo>
                  <a:pt x="22897" y="7693"/>
                </a:lnTo>
                <a:lnTo>
                  <a:pt x="22836" y="7592"/>
                </a:lnTo>
                <a:lnTo>
                  <a:pt x="22756" y="7512"/>
                </a:lnTo>
                <a:lnTo>
                  <a:pt x="22736" y="7230"/>
                </a:lnTo>
                <a:lnTo>
                  <a:pt x="22736" y="6988"/>
                </a:lnTo>
                <a:close/>
                <a:moveTo>
                  <a:pt x="13553" y="7754"/>
                </a:moveTo>
                <a:lnTo>
                  <a:pt x="16231" y="7814"/>
                </a:lnTo>
                <a:lnTo>
                  <a:pt x="18044" y="7854"/>
                </a:lnTo>
                <a:lnTo>
                  <a:pt x="18084" y="8237"/>
                </a:lnTo>
                <a:lnTo>
                  <a:pt x="18124" y="8499"/>
                </a:lnTo>
                <a:lnTo>
                  <a:pt x="18205" y="8760"/>
                </a:lnTo>
                <a:lnTo>
                  <a:pt x="18205" y="8760"/>
                </a:lnTo>
                <a:lnTo>
                  <a:pt x="18084" y="8740"/>
                </a:lnTo>
                <a:lnTo>
                  <a:pt x="17983" y="8740"/>
                </a:lnTo>
                <a:lnTo>
                  <a:pt x="17862" y="8760"/>
                </a:lnTo>
                <a:lnTo>
                  <a:pt x="17762" y="8781"/>
                </a:lnTo>
                <a:lnTo>
                  <a:pt x="14177" y="8781"/>
                </a:lnTo>
                <a:lnTo>
                  <a:pt x="14016" y="8760"/>
                </a:lnTo>
                <a:lnTo>
                  <a:pt x="13855" y="8760"/>
                </a:lnTo>
                <a:lnTo>
                  <a:pt x="13553" y="7754"/>
                </a:lnTo>
                <a:close/>
                <a:moveTo>
                  <a:pt x="12768" y="7733"/>
                </a:moveTo>
                <a:lnTo>
                  <a:pt x="13029" y="8781"/>
                </a:lnTo>
                <a:lnTo>
                  <a:pt x="11801" y="8801"/>
                </a:lnTo>
                <a:lnTo>
                  <a:pt x="11922" y="8539"/>
                </a:lnTo>
                <a:lnTo>
                  <a:pt x="12043" y="8317"/>
                </a:lnTo>
                <a:lnTo>
                  <a:pt x="12184" y="8116"/>
                </a:lnTo>
                <a:lnTo>
                  <a:pt x="12465" y="7733"/>
                </a:lnTo>
                <a:close/>
                <a:moveTo>
                  <a:pt x="18708" y="7874"/>
                </a:moveTo>
                <a:lnTo>
                  <a:pt x="21427" y="7995"/>
                </a:lnTo>
                <a:lnTo>
                  <a:pt x="21306" y="8136"/>
                </a:lnTo>
                <a:lnTo>
                  <a:pt x="21185" y="8297"/>
                </a:lnTo>
                <a:lnTo>
                  <a:pt x="21104" y="8438"/>
                </a:lnTo>
                <a:lnTo>
                  <a:pt x="21044" y="8619"/>
                </a:lnTo>
                <a:lnTo>
                  <a:pt x="21024" y="8700"/>
                </a:lnTo>
                <a:lnTo>
                  <a:pt x="21024" y="8801"/>
                </a:lnTo>
                <a:lnTo>
                  <a:pt x="18607" y="8781"/>
                </a:lnTo>
                <a:lnTo>
                  <a:pt x="18648" y="8539"/>
                </a:lnTo>
                <a:lnTo>
                  <a:pt x="18688" y="8297"/>
                </a:lnTo>
                <a:lnTo>
                  <a:pt x="18688" y="8096"/>
                </a:lnTo>
                <a:lnTo>
                  <a:pt x="18708" y="7874"/>
                </a:lnTo>
                <a:close/>
                <a:moveTo>
                  <a:pt x="23038" y="8056"/>
                </a:moveTo>
                <a:lnTo>
                  <a:pt x="23702" y="8096"/>
                </a:lnTo>
                <a:lnTo>
                  <a:pt x="23984" y="8136"/>
                </a:lnTo>
                <a:lnTo>
                  <a:pt x="24286" y="8176"/>
                </a:lnTo>
                <a:lnTo>
                  <a:pt x="24951" y="8217"/>
                </a:lnTo>
                <a:lnTo>
                  <a:pt x="24951" y="8297"/>
                </a:lnTo>
                <a:lnTo>
                  <a:pt x="24931" y="8841"/>
                </a:lnTo>
                <a:lnTo>
                  <a:pt x="22836" y="8801"/>
                </a:lnTo>
                <a:lnTo>
                  <a:pt x="22534" y="8801"/>
                </a:lnTo>
                <a:lnTo>
                  <a:pt x="22816" y="8599"/>
                </a:lnTo>
                <a:lnTo>
                  <a:pt x="22917" y="8478"/>
                </a:lnTo>
                <a:lnTo>
                  <a:pt x="22997" y="8358"/>
                </a:lnTo>
                <a:lnTo>
                  <a:pt x="23017" y="8197"/>
                </a:lnTo>
                <a:lnTo>
                  <a:pt x="23038" y="8056"/>
                </a:lnTo>
                <a:close/>
                <a:moveTo>
                  <a:pt x="13211" y="9465"/>
                </a:moveTo>
                <a:lnTo>
                  <a:pt x="13352" y="10110"/>
                </a:lnTo>
                <a:lnTo>
                  <a:pt x="13090" y="10110"/>
                </a:lnTo>
                <a:lnTo>
                  <a:pt x="13070" y="10029"/>
                </a:lnTo>
                <a:lnTo>
                  <a:pt x="13049" y="9949"/>
                </a:lnTo>
                <a:lnTo>
                  <a:pt x="13049" y="9848"/>
                </a:lnTo>
                <a:lnTo>
                  <a:pt x="13070" y="9767"/>
                </a:lnTo>
                <a:lnTo>
                  <a:pt x="13110" y="9606"/>
                </a:lnTo>
                <a:lnTo>
                  <a:pt x="13211" y="9465"/>
                </a:lnTo>
                <a:close/>
                <a:moveTo>
                  <a:pt x="13976" y="9183"/>
                </a:moveTo>
                <a:lnTo>
                  <a:pt x="14137" y="9264"/>
                </a:lnTo>
                <a:lnTo>
                  <a:pt x="14298" y="9365"/>
                </a:lnTo>
                <a:lnTo>
                  <a:pt x="14439" y="9485"/>
                </a:lnTo>
                <a:lnTo>
                  <a:pt x="14560" y="9626"/>
                </a:lnTo>
                <a:lnTo>
                  <a:pt x="14620" y="9747"/>
                </a:lnTo>
                <a:lnTo>
                  <a:pt x="14681" y="9868"/>
                </a:lnTo>
                <a:lnTo>
                  <a:pt x="14701" y="9989"/>
                </a:lnTo>
                <a:lnTo>
                  <a:pt x="14721" y="10110"/>
                </a:lnTo>
                <a:lnTo>
                  <a:pt x="14157" y="10110"/>
                </a:lnTo>
                <a:lnTo>
                  <a:pt x="14157" y="10049"/>
                </a:lnTo>
                <a:lnTo>
                  <a:pt x="14076" y="9606"/>
                </a:lnTo>
                <a:lnTo>
                  <a:pt x="13976" y="9183"/>
                </a:lnTo>
                <a:close/>
                <a:moveTo>
                  <a:pt x="15003" y="9123"/>
                </a:moveTo>
                <a:lnTo>
                  <a:pt x="15567" y="9143"/>
                </a:lnTo>
                <a:lnTo>
                  <a:pt x="16130" y="9163"/>
                </a:lnTo>
                <a:lnTo>
                  <a:pt x="17198" y="9163"/>
                </a:lnTo>
                <a:lnTo>
                  <a:pt x="16976" y="9365"/>
                </a:lnTo>
                <a:lnTo>
                  <a:pt x="16795" y="9566"/>
                </a:lnTo>
                <a:lnTo>
                  <a:pt x="16714" y="9667"/>
                </a:lnTo>
                <a:lnTo>
                  <a:pt x="16654" y="9787"/>
                </a:lnTo>
                <a:lnTo>
                  <a:pt x="16614" y="9928"/>
                </a:lnTo>
                <a:lnTo>
                  <a:pt x="16594" y="10049"/>
                </a:lnTo>
                <a:lnTo>
                  <a:pt x="16574" y="10049"/>
                </a:lnTo>
                <a:lnTo>
                  <a:pt x="16010" y="10069"/>
                </a:lnTo>
                <a:lnTo>
                  <a:pt x="15446" y="10089"/>
                </a:lnTo>
                <a:lnTo>
                  <a:pt x="15184" y="10110"/>
                </a:lnTo>
                <a:lnTo>
                  <a:pt x="15184" y="9949"/>
                </a:lnTo>
                <a:lnTo>
                  <a:pt x="15144" y="9787"/>
                </a:lnTo>
                <a:lnTo>
                  <a:pt x="15103" y="9626"/>
                </a:lnTo>
                <a:lnTo>
                  <a:pt x="15043" y="9485"/>
                </a:lnTo>
                <a:lnTo>
                  <a:pt x="14942" y="9284"/>
                </a:lnTo>
                <a:lnTo>
                  <a:pt x="14801" y="9123"/>
                </a:lnTo>
                <a:close/>
                <a:moveTo>
                  <a:pt x="11720" y="9103"/>
                </a:moveTo>
                <a:lnTo>
                  <a:pt x="13130" y="9123"/>
                </a:lnTo>
                <a:lnTo>
                  <a:pt x="13150" y="9183"/>
                </a:lnTo>
                <a:lnTo>
                  <a:pt x="13090" y="9304"/>
                </a:lnTo>
                <a:lnTo>
                  <a:pt x="13049" y="9405"/>
                </a:lnTo>
                <a:lnTo>
                  <a:pt x="13009" y="9526"/>
                </a:lnTo>
                <a:lnTo>
                  <a:pt x="12989" y="9646"/>
                </a:lnTo>
                <a:lnTo>
                  <a:pt x="12989" y="9767"/>
                </a:lnTo>
                <a:lnTo>
                  <a:pt x="13009" y="9888"/>
                </a:lnTo>
                <a:lnTo>
                  <a:pt x="13029" y="10009"/>
                </a:lnTo>
                <a:lnTo>
                  <a:pt x="13070" y="10110"/>
                </a:lnTo>
                <a:lnTo>
                  <a:pt x="11761" y="10130"/>
                </a:lnTo>
                <a:lnTo>
                  <a:pt x="11700" y="9888"/>
                </a:lnTo>
                <a:lnTo>
                  <a:pt x="11660" y="9626"/>
                </a:lnTo>
                <a:lnTo>
                  <a:pt x="11680" y="9365"/>
                </a:lnTo>
                <a:lnTo>
                  <a:pt x="11720" y="9103"/>
                </a:lnTo>
                <a:close/>
                <a:moveTo>
                  <a:pt x="18728" y="9183"/>
                </a:moveTo>
                <a:lnTo>
                  <a:pt x="21266" y="9224"/>
                </a:lnTo>
                <a:lnTo>
                  <a:pt x="21366" y="9264"/>
                </a:lnTo>
                <a:lnTo>
                  <a:pt x="21487" y="9284"/>
                </a:lnTo>
                <a:lnTo>
                  <a:pt x="21628" y="9264"/>
                </a:lnTo>
                <a:lnTo>
                  <a:pt x="21729" y="9264"/>
                </a:lnTo>
                <a:lnTo>
                  <a:pt x="21850" y="9224"/>
                </a:lnTo>
                <a:lnTo>
                  <a:pt x="22675" y="9224"/>
                </a:lnTo>
                <a:lnTo>
                  <a:pt x="23803" y="9264"/>
                </a:lnTo>
                <a:lnTo>
                  <a:pt x="24910" y="9284"/>
                </a:lnTo>
                <a:lnTo>
                  <a:pt x="24890" y="9727"/>
                </a:lnTo>
                <a:lnTo>
                  <a:pt x="24890" y="10150"/>
                </a:lnTo>
                <a:lnTo>
                  <a:pt x="23279" y="10150"/>
                </a:lnTo>
                <a:lnTo>
                  <a:pt x="21044" y="10130"/>
                </a:lnTo>
                <a:lnTo>
                  <a:pt x="18809" y="10089"/>
                </a:lnTo>
                <a:lnTo>
                  <a:pt x="18607" y="10089"/>
                </a:lnTo>
                <a:lnTo>
                  <a:pt x="18688" y="9989"/>
                </a:lnTo>
                <a:lnTo>
                  <a:pt x="18748" y="9888"/>
                </a:lnTo>
                <a:lnTo>
                  <a:pt x="18789" y="9767"/>
                </a:lnTo>
                <a:lnTo>
                  <a:pt x="18809" y="9667"/>
                </a:lnTo>
                <a:lnTo>
                  <a:pt x="18809" y="9546"/>
                </a:lnTo>
                <a:lnTo>
                  <a:pt x="18809" y="9425"/>
                </a:lnTo>
                <a:lnTo>
                  <a:pt x="18768" y="9304"/>
                </a:lnTo>
                <a:lnTo>
                  <a:pt x="18728" y="9183"/>
                </a:lnTo>
                <a:close/>
                <a:moveTo>
                  <a:pt x="14681" y="10533"/>
                </a:moveTo>
                <a:lnTo>
                  <a:pt x="14600" y="10694"/>
                </a:lnTo>
                <a:lnTo>
                  <a:pt x="14520" y="10835"/>
                </a:lnTo>
                <a:lnTo>
                  <a:pt x="14399" y="10976"/>
                </a:lnTo>
                <a:lnTo>
                  <a:pt x="14258" y="11096"/>
                </a:lnTo>
                <a:lnTo>
                  <a:pt x="14217" y="10533"/>
                </a:lnTo>
                <a:close/>
                <a:moveTo>
                  <a:pt x="11922" y="10492"/>
                </a:moveTo>
                <a:lnTo>
                  <a:pt x="13432" y="10512"/>
                </a:lnTo>
                <a:lnTo>
                  <a:pt x="13492" y="10955"/>
                </a:lnTo>
                <a:lnTo>
                  <a:pt x="13533" y="11378"/>
                </a:lnTo>
                <a:lnTo>
                  <a:pt x="13331" y="11378"/>
                </a:lnTo>
                <a:lnTo>
                  <a:pt x="13130" y="11338"/>
                </a:lnTo>
                <a:lnTo>
                  <a:pt x="12929" y="11278"/>
                </a:lnTo>
                <a:lnTo>
                  <a:pt x="12727" y="11197"/>
                </a:lnTo>
                <a:lnTo>
                  <a:pt x="12546" y="11096"/>
                </a:lnTo>
                <a:lnTo>
                  <a:pt x="12365" y="10955"/>
                </a:lnTo>
                <a:lnTo>
                  <a:pt x="12204" y="10835"/>
                </a:lnTo>
                <a:lnTo>
                  <a:pt x="12063" y="10673"/>
                </a:lnTo>
                <a:lnTo>
                  <a:pt x="11922" y="10492"/>
                </a:lnTo>
                <a:close/>
                <a:moveTo>
                  <a:pt x="15164" y="10533"/>
                </a:moveTo>
                <a:lnTo>
                  <a:pt x="15285" y="10553"/>
                </a:lnTo>
                <a:lnTo>
                  <a:pt x="15849" y="10613"/>
                </a:lnTo>
                <a:lnTo>
                  <a:pt x="16130" y="10653"/>
                </a:lnTo>
                <a:lnTo>
                  <a:pt x="16412" y="10673"/>
                </a:lnTo>
                <a:lnTo>
                  <a:pt x="16916" y="10694"/>
                </a:lnTo>
                <a:lnTo>
                  <a:pt x="17017" y="10734"/>
                </a:lnTo>
                <a:lnTo>
                  <a:pt x="17158" y="10754"/>
                </a:lnTo>
                <a:lnTo>
                  <a:pt x="17319" y="10774"/>
                </a:lnTo>
                <a:lnTo>
                  <a:pt x="17460" y="10754"/>
                </a:lnTo>
                <a:lnTo>
                  <a:pt x="17601" y="10714"/>
                </a:lnTo>
                <a:lnTo>
                  <a:pt x="18648" y="10734"/>
                </a:lnTo>
                <a:lnTo>
                  <a:pt x="20883" y="10774"/>
                </a:lnTo>
                <a:lnTo>
                  <a:pt x="23118" y="10814"/>
                </a:lnTo>
                <a:lnTo>
                  <a:pt x="24890" y="10814"/>
                </a:lnTo>
                <a:lnTo>
                  <a:pt x="24890" y="11157"/>
                </a:lnTo>
                <a:lnTo>
                  <a:pt x="24890" y="11539"/>
                </a:lnTo>
                <a:lnTo>
                  <a:pt x="24145" y="11560"/>
                </a:lnTo>
                <a:lnTo>
                  <a:pt x="23803" y="11560"/>
                </a:lnTo>
                <a:lnTo>
                  <a:pt x="23481" y="11580"/>
                </a:lnTo>
                <a:lnTo>
                  <a:pt x="22736" y="11600"/>
                </a:lnTo>
                <a:lnTo>
                  <a:pt x="20641" y="11640"/>
                </a:lnTo>
                <a:lnTo>
                  <a:pt x="18547" y="11680"/>
                </a:lnTo>
                <a:lnTo>
                  <a:pt x="14459" y="11680"/>
                </a:lnTo>
                <a:lnTo>
                  <a:pt x="14580" y="11560"/>
                </a:lnTo>
                <a:lnTo>
                  <a:pt x="14701" y="11439"/>
                </a:lnTo>
                <a:lnTo>
                  <a:pt x="14801" y="11298"/>
                </a:lnTo>
                <a:lnTo>
                  <a:pt x="14902" y="11157"/>
                </a:lnTo>
                <a:lnTo>
                  <a:pt x="14983" y="11016"/>
                </a:lnTo>
                <a:lnTo>
                  <a:pt x="15063" y="10855"/>
                </a:lnTo>
                <a:lnTo>
                  <a:pt x="15124" y="10714"/>
                </a:lnTo>
                <a:lnTo>
                  <a:pt x="15164" y="10533"/>
                </a:lnTo>
                <a:close/>
                <a:moveTo>
                  <a:pt x="12949" y="2659"/>
                </a:moveTo>
                <a:lnTo>
                  <a:pt x="12868" y="2679"/>
                </a:lnTo>
                <a:lnTo>
                  <a:pt x="12788" y="2699"/>
                </a:lnTo>
                <a:lnTo>
                  <a:pt x="12727" y="2759"/>
                </a:lnTo>
                <a:lnTo>
                  <a:pt x="12647" y="2820"/>
                </a:lnTo>
                <a:lnTo>
                  <a:pt x="12586" y="2900"/>
                </a:lnTo>
                <a:lnTo>
                  <a:pt x="12526" y="2961"/>
                </a:lnTo>
                <a:lnTo>
                  <a:pt x="12506" y="3041"/>
                </a:lnTo>
                <a:lnTo>
                  <a:pt x="12506" y="3102"/>
                </a:lnTo>
                <a:lnTo>
                  <a:pt x="12445" y="3182"/>
                </a:lnTo>
                <a:lnTo>
                  <a:pt x="12405" y="3263"/>
                </a:lnTo>
                <a:lnTo>
                  <a:pt x="12325" y="3625"/>
                </a:lnTo>
                <a:lnTo>
                  <a:pt x="12284" y="3968"/>
                </a:lnTo>
                <a:lnTo>
                  <a:pt x="12264" y="4310"/>
                </a:lnTo>
                <a:lnTo>
                  <a:pt x="12264" y="4673"/>
                </a:lnTo>
                <a:lnTo>
                  <a:pt x="12284" y="5055"/>
                </a:lnTo>
                <a:lnTo>
                  <a:pt x="12304" y="5418"/>
                </a:lnTo>
                <a:lnTo>
                  <a:pt x="12345" y="5780"/>
                </a:lnTo>
                <a:lnTo>
                  <a:pt x="12425" y="6243"/>
                </a:lnTo>
                <a:lnTo>
                  <a:pt x="10170" y="6243"/>
                </a:lnTo>
                <a:lnTo>
                  <a:pt x="9968" y="6284"/>
                </a:lnTo>
                <a:lnTo>
                  <a:pt x="9868" y="6324"/>
                </a:lnTo>
                <a:lnTo>
                  <a:pt x="9787" y="6364"/>
                </a:lnTo>
                <a:lnTo>
                  <a:pt x="9767" y="6384"/>
                </a:lnTo>
                <a:lnTo>
                  <a:pt x="9848" y="6445"/>
                </a:lnTo>
                <a:lnTo>
                  <a:pt x="9908" y="6485"/>
                </a:lnTo>
                <a:lnTo>
                  <a:pt x="10049" y="6525"/>
                </a:lnTo>
                <a:lnTo>
                  <a:pt x="10391" y="6586"/>
                </a:lnTo>
                <a:lnTo>
                  <a:pt x="11016" y="6606"/>
                </a:lnTo>
                <a:lnTo>
                  <a:pt x="12224" y="6626"/>
                </a:lnTo>
                <a:lnTo>
                  <a:pt x="11942" y="7029"/>
                </a:lnTo>
                <a:lnTo>
                  <a:pt x="11640" y="7411"/>
                </a:lnTo>
                <a:lnTo>
                  <a:pt x="10633" y="7431"/>
                </a:lnTo>
                <a:lnTo>
                  <a:pt x="9948" y="7451"/>
                </a:lnTo>
                <a:lnTo>
                  <a:pt x="9888" y="7472"/>
                </a:lnTo>
                <a:lnTo>
                  <a:pt x="9868" y="7512"/>
                </a:lnTo>
                <a:lnTo>
                  <a:pt x="9888" y="7552"/>
                </a:lnTo>
                <a:lnTo>
                  <a:pt x="9888" y="7572"/>
                </a:lnTo>
                <a:lnTo>
                  <a:pt x="9928" y="7592"/>
                </a:lnTo>
                <a:lnTo>
                  <a:pt x="10532" y="7653"/>
                </a:lnTo>
                <a:lnTo>
                  <a:pt x="11418" y="7693"/>
                </a:lnTo>
                <a:lnTo>
                  <a:pt x="11217" y="7975"/>
                </a:lnTo>
                <a:lnTo>
                  <a:pt x="11116" y="8176"/>
                </a:lnTo>
                <a:lnTo>
                  <a:pt x="11016" y="8378"/>
                </a:lnTo>
                <a:lnTo>
                  <a:pt x="10935" y="8599"/>
                </a:lnTo>
                <a:lnTo>
                  <a:pt x="10854" y="8821"/>
                </a:lnTo>
                <a:lnTo>
                  <a:pt x="10291" y="8861"/>
                </a:lnTo>
                <a:lnTo>
                  <a:pt x="10130" y="8881"/>
                </a:lnTo>
                <a:lnTo>
                  <a:pt x="10029" y="8901"/>
                </a:lnTo>
                <a:lnTo>
                  <a:pt x="10009" y="8922"/>
                </a:lnTo>
                <a:lnTo>
                  <a:pt x="10009" y="8942"/>
                </a:lnTo>
                <a:lnTo>
                  <a:pt x="10009" y="8982"/>
                </a:lnTo>
                <a:lnTo>
                  <a:pt x="10029" y="9002"/>
                </a:lnTo>
                <a:lnTo>
                  <a:pt x="10109" y="9022"/>
                </a:lnTo>
                <a:lnTo>
                  <a:pt x="10271" y="9042"/>
                </a:lnTo>
                <a:lnTo>
                  <a:pt x="10814" y="9083"/>
                </a:lnTo>
                <a:lnTo>
                  <a:pt x="10794" y="9344"/>
                </a:lnTo>
                <a:lnTo>
                  <a:pt x="10794" y="9626"/>
                </a:lnTo>
                <a:lnTo>
                  <a:pt x="10814" y="9888"/>
                </a:lnTo>
                <a:lnTo>
                  <a:pt x="10854" y="10170"/>
                </a:lnTo>
                <a:lnTo>
                  <a:pt x="10391" y="10210"/>
                </a:lnTo>
                <a:lnTo>
                  <a:pt x="10230" y="10230"/>
                </a:lnTo>
                <a:lnTo>
                  <a:pt x="10150" y="10251"/>
                </a:lnTo>
                <a:lnTo>
                  <a:pt x="10130" y="10271"/>
                </a:lnTo>
                <a:lnTo>
                  <a:pt x="10109" y="10311"/>
                </a:lnTo>
                <a:lnTo>
                  <a:pt x="10130" y="10331"/>
                </a:lnTo>
                <a:lnTo>
                  <a:pt x="10150" y="10351"/>
                </a:lnTo>
                <a:lnTo>
                  <a:pt x="10230" y="10371"/>
                </a:lnTo>
                <a:lnTo>
                  <a:pt x="10391" y="10412"/>
                </a:lnTo>
                <a:lnTo>
                  <a:pt x="10935" y="10452"/>
                </a:lnTo>
                <a:lnTo>
                  <a:pt x="11016" y="10633"/>
                </a:lnTo>
                <a:lnTo>
                  <a:pt x="11076" y="10794"/>
                </a:lnTo>
                <a:lnTo>
                  <a:pt x="11177" y="10955"/>
                </a:lnTo>
                <a:lnTo>
                  <a:pt x="11277" y="11116"/>
                </a:lnTo>
                <a:lnTo>
                  <a:pt x="11378" y="11278"/>
                </a:lnTo>
                <a:lnTo>
                  <a:pt x="11519" y="11419"/>
                </a:lnTo>
                <a:lnTo>
                  <a:pt x="11640" y="11539"/>
                </a:lnTo>
                <a:lnTo>
                  <a:pt x="11781" y="11680"/>
                </a:lnTo>
                <a:lnTo>
                  <a:pt x="10613" y="11680"/>
                </a:lnTo>
                <a:lnTo>
                  <a:pt x="10230" y="11700"/>
                </a:lnTo>
                <a:lnTo>
                  <a:pt x="10029" y="11721"/>
                </a:lnTo>
                <a:lnTo>
                  <a:pt x="9989" y="11761"/>
                </a:lnTo>
                <a:lnTo>
                  <a:pt x="9968" y="11801"/>
                </a:lnTo>
                <a:lnTo>
                  <a:pt x="9989" y="11841"/>
                </a:lnTo>
                <a:lnTo>
                  <a:pt x="10029" y="11882"/>
                </a:lnTo>
                <a:lnTo>
                  <a:pt x="10271" y="11902"/>
                </a:lnTo>
                <a:lnTo>
                  <a:pt x="10774" y="11922"/>
                </a:lnTo>
                <a:lnTo>
                  <a:pt x="12224" y="11942"/>
                </a:lnTo>
                <a:lnTo>
                  <a:pt x="12445" y="12043"/>
                </a:lnTo>
                <a:lnTo>
                  <a:pt x="12687" y="12103"/>
                </a:lnTo>
                <a:lnTo>
                  <a:pt x="12909" y="12144"/>
                </a:lnTo>
                <a:lnTo>
                  <a:pt x="13130" y="12164"/>
                </a:lnTo>
                <a:lnTo>
                  <a:pt x="13352" y="12164"/>
                </a:lnTo>
                <a:lnTo>
                  <a:pt x="13553" y="12123"/>
                </a:lnTo>
                <a:lnTo>
                  <a:pt x="13553" y="12466"/>
                </a:lnTo>
                <a:lnTo>
                  <a:pt x="13533" y="12647"/>
                </a:lnTo>
                <a:lnTo>
                  <a:pt x="13492" y="12828"/>
                </a:lnTo>
                <a:lnTo>
                  <a:pt x="13432" y="12989"/>
                </a:lnTo>
                <a:lnTo>
                  <a:pt x="13372" y="13130"/>
                </a:lnTo>
                <a:lnTo>
                  <a:pt x="13271" y="13251"/>
                </a:lnTo>
                <a:lnTo>
                  <a:pt x="13190" y="13291"/>
                </a:lnTo>
                <a:lnTo>
                  <a:pt x="13130" y="13332"/>
                </a:lnTo>
                <a:lnTo>
                  <a:pt x="13029" y="13332"/>
                </a:lnTo>
                <a:lnTo>
                  <a:pt x="12929" y="13311"/>
                </a:lnTo>
                <a:lnTo>
                  <a:pt x="12828" y="13251"/>
                </a:lnTo>
                <a:lnTo>
                  <a:pt x="12747" y="13171"/>
                </a:lnTo>
                <a:lnTo>
                  <a:pt x="12667" y="13070"/>
                </a:lnTo>
                <a:lnTo>
                  <a:pt x="12566" y="13009"/>
                </a:lnTo>
                <a:lnTo>
                  <a:pt x="12465" y="12969"/>
                </a:lnTo>
                <a:lnTo>
                  <a:pt x="12425" y="12949"/>
                </a:lnTo>
                <a:lnTo>
                  <a:pt x="12365" y="12949"/>
                </a:lnTo>
                <a:lnTo>
                  <a:pt x="12284" y="12989"/>
                </a:lnTo>
                <a:lnTo>
                  <a:pt x="12224" y="13030"/>
                </a:lnTo>
                <a:lnTo>
                  <a:pt x="12184" y="13090"/>
                </a:lnTo>
                <a:lnTo>
                  <a:pt x="12163" y="13150"/>
                </a:lnTo>
                <a:lnTo>
                  <a:pt x="12143" y="13231"/>
                </a:lnTo>
                <a:lnTo>
                  <a:pt x="12123" y="13311"/>
                </a:lnTo>
                <a:lnTo>
                  <a:pt x="12143" y="13452"/>
                </a:lnTo>
                <a:lnTo>
                  <a:pt x="12204" y="13573"/>
                </a:lnTo>
                <a:lnTo>
                  <a:pt x="12304" y="13694"/>
                </a:lnTo>
                <a:lnTo>
                  <a:pt x="12425" y="13795"/>
                </a:lnTo>
                <a:lnTo>
                  <a:pt x="12546" y="13855"/>
                </a:lnTo>
                <a:lnTo>
                  <a:pt x="12707" y="13916"/>
                </a:lnTo>
                <a:lnTo>
                  <a:pt x="13009" y="13916"/>
                </a:lnTo>
                <a:lnTo>
                  <a:pt x="13170" y="13875"/>
                </a:lnTo>
                <a:lnTo>
                  <a:pt x="13311" y="13815"/>
                </a:lnTo>
                <a:lnTo>
                  <a:pt x="13452" y="13734"/>
                </a:lnTo>
                <a:lnTo>
                  <a:pt x="13573" y="13634"/>
                </a:lnTo>
                <a:lnTo>
                  <a:pt x="13674" y="13533"/>
                </a:lnTo>
                <a:lnTo>
                  <a:pt x="13774" y="13392"/>
                </a:lnTo>
                <a:lnTo>
                  <a:pt x="13855" y="13251"/>
                </a:lnTo>
                <a:lnTo>
                  <a:pt x="13996" y="12949"/>
                </a:lnTo>
                <a:lnTo>
                  <a:pt x="14097" y="12627"/>
                </a:lnTo>
                <a:lnTo>
                  <a:pt x="14177" y="12284"/>
                </a:lnTo>
                <a:lnTo>
                  <a:pt x="14238" y="11942"/>
                </a:lnTo>
                <a:lnTo>
                  <a:pt x="15184" y="11942"/>
                </a:lnTo>
                <a:lnTo>
                  <a:pt x="16312" y="11962"/>
                </a:lnTo>
                <a:lnTo>
                  <a:pt x="18386" y="12003"/>
                </a:lnTo>
                <a:lnTo>
                  <a:pt x="22736" y="12063"/>
                </a:lnTo>
                <a:lnTo>
                  <a:pt x="23823" y="12063"/>
                </a:lnTo>
                <a:lnTo>
                  <a:pt x="24931" y="12043"/>
                </a:lnTo>
                <a:lnTo>
                  <a:pt x="24971" y="12204"/>
                </a:lnTo>
                <a:lnTo>
                  <a:pt x="25031" y="12385"/>
                </a:lnTo>
                <a:lnTo>
                  <a:pt x="25051" y="12425"/>
                </a:lnTo>
                <a:lnTo>
                  <a:pt x="25092" y="12466"/>
                </a:lnTo>
                <a:lnTo>
                  <a:pt x="25152" y="12486"/>
                </a:lnTo>
                <a:lnTo>
                  <a:pt x="25253" y="12486"/>
                </a:lnTo>
                <a:lnTo>
                  <a:pt x="25313" y="12466"/>
                </a:lnTo>
                <a:lnTo>
                  <a:pt x="25353" y="12425"/>
                </a:lnTo>
                <a:lnTo>
                  <a:pt x="25374" y="12385"/>
                </a:lnTo>
                <a:lnTo>
                  <a:pt x="25434" y="12204"/>
                </a:lnTo>
                <a:lnTo>
                  <a:pt x="25474" y="12023"/>
                </a:lnTo>
                <a:lnTo>
                  <a:pt x="26159" y="12003"/>
                </a:lnTo>
                <a:lnTo>
                  <a:pt x="26542" y="11962"/>
                </a:lnTo>
                <a:lnTo>
                  <a:pt x="26924" y="11942"/>
                </a:lnTo>
                <a:lnTo>
                  <a:pt x="27589" y="11922"/>
                </a:lnTo>
                <a:lnTo>
                  <a:pt x="27689" y="11882"/>
                </a:lnTo>
                <a:lnTo>
                  <a:pt x="27770" y="11841"/>
                </a:lnTo>
                <a:lnTo>
                  <a:pt x="27810" y="11761"/>
                </a:lnTo>
                <a:lnTo>
                  <a:pt x="27810" y="11660"/>
                </a:lnTo>
                <a:lnTo>
                  <a:pt x="27810" y="11580"/>
                </a:lnTo>
                <a:lnTo>
                  <a:pt x="27770" y="11499"/>
                </a:lnTo>
                <a:lnTo>
                  <a:pt x="27689" y="11459"/>
                </a:lnTo>
                <a:lnTo>
                  <a:pt x="27589" y="11439"/>
                </a:lnTo>
                <a:lnTo>
                  <a:pt x="26924" y="11459"/>
                </a:lnTo>
                <a:lnTo>
                  <a:pt x="26562" y="11479"/>
                </a:lnTo>
                <a:lnTo>
                  <a:pt x="26179" y="11499"/>
                </a:lnTo>
                <a:lnTo>
                  <a:pt x="25515" y="11519"/>
                </a:lnTo>
                <a:lnTo>
                  <a:pt x="25515" y="11318"/>
                </a:lnTo>
                <a:lnTo>
                  <a:pt x="25535" y="10814"/>
                </a:lnTo>
                <a:lnTo>
                  <a:pt x="27025" y="10794"/>
                </a:lnTo>
                <a:lnTo>
                  <a:pt x="28535" y="10754"/>
                </a:lnTo>
                <a:lnTo>
                  <a:pt x="28616" y="10754"/>
                </a:lnTo>
                <a:lnTo>
                  <a:pt x="28676" y="10734"/>
                </a:lnTo>
                <a:lnTo>
                  <a:pt x="28737" y="10694"/>
                </a:lnTo>
                <a:lnTo>
                  <a:pt x="28777" y="10653"/>
                </a:lnTo>
                <a:lnTo>
                  <a:pt x="28817" y="10593"/>
                </a:lnTo>
                <a:lnTo>
                  <a:pt x="28837" y="10533"/>
                </a:lnTo>
                <a:lnTo>
                  <a:pt x="28857" y="10412"/>
                </a:lnTo>
                <a:lnTo>
                  <a:pt x="28837" y="10291"/>
                </a:lnTo>
                <a:lnTo>
                  <a:pt x="28817" y="10230"/>
                </a:lnTo>
                <a:lnTo>
                  <a:pt x="28777" y="10170"/>
                </a:lnTo>
                <a:lnTo>
                  <a:pt x="28737" y="10130"/>
                </a:lnTo>
                <a:lnTo>
                  <a:pt x="28676" y="10110"/>
                </a:lnTo>
                <a:lnTo>
                  <a:pt x="28616" y="10089"/>
                </a:lnTo>
                <a:lnTo>
                  <a:pt x="28535" y="10069"/>
                </a:lnTo>
                <a:lnTo>
                  <a:pt x="27045" y="10110"/>
                </a:lnTo>
                <a:lnTo>
                  <a:pt x="25555" y="10130"/>
                </a:lnTo>
                <a:lnTo>
                  <a:pt x="25575" y="9888"/>
                </a:lnTo>
                <a:lnTo>
                  <a:pt x="25575" y="9284"/>
                </a:lnTo>
                <a:lnTo>
                  <a:pt x="26682" y="9304"/>
                </a:lnTo>
                <a:lnTo>
                  <a:pt x="27790" y="9324"/>
                </a:lnTo>
                <a:lnTo>
                  <a:pt x="27891" y="9304"/>
                </a:lnTo>
                <a:lnTo>
                  <a:pt x="27951" y="9264"/>
                </a:lnTo>
                <a:lnTo>
                  <a:pt x="27991" y="9183"/>
                </a:lnTo>
                <a:lnTo>
                  <a:pt x="28012" y="9103"/>
                </a:lnTo>
                <a:lnTo>
                  <a:pt x="27991" y="9002"/>
                </a:lnTo>
                <a:lnTo>
                  <a:pt x="27951" y="8942"/>
                </a:lnTo>
                <a:lnTo>
                  <a:pt x="27891" y="8881"/>
                </a:lnTo>
                <a:lnTo>
                  <a:pt x="27790" y="8861"/>
                </a:lnTo>
                <a:lnTo>
                  <a:pt x="25595" y="8841"/>
                </a:lnTo>
                <a:lnTo>
                  <a:pt x="25615" y="8458"/>
                </a:lnTo>
                <a:lnTo>
                  <a:pt x="25615" y="8257"/>
                </a:lnTo>
                <a:lnTo>
                  <a:pt x="27126" y="8317"/>
                </a:lnTo>
                <a:lnTo>
                  <a:pt x="27327" y="8338"/>
                </a:lnTo>
                <a:lnTo>
                  <a:pt x="27428" y="8358"/>
                </a:lnTo>
                <a:lnTo>
                  <a:pt x="27468" y="8378"/>
                </a:lnTo>
                <a:lnTo>
                  <a:pt x="27448" y="8398"/>
                </a:lnTo>
                <a:lnTo>
                  <a:pt x="27448" y="8418"/>
                </a:lnTo>
                <a:lnTo>
                  <a:pt x="27468" y="8438"/>
                </a:lnTo>
                <a:lnTo>
                  <a:pt x="27569" y="8458"/>
                </a:lnTo>
                <a:lnTo>
                  <a:pt x="27790" y="8478"/>
                </a:lnTo>
                <a:lnTo>
                  <a:pt x="27850" y="8478"/>
                </a:lnTo>
                <a:lnTo>
                  <a:pt x="27891" y="8458"/>
                </a:lnTo>
                <a:lnTo>
                  <a:pt x="27971" y="8398"/>
                </a:lnTo>
                <a:lnTo>
                  <a:pt x="28012" y="8317"/>
                </a:lnTo>
                <a:lnTo>
                  <a:pt x="28032" y="8217"/>
                </a:lnTo>
                <a:lnTo>
                  <a:pt x="28012" y="8136"/>
                </a:lnTo>
                <a:lnTo>
                  <a:pt x="27971" y="8056"/>
                </a:lnTo>
                <a:lnTo>
                  <a:pt x="27891" y="7975"/>
                </a:lnTo>
                <a:lnTo>
                  <a:pt x="27850" y="7975"/>
                </a:lnTo>
                <a:lnTo>
                  <a:pt x="27790" y="7955"/>
                </a:lnTo>
                <a:lnTo>
                  <a:pt x="27548" y="7955"/>
                </a:lnTo>
                <a:lnTo>
                  <a:pt x="27287" y="7935"/>
                </a:lnTo>
                <a:lnTo>
                  <a:pt x="25655" y="7874"/>
                </a:lnTo>
                <a:lnTo>
                  <a:pt x="25655" y="7774"/>
                </a:lnTo>
                <a:lnTo>
                  <a:pt x="25756" y="7774"/>
                </a:lnTo>
                <a:lnTo>
                  <a:pt x="25857" y="7754"/>
                </a:lnTo>
                <a:lnTo>
                  <a:pt x="25937" y="7713"/>
                </a:lnTo>
                <a:lnTo>
                  <a:pt x="26018" y="7673"/>
                </a:lnTo>
                <a:lnTo>
                  <a:pt x="26179" y="7532"/>
                </a:lnTo>
                <a:lnTo>
                  <a:pt x="26340" y="7391"/>
                </a:lnTo>
                <a:lnTo>
                  <a:pt x="26622" y="7089"/>
                </a:lnTo>
                <a:lnTo>
                  <a:pt x="27126" y="7109"/>
                </a:lnTo>
                <a:lnTo>
                  <a:pt x="27689" y="7109"/>
                </a:lnTo>
                <a:lnTo>
                  <a:pt x="27750" y="7089"/>
                </a:lnTo>
                <a:lnTo>
                  <a:pt x="27830" y="7029"/>
                </a:lnTo>
                <a:lnTo>
                  <a:pt x="27871" y="6948"/>
                </a:lnTo>
                <a:lnTo>
                  <a:pt x="27891" y="6847"/>
                </a:lnTo>
                <a:lnTo>
                  <a:pt x="27871" y="6747"/>
                </a:lnTo>
                <a:lnTo>
                  <a:pt x="27830" y="6666"/>
                </a:lnTo>
                <a:lnTo>
                  <a:pt x="27750" y="6586"/>
                </a:lnTo>
                <a:lnTo>
                  <a:pt x="27689" y="6586"/>
                </a:lnTo>
                <a:lnTo>
                  <a:pt x="27629" y="6565"/>
                </a:lnTo>
                <a:lnTo>
                  <a:pt x="27065" y="6565"/>
                </a:lnTo>
                <a:lnTo>
                  <a:pt x="27126" y="6445"/>
                </a:lnTo>
                <a:lnTo>
                  <a:pt x="27166" y="6324"/>
                </a:lnTo>
                <a:lnTo>
                  <a:pt x="27186" y="6203"/>
                </a:lnTo>
                <a:lnTo>
                  <a:pt x="27166" y="6102"/>
                </a:lnTo>
                <a:lnTo>
                  <a:pt x="27146" y="5981"/>
                </a:lnTo>
                <a:lnTo>
                  <a:pt x="27105" y="5881"/>
                </a:lnTo>
                <a:lnTo>
                  <a:pt x="27025" y="5780"/>
                </a:lnTo>
                <a:lnTo>
                  <a:pt x="26924" y="5700"/>
                </a:lnTo>
                <a:lnTo>
                  <a:pt x="26783" y="5639"/>
                </a:lnTo>
                <a:lnTo>
                  <a:pt x="26642" y="5599"/>
                </a:lnTo>
                <a:lnTo>
                  <a:pt x="26501" y="5599"/>
                </a:lnTo>
                <a:lnTo>
                  <a:pt x="26360" y="5619"/>
                </a:lnTo>
                <a:lnTo>
                  <a:pt x="26199" y="5659"/>
                </a:lnTo>
                <a:lnTo>
                  <a:pt x="26078" y="5720"/>
                </a:lnTo>
                <a:lnTo>
                  <a:pt x="25937" y="5800"/>
                </a:lnTo>
                <a:lnTo>
                  <a:pt x="25817" y="5881"/>
                </a:lnTo>
                <a:lnTo>
                  <a:pt x="25434" y="6183"/>
                </a:lnTo>
                <a:lnTo>
                  <a:pt x="25233" y="6344"/>
                </a:lnTo>
                <a:lnTo>
                  <a:pt x="25072" y="6525"/>
                </a:lnTo>
                <a:lnTo>
                  <a:pt x="24286" y="6525"/>
                </a:lnTo>
                <a:lnTo>
                  <a:pt x="23904" y="6505"/>
                </a:lnTo>
                <a:lnTo>
                  <a:pt x="23501" y="6465"/>
                </a:lnTo>
                <a:lnTo>
                  <a:pt x="22715" y="6445"/>
                </a:lnTo>
                <a:lnTo>
                  <a:pt x="22695" y="5538"/>
                </a:lnTo>
                <a:lnTo>
                  <a:pt x="22675" y="4834"/>
                </a:lnTo>
                <a:lnTo>
                  <a:pt x="22635" y="4129"/>
                </a:lnTo>
                <a:lnTo>
                  <a:pt x="22635" y="3807"/>
                </a:lnTo>
                <a:lnTo>
                  <a:pt x="22615" y="3484"/>
                </a:lnTo>
                <a:lnTo>
                  <a:pt x="22595" y="3323"/>
                </a:lnTo>
                <a:lnTo>
                  <a:pt x="22554" y="3162"/>
                </a:lnTo>
                <a:lnTo>
                  <a:pt x="22494" y="3021"/>
                </a:lnTo>
                <a:lnTo>
                  <a:pt x="22393" y="2900"/>
                </a:lnTo>
                <a:lnTo>
                  <a:pt x="22333" y="2860"/>
                </a:lnTo>
                <a:lnTo>
                  <a:pt x="22272" y="2840"/>
                </a:lnTo>
                <a:lnTo>
                  <a:pt x="22212" y="2880"/>
                </a:lnTo>
                <a:lnTo>
                  <a:pt x="22152" y="2921"/>
                </a:lnTo>
                <a:lnTo>
                  <a:pt x="22111" y="2900"/>
                </a:lnTo>
                <a:lnTo>
                  <a:pt x="21970" y="2880"/>
                </a:lnTo>
                <a:lnTo>
                  <a:pt x="21829" y="2880"/>
                </a:lnTo>
                <a:lnTo>
                  <a:pt x="21709" y="2921"/>
                </a:lnTo>
                <a:lnTo>
                  <a:pt x="21568" y="2941"/>
                </a:lnTo>
                <a:lnTo>
                  <a:pt x="21306" y="3041"/>
                </a:lnTo>
                <a:lnTo>
                  <a:pt x="21064" y="3142"/>
                </a:lnTo>
                <a:lnTo>
                  <a:pt x="19715" y="3605"/>
                </a:lnTo>
                <a:lnTo>
                  <a:pt x="19473" y="3686"/>
                </a:lnTo>
                <a:lnTo>
                  <a:pt x="19071" y="3827"/>
                </a:lnTo>
                <a:lnTo>
                  <a:pt x="18849" y="3927"/>
                </a:lnTo>
                <a:lnTo>
                  <a:pt x="18628" y="4028"/>
                </a:lnTo>
                <a:lnTo>
                  <a:pt x="18446" y="4129"/>
                </a:lnTo>
                <a:lnTo>
                  <a:pt x="18305" y="4229"/>
                </a:lnTo>
                <a:lnTo>
                  <a:pt x="18245" y="4229"/>
                </a:lnTo>
                <a:lnTo>
                  <a:pt x="18205" y="4250"/>
                </a:lnTo>
                <a:lnTo>
                  <a:pt x="18185" y="4270"/>
                </a:lnTo>
                <a:lnTo>
                  <a:pt x="18084" y="4370"/>
                </a:lnTo>
                <a:lnTo>
                  <a:pt x="18044" y="4491"/>
                </a:lnTo>
                <a:lnTo>
                  <a:pt x="18003" y="4632"/>
                </a:lnTo>
                <a:lnTo>
                  <a:pt x="17983" y="4753"/>
                </a:lnTo>
                <a:lnTo>
                  <a:pt x="17983" y="5015"/>
                </a:lnTo>
                <a:lnTo>
                  <a:pt x="17983" y="5297"/>
                </a:lnTo>
                <a:lnTo>
                  <a:pt x="18003" y="6304"/>
                </a:lnTo>
                <a:lnTo>
                  <a:pt x="16030" y="6243"/>
                </a:lnTo>
                <a:lnTo>
                  <a:pt x="13412" y="6243"/>
                </a:lnTo>
                <a:lnTo>
                  <a:pt x="13573" y="5840"/>
                </a:lnTo>
                <a:lnTo>
                  <a:pt x="13674" y="5418"/>
                </a:lnTo>
                <a:lnTo>
                  <a:pt x="13754" y="5015"/>
                </a:lnTo>
                <a:lnTo>
                  <a:pt x="13795" y="4592"/>
                </a:lnTo>
                <a:lnTo>
                  <a:pt x="13795" y="4129"/>
                </a:lnTo>
                <a:lnTo>
                  <a:pt x="13795" y="3867"/>
                </a:lnTo>
                <a:lnTo>
                  <a:pt x="13754" y="3585"/>
                </a:lnTo>
                <a:lnTo>
                  <a:pt x="13694" y="3323"/>
                </a:lnTo>
                <a:lnTo>
                  <a:pt x="13593" y="3082"/>
                </a:lnTo>
                <a:lnTo>
                  <a:pt x="13553" y="2981"/>
                </a:lnTo>
                <a:lnTo>
                  <a:pt x="13472" y="2900"/>
                </a:lnTo>
                <a:lnTo>
                  <a:pt x="13392" y="2820"/>
                </a:lnTo>
                <a:lnTo>
                  <a:pt x="13291" y="2759"/>
                </a:lnTo>
                <a:lnTo>
                  <a:pt x="13110" y="2679"/>
                </a:lnTo>
                <a:lnTo>
                  <a:pt x="13029" y="2659"/>
                </a:lnTo>
                <a:close/>
                <a:moveTo>
                  <a:pt x="18185" y="17359"/>
                </a:moveTo>
                <a:lnTo>
                  <a:pt x="18325" y="17399"/>
                </a:lnTo>
                <a:lnTo>
                  <a:pt x="18466" y="17420"/>
                </a:lnTo>
                <a:lnTo>
                  <a:pt x="18789" y="17440"/>
                </a:lnTo>
                <a:lnTo>
                  <a:pt x="19393" y="17460"/>
                </a:lnTo>
                <a:lnTo>
                  <a:pt x="20641" y="17520"/>
                </a:lnTo>
                <a:lnTo>
                  <a:pt x="20601" y="17762"/>
                </a:lnTo>
                <a:lnTo>
                  <a:pt x="20561" y="18024"/>
                </a:lnTo>
                <a:lnTo>
                  <a:pt x="19675" y="17963"/>
                </a:lnTo>
                <a:lnTo>
                  <a:pt x="18889" y="17903"/>
                </a:lnTo>
                <a:lnTo>
                  <a:pt x="18507" y="17903"/>
                </a:lnTo>
                <a:lnTo>
                  <a:pt x="18346" y="17943"/>
                </a:lnTo>
                <a:lnTo>
                  <a:pt x="18225" y="18003"/>
                </a:lnTo>
                <a:lnTo>
                  <a:pt x="18205" y="17681"/>
                </a:lnTo>
                <a:lnTo>
                  <a:pt x="18185" y="17359"/>
                </a:lnTo>
                <a:close/>
                <a:moveTo>
                  <a:pt x="21145" y="17540"/>
                </a:moveTo>
                <a:lnTo>
                  <a:pt x="22897" y="17621"/>
                </a:lnTo>
                <a:lnTo>
                  <a:pt x="23481" y="17661"/>
                </a:lnTo>
                <a:lnTo>
                  <a:pt x="23783" y="17681"/>
                </a:lnTo>
                <a:lnTo>
                  <a:pt x="24085" y="17701"/>
                </a:lnTo>
                <a:lnTo>
                  <a:pt x="24045" y="17963"/>
                </a:lnTo>
                <a:lnTo>
                  <a:pt x="23360" y="18024"/>
                </a:lnTo>
                <a:lnTo>
                  <a:pt x="22655" y="18044"/>
                </a:lnTo>
                <a:lnTo>
                  <a:pt x="21084" y="18044"/>
                </a:lnTo>
                <a:lnTo>
                  <a:pt x="21044" y="17782"/>
                </a:lnTo>
                <a:lnTo>
                  <a:pt x="20984" y="17540"/>
                </a:lnTo>
                <a:close/>
                <a:moveTo>
                  <a:pt x="18225" y="18285"/>
                </a:moveTo>
                <a:lnTo>
                  <a:pt x="18406" y="18426"/>
                </a:lnTo>
                <a:lnTo>
                  <a:pt x="18527" y="18467"/>
                </a:lnTo>
                <a:lnTo>
                  <a:pt x="18648" y="18507"/>
                </a:lnTo>
                <a:lnTo>
                  <a:pt x="19010" y="18587"/>
                </a:lnTo>
                <a:lnTo>
                  <a:pt x="19373" y="18628"/>
                </a:lnTo>
                <a:lnTo>
                  <a:pt x="19957" y="18688"/>
                </a:lnTo>
                <a:lnTo>
                  <a:pt x="20541" y="18728"/>
                </a:lnTo>
                <a:lnTo>
                  <a:pt x="20561" y="19413"/>
                </a:lnTo>
                <a:lnTo>
                  <a:pt x="20581" y="20098"/>
                </a:lnTo>
                <a:lnTo>
                  <a:pt x="18265" y="20058"/>
                </a:lnTo>
                <a:lnTo>
                  <a:pt x="18245" y="19272"/>
                </a:lnTo>
                <a:lnTo>
                  <a:pt x="18225" y="18789"/>
                </a:lnTo>
                <a:lnTo>
                  <a:pt x="18225" y="18285"/>
                </a:lnTo>
                <a:close/>
                <a:moveTo>
                  <a:pt x="23984" y="18728"/>
                </a:moveTo>
                <a:lnTo>
                  <a:pt x="23984" y="19393"/>
                </a:lnTo>
                <a:lnTo>
                  <a:pt x="23964" y="20219"/>
                </a:lnTo>
                <a:lnTo>
                  <a:pt x="21185" y="20118"/>
                </a:lnTo>
                <a:lnTo>
                  <a:pt x="21145" y="18769"/>
                </a:lnTo>
                <a:lnTo>
                  <a:pt x="21850" y="18789"/>
                </a:lnTo>
                <a:lnTo>
                  <a:pt x="22574" y="18789"/>
                </a:lnTo>
                <a:lnTo>
                  <a:pt x="23279" y="18769"/>
                </a:lnTo>
                <a:lnTo>
                  <a:pt x="23984" y="18728"/>
                </a:lnTo>
                <a:close/>
                <a:moveTo>
                  <a:pt x="21185" y="20662"/>
                </a:moveTo>
                <a:lnTo>
                  <a:pt x="23984" y="20742"/>
                </a:lnTo>
                <a:lnTo>
                  <a:pt x="24004" y="21145"/>
                </a:lnTo>
                <a:lnTo>
                  <a:pt x="23722" y="21145"/>
                </a:lnTo>
                <a:lnTo>
                  <a:pt x="23622" y="21165"/>
                </a:lnTo>
                <a:lnTo>
                  <a:pt x="21950" y="21185"/>
                </a:lnTo>
                <a:lnTo>
                  <a:pt x="21185" y="21205"/>
                </a:lnTo>
                <a:lnTo>
                  <a:pt x="21185" y="20662"/>
                </a:lnTo>
                <a:close/>
                <a:moveTo>
                  <a:pt x="18285" y="20601"/>
                </a:moveTo>
                <a:lnTo>
                  <a:pt x="20601" y="20641"/>
                </a:lnTo>
                <a:lnTo>
                  <a:pt x="20621" y="21205"/>
                </a:lnTo>
                <a:lnTo>
                  <a:pt x="18325" y="21246"/>
                </a:lnTo>
                <a:lnTo>
                  <a:pt x="18285" y="20601"/>
                </a:lnTo>
                <a:close/>
                <a:moveTo>
                  <a:pt x="13956" y="20581"/>
                </a:moveTo>
                <a:lnTo>
                  <a:pt x="17580" y="20601"/>
                </a:lnTo>
                <a:lnTo>
                  <a:pt x="17601" y="20823"/>
                </a:lnTo>
                <a:lnTo>
                  <a:pt x="17439" y="20803"/>
                </a:lnTo>
                <a:lnTo>
                  <a:pt x="17258" y="20803"/>
                </a:lnTo>
                <a:lnTo>
                  <a:pt x="17097" y="20843"/>
                </a:lnTo>
                <a:lnTo>
                  <a:pt x="16936" y="20923"/>
                </a:lnTo>
                <a:lnTo>
                  <a:pt x="16714" y="21085"/>
                </a:lnTo>
                <a:lnTo>
                  <a:pt x="16493" y="21266"/>
                </a:lnTo>
                <a:lnTo>
                  <a:pt x="13976" y="21286"/>
                </a:lnTo>
                <a:lnTo>
                  <a:pt x="13956" y="20581"/>
                </a:lnTo>
                <a:close/>
                <a:moveTo>
                  <a:pt x="22917" y="21729"/>
                </a:moveTo>
                <a:lnTo>
                  <a:pt x="22776" y="21910"/>
                </a:lnTo>
                <a:lnTo>
                  <a:pt x="22736" y="22011"/>
                </a:lnTo>
                <a:lnTo>
                  <a:pt x="22695" y="22132"/>
                </a:lnTo>
                <a:lnTo>
                  <a:pt x="22655" y="22252"/>
                </a:lnTo>
                <a:lnTo>
                  <a:pt x="22675" y="22393"/>
                </a:lnTo>
                <a:lnTo>
                  <a:pt x="21205" y="22414"/>
                </a:lnTo>
                <a:lnTo>
                  <a:pt x="21185" y="21991"/>
                </a:lnTo>
                <a:lnTo>
                  <a:pt x="21185" y="21749"/>
                </a:lnTo>
                <a:lnTo>
                  <a:pt x="21789" y="21749"/>
                </a:lnTo>
                <a:lnTo>
                  <a:pt x="22917" y="21729"/>
                </a:lnTo>
                <a:close/>
                <a:moveTo>
                  <a:pt x="20661" y="21749"/>
                </a:moveTo>
                <a:lnTo>
                  <a:pt x="20661" y="21830"/>
                </a:lnTo>
                <a:lnTo>
                  <a:pt x="20661" y="22212"/>
                </a:lnTo>
                <a:lnTo>
                  <a:pt x="20541" y="22212"/>
                </a:lnTo>
                <a:lnTo>
                  <a:pt x="20440" y="22252"/>
                </a:lnTo>
                <a:lnTo>
                  <a:pt x="20339" y="22313"/>
                </a:lnTo>
                <a:lnTo>
                  <a:pt x="20259" y="22393"/>
                </a:lnTo>
                <a:lnTo>
                  <a:pt x="20218" y="22414"/>
                </a:lnTo>
                <a:lnTo>
                  <a:pt x="17983" y="22434"/>
                </a:lnTo>
                <a:lnTo>
                  <a:pt x="17983" y="22434"/>
                </a:lnTo>
                <a:lnTo>
                  <a:pt x="18044" y="22373"/>
                </a:lnTo>
                <a:lnTo>
                  <a:pt x="18124" y="22313"/>
                </a:lnTo>
                <a:lnTo>
                  <a:pt x="18225" y="22152"/>
                </a:lnTo>
                <a:lnTo>
                  <a:pt x="18285" y="21971"/>
                </a:lnTo>
                <a:lnTo>
                  <a:pt x="18325" y="21769"/>
                </a:lnTo>
                <a:lnTo>
                  <a:pt x="20661" y="21749"/>
                </a:lnTo>
                <a:close/>
                <a:moveTo>
                  <a:pt x="16070" y="21809"/>
                </a:moveTo>
                <a:lnTo>
                  <a:pt x="15990" y="21971"/>
                </a:lnTo>
                <a:lnTo>
                  <a:pt x="15949" y="22132"/>
                </a:lnTo>
                <a:lnTo>
                  <a:pt x="15949" y="22293"/>
                </a:lnTo>
                <a:lnTo>
                  <a:pt x="15969" y="22474"/>
                </a:lnTo>
                <a:lnTo>
                  <a:pt x="14036" y="22494"/>
                </a:lnTo>
                <a:lnTo>
                  <a:pt x="14036" y="22454"/>
                </a:lnTo>
                <a:lnTo>
                  <a:pt x="14016" y="21809"/>
                </a:lnTo>
                <a:close/>
                <a:moveTo>
                  <a:pt x="19655" y="23098"/>
                </a:moveTo>
                <a:lnTo>
                  <a:pt x="19534" y="23300"/>
                </a:lnTo>
                <a:lnTo>
                  <a:pt x="19433" y="23521"/>
                </a:lnTo>
                <a:lnTo>
                  <a:pt x="19433" y="23642"/>
                </a:lnTo>
                <a:lnTo>
                  <a:pt x="19433" y="23743"/>
                </a:lnTo>
                <a:lnTo>
                  <a:pt x="18406" y="23783"/>
                </a:lnTo>
                <a:lnTo>
                  <a:pt x="14076" y="23884"/>
                </a:lnTo>
                <a:lnTo>
                  <a:pt x="13452" y="23904"/>
                </a:lnTo>
                <a:lnTo>
                  <a:pt x="13674" y="23662"/>
                </a:lnTo>
                <a:lnTo>
                  <a:pt x="13754" y="23521"/>
                </a:lnTo>
                <a:lnTo>
                  <a:pt x="13835" y="23380"/>
                </a:lnTo>
                <a:lnTo>
                  <a:pt x="13875" y="23360"/>
                </a:lnTo>
                <a:lnTo>
                  <a:pt x="13915" y="23340"/>
                </a:lnTo>
                <a:lnTo>
                  <a:pt x="13936" y="23300"/>
                </a:lnTo>
                <a:lnTo>
                  <a:pt x="13956" y="23239"/>
                </a:lnTo>
                <a:lnTo>
                  <a:pt x="13956" y="23139"/>
                </a:lnTo>
                <a:lnTo>
                  <a:pt x="17802" y="23118"/>
                </a:lnTo>
                <a:lnTo>
                  <a:pt x="19655" y="23098"/>
                </a:lnTo>
                <a:close/>
                <a:moveTo>
                  <a:pt x="18587" y="16574"/>
                </a:moveTo>
                <a:lnTo>
                  <a:pt x="18386" y="16594"/>
                </a:lnTo>
                <a:lnTo>
                  <a:pt x="18205" y="16634"/>
                </a:lnTo>
                <a:lnTo>
                  <a:pt x="18023" y="16674"/>
                </a:lnTo>
                <a:lnTo>
                  <a:pt x="17842" y="16775"/>
                </a:lnTo>
                <a:lnTo>
                  <a:pt x="17762" y="16795"/>
                </a:lnTo>
                <a:lnTo>
                  <a:pt x="17701" y="16836"/>
                </a:lnTo>
                <a:lnTo>
                  <a:pt x="17661" y="16876"/>
                </a:lnTo>
                <a:lnTo>
                  <a:pt x="17641" y="16956"/>
                </a:lnTo>
                <a:lnTo>
                  <a:pt x="17580" y="17218"/>
                </a:lnTo>
                <a:lnTo>
                  <a:pt x="17560" y="17480"/>
                </a:lnTo>
                <a:lnTo>
                  <a:pt x="17520" y="18024"/>
                </a:lnTo>
                <a:lnTo>
                  <a:pt x="17540" y="18567"/>
                </a:lnTo>
                <a:lnTo>
                  <a:pt x="17540" y="19111"/>
                </a:lnTo>
                <a:lnTo>
                  <a:pt x="17560" y="20058"/>
                </a:lnTo>
                <a:lnTo>
                  <a:pt x="15748" y="20058"/>
                </a:lnTo>
                <a:lnTo>
                  <a:pt x="13915" y="20078"/>
                </a:lnTo>
                <a:lnTo>
                  <a:pt x="13915" y="20058"/>
                </a:lnTo>
                <a:lnTo>
                  <a:pt x="13895" y="19272"/>
                </a:lnTo>
                <a:lnTo>
                  <a:pt x="13875" y="18869"/>
                </a:lnTo>
                <a:lnTo>
                  <a:pt x="13835" y="18467"/>
                </a:lnTo>
                <a:lnTo>
                  <a:pt x="13815" y="18185"/>
                </a:lnTo>
                <a:lnTo>
                  <a:pt x="13795" y="17883"/>
                </a:lnTo>
                <a:lnTo>
                  <a:pt x="13754" y="17742"/>
                </a:lnTo>
                <a:lnTo>
                  <a:pt x="13714" y="17601"/>
                </a:lnTo>
                <a:lnTo>
                  <a:pt x="13674" y="17460"/>
                </a:lnTo>
                <a:lnTo>
                  <a:pt x="13593" y="17339"/>
                </a:lnTo>
                <a:lnTo>
                  <a:pt x="13553" y="17339"/>
                </a:lnTo>
                <a:lnTo>
                  <a:pt x="13472" y="17460"/>
                </a:lnTo>
                <a:lnTo>
                  <a:pt x="13412" y="17581"/>
                </a:lnTo>
                <a:lnTo>
                  <a:pt x="13352" y="17722"/>
                </a:lnTo>
                <a:lnTo>
                  <a:pt x="13311" y="17883"/>
                </a:lnTo>
                <a:lnTo>
                  <a:pt x="13271" y="18185"/>
                </a:lnTo>
                <a:lnTo>
                  <a:pt x="13251" y="18467"/>
                </a:lnTo>
                <a:lnTo>
                  <a:pt x="13211" y="18869"/>
                </a:lnTo>
                <a:lnTo>
                  <a:pt x="13190" y="19272"/>
                </a:lnTo>
                <a:lnTo>
                  <a:pt x="13190" y="20058"/>
                </a:lnTo>
                <a:lnTo>
                  <a:pt x="13190" y="20078"/>
                </a:lnTo>
                <a:lnTo>
                  <a:pt x="12304" y="20098"/>
                </a:lnTo>
                <a:lnTo>
                  <a:pt x="11398" y="20118"/>
                </a:lnTo>
                <a:lnTo>
                  <a:pt x="10955" y="20158"/>
                </a:lnTo>
                <a:lnTo>
                  <a:pt x="10512" y="20219"/>
                </a:lnTo>
                <a:lnTo>
                  <a:pt x="10089" y="20279"/>
                </a:lnTo>
                <a:lnTo>
                  <a:pt x="9646" y="20380"/>
                </a:lnTo>
                <a:lnTo>
                  <a:pt x="9646" y="20400"/>
                </a:lnTo>
                <a:lnTo>
                  <a:pt x="9626" y="20420"/>
                </a:lnTo>
                <a:lnTo>
                  <a:pt x="9646" y="20440"/>
                </a:lnTo>
                <a:lnTo>
                  <a:pt x="10089" y="20521"/>
                </a:lnTo>
                <a:lnTo>
                  <a:pt x="10532" y="20581"/>
                </a:lnTo>
                <a:lnTo>
                  <a:pt x="10975" y="20601"/>
                </a:lnTo>
                <a:lnTo>
                  <a:pt x="11418" y="20621"/>
                </a:lnTo>
                <a:lnTo>
                  <a:pt x="12304" y="20601"/>
                </a:lnTo>
                <a:lnTo>
                  <a:pt x="13211" y="20581"/>
                </a:lnTo>
                <a:lnTo>
                  <a:pt x="13251" y="21306"/>
                </a:lnTo>
                <a:lnTo>
                  <a:pt x="11418" y="21326"/>
                </a:lnTo>
                <a:lnTo>
                  <a:pt x="10854" y="21346"/>
                </a:lnTo>
                <a:lnTo>
                  <a:pt x="10311" y="21387"/>
                </a:lnTo>
                <a:lnTo>
                  <a:pt x="10109" y="21387"/>
                </a:lnTo>
                <a:lnTo>
                  <a:pt x="9928" y="21407"/>
                </a:lnTo>
                <a:lnTo>
                  <a:pt x="9848" y="21427"/>
                </a:lnTo>
                <a:lnTo>
                  <a:pt x="9767" y="21447"/>
                </a:lnTo>
                <a:lnTo>
                  <a:pt x="9687" y="21487"/>
                </a:lnTo>
                <a:lnTo>
                  <a:pt x="9626" y="21548"/>
                </a:lnTo>
                <a:lnTo>
                  <a:pt x="9606" y="21608"/>
                </a:lnTo>
                <a:lnTo>
                  <a:pt x="9626" y="21648"/>
                </a:lnTo>
                <a:lnTo>
                  <a:pt x="9727" y="21749"/>
                </a:lnTo>
                <a:lnTo>
                  <a:pt x="9848" y="21789"/>
                </a:lnTo>
                <a:lnTo>
                  <a:pt x="9989" y="21789"/>
                </a:lnTo>
                <a:lnTo>
                  <a:pt x="10150" y="21809"/>
                </a:lnTo>
                <a:lnTo>
                  <a:pt x="10693" y="21830"/>
                </a:lnTo>
                <a:lnTo>
                  <a:pt x="11257" y="21850"/>
                </a:lnTo>
                <a:lnTo>
                  <a:pt x="13291" y="21830"/>
                </a:lnTo>
                <a:lnTo>
                  <a:pt x="13372" y="22373"/>
                </a:lnTo>
                <a:lnTo>
                  <a:pt x="13190" y="22373"/>
                </a:lnTo>
                <a:lnTo>
                  <a:pt x="13029" y="22393"/>
                </a:lnTo>
                <a:lnTo>
                  <a:pt x="12868" y="22434"/>
                </a:lnTo>
                <a:lnTo>
                  <a:pt x="12707" y="22494"/>
                </a:lnTo>
                <a:lnTo>
                  <a:pt x="11579" y="22514"/>
                </a:lnTo>
                <a:lnTo>
                  <a:pt x="11096" y="22555"/>
                </a:lnTo>
                <a:lnTo>
                  <a:pt x="10613" y="22595"/>
                </a:lnTo>
                <a:lnTo>
                  <a:pt x="10391" y="22615"/>
                </a:lnTo>
                <a:lnTo>
                  <a:pt x="10170" y="22635"/>
                </a:lnTo>
                <a:lnTo>
                  <a:pt x="9968" y="22696"/>
                </a:lnTo>
                <a:lnTo>
                  <a:pt x="9868" y="22736"/>
                </a:lnTo>
                <a:lnTo>
                  <a:pt x="9767" y="22796"/>
                </a:lnTo>
                <a:lnTo>
                  <a:pt x="9747" y="22816"/>
                </a:lnTo>
                <a:lnTo>
                  <a:pt x="9727" y="22857"/>
                </a:lnTo>
                <a:lnTo>
                  <a:pt x="9747" y="22897"/>
                </a:lnTo>
                <a:lnTo>
                  <a:pt x="9767" y="22937"/>
                </a:lnTo>
                <a:lnTo>
                  <a:pt x="9928" y="22998"/>
                </a:lnTo>
                <a:lnTo>
                  <a:pt x="10109" y="23058"/>
                </a:lnTo>
                <a:lnTo>
                  <a:pt x="10271" y="23078"/>
                </a:lnTo>
                <a:lnTo>
                  <a:pt x="10452" y="23098"/>
                </a:lnTo>
                <a:lnTo>
                  <a:pt x="11579" y="23159"/>
                </a:lnTo>
                <a:lnTo>
                  <a:pt x="11801" y="23179"/>
                </a:lnTo>
                <a:lnTo>
                  <a:pt x="11640" y="23360"/>
                </a:lnTo>
                <a:lnTo>
                  <a:pt x="11539" y="23501"/>
                </a:lnTo>
                <a:lnTo>
                  <a:pt x="11459" y="23662"/>
                </a:lnTo>
                <a:lnTo>
                  <a:pt x="11398" y="23823"/>
                </a:lnTo>
                <a:lnTo>
                  <a:pt x="11378" y="23984"/>
                </a:lnTo>
                <a:lnTo>
                  <a:pt x="11016" y="24025"/>
                </a:lnTo>
                <a:lnTo>
                  <a:pt x="10653" y="24085"/>
                </a:lnTo>
                <a:lnTo>
                  <a:pt x="9908" y="24206"/>
                </a:lnTo>
                <a:lnTo>
                  <a:pt x="9888" y="24226"/>
                </a:lnTo>
                <a:lnTo>
                  <a:pt x="9888" y="24246"/>
                </a:lnTo>
                <a:lnTo>
                  <a:pt x="9888" y="24266"/>
                </a:lnTo>
                <a:lnTo>
                  <a:pt x="9908" y="24286"/>
                </a:lnTo>
                <a:lnTo>
                  <a:pt x="10714" y="24387"/>
                </a:lnTo>
                <a:lnTo>
                  <a:pt x="11519" y="24447"/>
                </a:lnTo>
                <a:lnTo>
                  <a:pt x="11640" y="24588"/>
                </a:lnTo>
                <a:lnTo>
                  <a:pt x="11761" y="24709"/>
                </a:lnTo>
                <a:lnTo>
                  <a:pt x="11922" y="24790"/>
                </a:lnTo>
                <a:lnTo>
                  <a:pt x="12083" y="24830"/>
                </a:lnTo>
                <a:lnTo>
                  <a:pt x="12264" y="24850"/>
                </a:lnTo>
                <a:lnTo>
                  <a:pt x="12425" y="24850"/>
                </a:lnTo>
                <a:lnTo>
                  <a:pt x="12586" y="24790"/>
                </a:lnTo>
                <a:lnTo>
                  <a:pt x="12747" y="24709"/>
                </a:lnTo>
                <a:lnTo>
                  <a:pt x="12868" y="24588"/>
                </a:lnTo>
                <a:lnTo>
                  <a:pt x="12989" y="24447"/>
                </a:lnTo>
                <a:lnTo>
                  <a:pt x="14076" y="24427"/>
                </a:lnTo>
                <a:lnTo>
                  <a:pt x="18406" y="24327"/>
                </a:lnTo>
                <a:lnTo>
                  <a:pt x="20057" y="24307"/>
                </a:lnTo>
                <a:lnTo>
                  <a:pt x="20198" y="24307"/>
                </a:lnTo>
                <a:lnTo>
                  <a:pt x="20339" y="24286"/>
                </a:lnTo>
                <a:lnTo>
                  <a:pt x="27045" y="24145"/>
                </a:lnTo>
                <a:lnTo>
                  <a:pt x="27105" y="24145"/>
                </a:lnTo>
                <a:lnTo>
                  <a:pt x="27166" y="24125"/>
                </a:lnTo>
                <a:lnTo>
                  <a:pt x="27226" y="24085"/>
                </a:lnTo>
                <a:lnTo>
                  <a:pt x="27266" y="24045"/>
                </a:lnTo>
                <a:lnTo>
                  <a:pt x="27307" y="23944"/>
                </a:lnTo>
                <a:lnTo>
                  <a:pt x="27327" y="23843"/>
                </a:lnTo>
                <a:lnTo>
                  <a:pt x="27307" y="23743"/>
                </a:lnTo>
                <a:lnTo>
                  <a:pt x="27266" y="23642"/>
                </a:lnTo>
                <a:lnTo>
                  <a:pt x="27226" y="23602"/>
                </a:lnTo>
                <a:lnTo>
                  <a:pt x="27166" y="23582"/>
                </a:lnTo>
                <a:lnTo>
                  <a:pt x="27105" y="23561"/>
                </a:lnTo>
                <a:lnTo>
                  <a:pt x="27045" y="23561"/>
                </a:lnTo>
                <a:lnTo>
                  <a:pt x="20843" y="23723"/>
                </a:lnTo>
                <a:lnTo>
                  <a:pt x="20903" y="23521"/>
                </a:lnTo>
                <a:lnTo>
                  <a:pt x="20963" y="23340"/>
                </a:lnTo>
                <a:lnTo>
                  <a:pt x="21084" y="23219"/>
                </a:lnTo>
                <a:lnTo>
                  <a:pt x="21165" y="23078"/>
                </a:lnTo>
                <a:lnTo>
                  <a:pt x="26099" y="23038"/>
                </a:lnTo>
                <a:lnTo>
                  <a:pt x="26179" y="23038"/>
                </a:lnTo>
                <a:lnTo>
                  <a:pt x="26239" y="23018"/>
                </a:lnTo>
                <a:lnTo>
                  <a:pt x="26300" y="22977"/>
                </a:lnTo>
                <a:lnTo>
                  <a:pt x="26340" y="22937"/>
                </a:lnTo>
                <a:lnTo>
                  <a:pt x="26380" y="22877"/>
                </a:lnTo>
                <a:lnTo>
                  <a:pt x="26401" y="22816"/>
                </a:lnTo>
                <a:lnTo>
                  <a:pt x="26421" y="22696"/>
                </a:lnTo>
                <a:lnTo>
                  <a:pt x="26401" y="22575"/>
                </a:lnTo>
                <a:lnTo>
                  <a:pt x="26380" y="22514"/>
                </a:lnTo>
                <a:lnTo>
                  <a:pt x="26340" y="22454"/>
                </a:lnTo>
                <a:lnTo>
                  <a:pt x="26300" y="22414"/>
                </a:lnTo>
                <a:lnTo>
                  <a:pt x="26239" y="22373"/>
                </a:lnTo>
                <a:lnTo>
                  <a:pt x="26179" y="22353"/>
                </a:lnTo>
                <a:lnTo>
                  <a:pt x="26099" y="22353"/>
                </a:lnTo>
                <a:lnTo>
                  <a:pt x="24367" y="22373"/>
                </a:lnTo>
                <a:lnTo>
                  <a:pt x="24467" y="22252"/>
                </a:lnTo>
                <a:lnTo>
                  <a:pt x="24528" y="22112"/>
                </a:lnTo>
                <a:lnTo>
                  <a:pt x="24568" y="21991"/>
                </a:lnTo>
                <a:lnTo>
                  <a:pt x="24588" y="21830"/>
                </a:lnTo>
                <a:lnTo>
                  <a:pt x="24649" y="21789"/>
                </a:lnTo>
                <a:lnTo>
                  <a:pt x="24689" y="21709"/>
                </a:lnTo>
                <a:lnTo>
                  <a:pt x="25756" y="21709"/>
                </a:lnTo>
                <a:lnTo>
                  <a:pt x="25998" y="21648"/>
                </a:lnTo>
                <a:lnTo>
                  <a:pt x="26078" y="21608"/>
                </a:lnTo>
                <a:lnTo>
                  <a:pt x="26139" y="21568"/>
                </a:lnTo>
                <a:lnTo>
                  <a:pt x="26159" y="21487"/>
                </a:lnTo>
                <a:lnTo>
                  <a:pt x="26179" y="21427"/>
                </a:lnTo>
                <a:lnTo>
                  <a:pt x="26159" y="21346"/>
                </a:lnTo>
                <a:lnTo>
                  <a:pt x="26139" y="21286"/>
                </a:lnTo>
                <a:lnTo>
                  <a:pt x="26078" y="21225"/>
                </a:lnTo>
                <a:lnTo>
                  <a:pt x="25998" y="21185"/>
                </a:lnTo>
                <a:lnTo>
                  <a:pt x="25796" y="21145"/>
                </a:lnTo>
                <a:lnTo>
                  <a:pt x="24769" y="21145"/>
                </a:lnTo>
                <a:lnTo>
                  <a:pt x="24790" y="20782"/>
                </a:lnTo>
                <a:lnTo>
                  <a:pt x="25998" y="20843"/>
                </a:lnTo>
                <a:lnTo>
                  <a:pt x="26058" y="20843"/>
                </a:lnTo>
                <a:lnTo>
                  <a:pt x="26099" y="20823"/>
                </a:lnTo>
                <a:lnTo>
                  <a:pt x="26179" y="20762"/>
                </a:lnTo>
                <a:lnTo>
                  <a:pt x="26219" y="20682"/>
                </a:lnTo>
                <a:lnTo>
                  <a:pt x="26239" y="20581"/>
                </a:lnTo>
                <a:lnTo>
                  <a:pt x="26219" y="20480"/>
                </a:lnTo>
                <a:lnTo>
                  <a:pt x="26179" y="20400"/>
                </a:lnTo>
                <a:lnTo>
                  <a:pt x="26099" y="20339"/>
                </a:lnTo>
                <a:lnTo>
                  <a:pt x="26058" y="20319"/>
                </a:lnTo>
                <a:lnTo>
                  <a:pt x="25998" y="20299"/>
                </a:lnTo>
                <a:lnTo>
                  <a:pt x="24790" y="20259"/>
                </a:lnTo>
                <a:lnTo>
                  <a:pt x="24769" y="19393"/>
                </a:lnTo>
                <a:lnTo>
                  <a:pt x="24790" y="18990"/>
                </a:lnTo>
                <a:lnTo>
                  <a:pt x="24810" y="18587"/>
                </a:lnTo>
                <a:lnTo>
                  <a:pt x="24870" y="18527"/>
                </a:lnTo>
                <a:lnTo>
                  <a:pt x="24910" y="18447"/>
                </a:lnTo>
                <a:lnTo>
                  <a:pt x="24931" y="18366"/>
                </a:lnTo>
                <a:lnTo>
                  <a:pt x="24951" y="18285"/>
                </a:lnTo>
                <a:lnTo>
                  <a:pt x="24931" y="18205"/>
                </a:lnTo>
                <a:lnTo>
                  <a:pt x="24910" y="18124"/>
                </a:lnTo>
                <a:lnTo>
                  <a:pt x="24870" y="18044"/>
                </a:lnTo>
                <a:lnTo>
                  <a:pt x="24830" y="17983"/>
                </a:lnTo>
                <a:lnTo>
                  <a:pt x="24810" y="17782"/>
                </a:lnTo>
                <a:lnTo>
                  <a:pt x="24790" y="17581"/>
                </a:lnTo>
                <a:lnTo>
                  <a:pt x="24830" y="17500"/>
                </a:lnTo>
                <a:lnTo>
                  <a:pt x="24870" y="17399"/>
                </a:lnTo>
                <a:lnTo>
                  <a:pt x="24890" y="17279"/>
                </a:lnTo>
                <a:lnTo>
                  <a:pt x="24870" y="17178"/>
                </a:lnTo>
                <a:lnTo>
                  <a:pt x="24830" y="17077"/>
                </a:lnTo>
                <a:lnTo>
                  <a:pt x="24769" y="16997"/>
                </a:lnTo>
                <a:lnTo>
                  <a:pt x="24689" y="16916"/>
                </a:lnTo>
                <a:lnTo>
                  <a:pt x="24588" y="16876"/>
                </a:lnTo>
                <a:lnTo>
                  <a:pt x="24387" y="16836"/>
                </a:lnTo>
                <a:lnTo>
                  <a:pt x="24185" y="16795"/>
                </a:lnTo>
                <a:lnTo>
                  <a:pt x="23742" y="16755"/>
                </a:lnTo>
                <a:lnTo>
                  <a:pt x="22897" y="16735"/>
                </a:lnTo>
                <a:lnTo>
                  <a:pt x="21145" y="16654"/>
                </a:lnTo>
                <a:lnTo>
                  <a:pt x="20279" y="16614"/>
                </a:lnTo>
                <a:lnTo>
                  <a:pt x="19393" y="16594"/>
                </a:lnTo>
                <a:lnTo>
                  <a:pt x="19010" y="16594"/>
                </a:lnTo>
                <a:lnTo>
                  <a:pt x="18587" y="16574"/>
                </a:lnTo>
                <a:close/>
                <a:moveTo>
                  <a:pt x="27508" y="25334"/>
                </a:moveTo>
                <a:lnTo>
                  <a:pt x="23017" y="25374"/>
                </a:lnTo>
                <a:lnTo>
                  <a:pt x="18547" y="25394"/>
                </a:lnTo>
                <a:lnTo>
                  <a:pt x="11821" y="25394"/>
                </a:lnTo>
                <a:lnTo>
                  <a:pt x="10693" y="25414"/>
                </a:lnTo>
                <a:lnTo>
                  <a:pt x="10552" y="25414"/>
                </a:lnTo>
                <a:lnTo>
                  <a:pt x="10411" y="25434"/>
                </a:lnTo>
                <a:lnTo>
                  <a:pt x="10291" y="25495"/>
                </a:lnTo>
                <a:lnTo>
                  <a:pt x="10230" y="25535"/>
                </a:lnTo>
                <a:lnTo>
                  <a:pt x="10190" y="25595"/>
                </a:lnTo>
                <a:lnTo>
                  <a:pt x="10190" y="25636"/>
                </a:lnTo>
                <a:lnTo>
                  <a:pt x="10230" y="25696"/>
                </a:lnTo>
                <a:lnTo>
                  <a:pt x="10291" y="25736"/>
                </a:lnTo>
                <a:lnTo>
                  <a:pt x="10351" y="25777"/>
                </a:lnTo>
                <a:lnTo>
                  <a:pt x="10411" y="25797"/>
                </a:lnTo>
                <a:lnTo>
                  <a:pt x="10552" y="25817"/>
                </a:lnTo>
                <a:lnTo>
                  <a:pt x="10693" y="25817"/>
                </a:lnTo>
                <a:lnTo>
                  <a:pt x="11257" y="25837"/>
                </a:lnTo>
                <a:lnTo>
                  <a:pt x="11821" y="25857"/>
                </a:lnTo>
                <a:lnTo>
                  <a:pt x="12929" y="25877"/>
                </a:lnTo>
                <a:lnTo>
                  <a:pt x="18547" y="25877"/>
                </a:lnTo>
                <a:lnTo>
                  <a:pt x="23017" y="25857"/>
                </a:lnTo>
                <a:lnTo>
                  <a:pt x="27508" y="25817"/>
                </a:lnTo>
                <a:lnTo>
                  <a:pt x="27609" y="25777"/>
                </a:lnTo>
                <a:lnTo>
                  <a:pt x="27669" y="25736"/>
                </a:lnTo>
                <a:lnTo>
                  <a:pt x="27710" y="25656"/>
                </a:lnTo>
                <a:lnTo>
                  <a:pt x="27730" y="25575"/>
                </a:lnTo>
                <a:lnTo>
                  <a:pt x="27710" y="25474"/>
                </a:lnTo>
                <a:lnTo>
                  <a:pt x="27669" y="25394"/>
                </a:lnTo>
                <a:lnTo>
                  <a:pt x="27609" y="25354"/>
                </a:lnTo>
                <a:lnTo>
                  <a:pt x="27508" y="25334"/>
                </a:lnTo>
                <a:close/>
                <a:moveTo>
                  <a:pt x="5156" y="1088"/>
                </a:moveTo>
                <a:lnTo>
                  <a:pt x="6203" y="1209"/>
                </a:lnTo>
                <a:lnTo>
                  <a:pt x="7230" y="1289"/>
                </a:lnTo>
                <a:lnTo>
                  <a:pt x="9304" y="1410"/>
                </a:lnTo>
                <a:lnTo>
                  <a:pt x="10875" y="1491"/>
                </a:lnTo>
                <a:lnTo>
                  <a:pt x="12425" y="1571"/>
                </a:lnTo>
                <a:lnTo>
                  <a:pt x="15547" y="1672"/>
                </a:lnTo>
                <a:lnTo>
                  <a:pt x="18668" y="1732"/>
                </a:lnTo>
                <a:lnTo>
                  <a:pt x="21789" y="1753"/>
                </a:lnTo>
                <a:lnTo>
                  <a:pt x="24830" y="1732"/>
                </a:lnTo>
                <a:lnTo>
                  <a:pt x="26421" y="1712"/>
                </a:lnTo>
                <a:lnTo>
                  <a:pt x="26783" y="1712"/>
                </a:lnTo>
                <a:lnTo>
                  <a:pt x="27126" y="1692"/>
                </a:lnTo>
                <a:lnTo>
                  <a:pt x="27206" y="1813"/>
                </a:lnTo>
                <a:lnTo>
                  <a:pt x="27307" y="1934"/>
                </a:lnTo>
                <a:lnTo>
                  <a:pt x="27770" y="2397"/>
                </a:lnTo>
                <a:lnTo>
                  <a:pt x="28213" y="2860"/>
                </a:lnTo>
                <a:lnTo>
                  <a:pt x="28414" y="3102"/>
                </a:lnTo>
                <a:lnTo>
                  <a:pt x="28616" y="3364"/>
                </a:lnTo>
                <a:lnTo>
                  <a:pt x="28797" y="3625"/>
                </a:lnTo>
                <a:lnTo>
                  <a:pt x="28978" y="3927"/>
                </a:lnTo>
                <a:lnTo>
                  <a:pt x="29119" y="4209"/>
                </a:lnTo>
                <a:lnTo>
                  <a:pt x="29260" y="4511"/>
                </a:lnTo>
                <a:lnTo>
                  <a:pt x="29381" y="4834"/>
                </a:lnTo>
                <a:lnTo>
                  <a:pt x="29482" y="5136"/>
                </a:lnTo>
                <a:lnTo>
                  <a:pt x="29562" y="5458"/>
                </a:lnTo>
                <a:lnTo>
                  <a:pt x="29643" y="5780"/>
                </a:lnTo>
                <a:lnTo>
                  <a:pt x="29764" y="6445"/>
                </a:lnTo>
                <a:lnTo>
                  <a:pt x="29824" y="6807"/>
                </a:lnTo>
                <a:lnTo>
                  <a:pt x="29864" y="7170"/>
                </a:lnTo>
                <a:lnTo>
                  <a:pt x="29884" y="7532"/>
                </a:lnTo>
                <a:lnTo>
                  <a:pt x="29904" y="7915"/>
                </a:lnTo>
                <a:lnTo>
                  <a:pt x="29884" y="8640"/>
                </a:lnTo>
                <a:lnTo>
                  <a:pt x="29824" y="9385"/>
                </a:lnTo>
                <a:lnTo>
                  <a:pt x="29743" y="10110"/>
                </a:lnTo>
                <a:lnTo>
                  <a:pt x="29623" y="10835"/>
                </a:lnTo>
                <a:lnTo>
                  <a:pt x="29482" y="11560"/>
                </a:lnTo>
                <a:lnTo>
                  <a:pt x="29320" y="12284"/>
                </a:lnTo>
                <a:lnTo>
                  <a:pt x="28877" y="14117"/>
                </a:lnTo>
                <a:lnTo>
                  <a:pt x="28636" y="15023"/>
                </a:lnTo>
                <a:lnTo>
                  <a:pt x="28414" y="15949"/>
                </a:lnTo>
                <a:lnTo>
                  <a:pt x="28233" y="16876"/>
                </a:lnTo>
                <a:lnTo>
                  <a:pt x="28072" y="17802"/>
                </a:lnTo>
                <a:lnTo>
                  <a:pt x="27991" y="18265"/>
                </a:lnTo>
                <a:lnTo>
                  <a:pt x="27951" y="18749"/>
                </a:lnTo>
                <a:lnTo>
                  <a:pt x="27911" y="19212"/>
                </a:lnTo>
                <a:lnTo>
                  <a:pt x="27871" y="19695"/>
                </a:lnTo>
                <a:lnTo>
                  <a:pt x="27871" y="20098"/>
                </a:lnTo>
                <a:lnTo>
                  <a:pt x="27871" y="20501"/>
                </a:lnTo>
                <a:lnTo>
                  <a:pt x="27891" y="20903"/>
                </a:lnTo>
                <a:lnTo>
                  <a:pt x="27911" y="21306"/>
                </a:lnTo>
                <a:lnTo>
                  <a:pt x="27971" y="21709"/>
                </a:lnTo>
                <a:lnTo>
                  <a:pt x="28032" y="22091"/>
                </a:lnTo>
                <a:lnTo>
                  <a:pt x="28092" y="22494"/>
                </a:lnTo>
                <a:lnTo>
                  <a:pt x="28193" y="22877"/>
                </a:lnTo>
                <a:lnTo>
                  <a:pt x="28273" y="23279"/>
                </a:lnTo>
                <a:lnTo>
                  <a:pt x="28394" y="23662"/>
                </a:lnTo>
                <a:lnTo>
                  <a:pt x="28515" y="24045"/>
                </a:lnTo>
                <a:lnTo>
                  <a:pt x="28656" y="24407"/>
                </a:lnTo>
                <a:lnTo>
                  <a:pt x="28817" y="24790"/>
                </a:lnTo>
                <a:lnTo>
                  <a:pt x="28978" y="25152"/>
                </a:lnTo>
                <a:lnTo>
                  <a:pt x="29159" y="25515"/>
                </a:lnTo>
                <a:lnTo>
                  <a:pt x="29341" y="25877"/>
                </a:lnTo>
                <a:lnTo>
                  <a:pt x="29542" y="26240"/>
                </a:lnTo>
                <a:lnTo>
                  <a:pt x="29764" y="26602"/>
                </a:lnTo>
                <a:lnTo>
                  <a:pt x="30005" y="26945"/>
                </a:lnTo>
                <a:lnTo>
                  <a:pt x="30247" y="27287"/>
                </a:lnTo>
                <a:lnTo>
                  <a:pt x="30488" y="27629"/>
                </a:lnTo>
                <a:lnTo>
                  <a:pt x="30750" y="27951"/>
                </a:lnTo>
                <a:lnTo>
                  <a:pt x="31032" y="28274"/>
                </a:lnTo>
                <a:lnTo>
                  <a:pt x="31314" y="28576"/>
                </a:lnTo>
                <a:lnTo>
                  <a:pt x="31616" y="28858"/>
                </a:lnTo>
                <a:lnTo>
                  <a:pt x="31918" y="29139"/>
                </a:lnTo>
                <a:lnTo>
                  <a:pt x="32240" y="29421"/>
                </a:lnTo>
                <a:lnTo>
                  <a:pt x="32563" y="29683"/>
                </a:lnTo>
                <a:lnTo>
                  <a:pt x="32905" y="29945"/>
                </a:lnTo>
                <a:lnTo>
                  <a:pt x="33247" y="30166"/>
                </a:lnTo>
                <a:lnTo>
                  <a:pt x="33610" y="30408"/>
                </a:lnTo>
                <a:lnTo>
                  <a:pt x="33972" y="30610"/>
                </a:lnTo>
                <a:lnTo>
                  <a:pt x="32845" y="30630"/>
                </a:lnTo>
                <a:lnTo>
                  <a:pt x="31737" y="30650"/>
                </a:lnTo>
                <a:lnTo>
                  <a:pt x="30629" y="30710"/>
                </a:lnTo>
                <a:lnTo>
                  <a:pt x="29522" y="30730"/>
                </a:lnTo>
                <a:lnTo>
                  <a:pt x="23924" y="30851"/>
                </a:lnTo>
                <a:lnTo>
                  <a:pt x="21125" y="30912"/>
                </a:lnTo>
                <a:lnTo>
                  <a:pt x="18325" y="30992"/>
                </a:lnTo>
                <a:lnTo>
                  <a:pt x="16976" y="31032"/>
                </a:lnTo>
                <a:lnTo>
                  <a:pt x="15607" y="31093"/>
                </a:lnTo>
                <a:lnTo>
                  <a:pt x="14882" y="31133"/>
                </a:lnTo>
                <a:lnTo>
                  <a:pt x="14520" y="31173"/>
                </a:lnTo>
                <a:lnTo>
                  <a:pt x="14177" y="31234"/>
                </a:lnTo>
                <a:lnTo>
                  <a:pt x="13875" y="31294"/>
                </a:lnTo>
                <a:lnTo>
                  <a:pt x="13694" y="31234"/>
                </a:lnTo>
                <a:lnTo>
                  <a:pt x="13492" y="31194"/>
                </a:lnTo>
                <a:lnTo>
                  <a:pt x="13170" y="31153"/>
                </a:lnTo>
                <a:lnTo>
                  <a:pt x="12848" y="31073"/>
                </a:lnTo>
                <a:lnTo>
                  <a:pt x="12546" y="30992"/>
                </a:lnTo>
                <a:lnTo>
                  <a:pt x="12244" y="30891"/>
                </a:lnTo>
                <a:lnTo>
                  <a:pt x="11942" y="30771"/>
                </a:lnTo>
                <a:lnTo>
                  <a:pt x="11640" y="30650"/>
                </a:lnTo>
                <a:lnTo>
                  <a:pt x="11358" y="30489"/>
                </a:lnTo>
                <a:lnTo>
                  <a:pt x="11096" y="30328"/>
                </a:lnTo>
                <a:lnTo>
                  <a:pt x="10814" y="30146"/>
                </a:lnTo>
                <a:lnTo>
                  <a:pt x="10573" y="29945"/>
                </a:lnTo>
                <a:lnTo>
                  <a:pt x="10311" y="29744"/>
                </a:lnTo>
                <a:lnTo>
                  <a:pt x="10069" y="29522"/>
                </a:lnTo>
                <a:lnTo>
                  <a:pt x="9848" y="29301"/>
                </a:lnTo>
                <a:lnTo>
                  <a:pt x="9626" y="29039"/>
                </a:lnTo>
                <a:lnTo>
                  <a:pt x="9405" y="28797"/>
                </a:lnTo>
                <a:lnTo>
                  <a:pt x="9203" y="28535"/>
                </a:lnTo>
                <a:lnTo>
                  <a:pt x="8982" y="28193"/>
                </a:lnTo>
                <a:lnTo>
                  <a:pt x="8780" y="27851"/>
                </a:lnTo>
                <a:lnTo>
                  <a:pt x="8579" y="27508"/>
                </a:lnTo>
                <a:lnTo>
                  <a:pt x="8418" y="27166"/>
                </a:lnTo>
                <a:lnTo>
                  <a:pt x="8257" y="26804"/>
                </a:lnTo>
                <a:lnTo>
                  <a:pt x="8116" y="26441"/>
                </a:lnTo>
                <a:lnTo>
                  <a:pt x="7995" y="26079"/>
                </a:lnTo>
                <a:lnTo>
                  <a:pt x="7874" y="25696"/>
                </a:lnTo>
                <a:lnTo>
                  <a:pt x="7794" y="25313"/>
                </a:lnTo>
                <a:lnTo>
                  <a:pt x="7713" y="24931"/>
                </a:lnTo>
                <a:lnTo>
                  <a:pt x="7633" y="24548"/>
                </a:lnTo>
                <a:lnTo>
                  <a:pt x="7572" y="24166"/>
                </a:lnTo>
                <a:lnTo>
                  <a:pt x="7532" y="23763"/>
                </a:lnTo>
                <a:lnTo>
                  <a:pt x="7512" y="23380"/>
                </a:lnTo>
                <a:lnTo>
                  <a:pt x="7471" y="22575"/>
                </a:lnTo>
                <a:lnTo>
                  <a:pt x="7471" y="22091"/>
                </a:lnTo>
                <a:lnTo>
                  <a:pt x="7492" y="21608"/>
                </a:lnTo>
                <a:lnTo>
                  <a:pt x="7552" y="20662"/>
                </a:lnTo>
                <a:lnTo>
                  <a:pt x="7653" y="19715"/>
                </a:lnTo>
                <a:lnTo>
                  <a:pt x="7794" y="18769"/>
                </a:lnTo>
                <a:lnTo>
                  <a:pt x="7955" y="17822"/>
                </a:lnTo>
                <a:lnTo>
                  <a:pt x="8116" y="16876"/>
                </a:lnTo>
                <a:lnTo>
                  <a:pt x="8498" y="14983"/>
                </a:lnTo>
                <a:lnTo>
                  <a:pt x="8660" y="14036"/>
                </a:lnTo>
                <a:lnTo>
                  <a:pt x="8821" y="13090"/>
                </a:lnTo>
                <a:lnTo>
                  <a:pt x="8962" y="12144"/>
                </a:lnTo>
                <a:lnTo>
                  <a:pt x="9082" y="11197"/>
                </a:lnTo>
                <a:lnTo>
                  <a:pt x="9143" y="10251"/>
                </a:lnTo>
                <a:lnTo>
                  <a:pt x="9163" y="9767"/>
                </a:lnTo>
                <a:lnTo>
                  <a:pt x="9183" y="9284"/>
                </a:lnTo>
                <a:lnTo>
                  <a:pt x="9163" y="8801"/>
                </a:lnTo>
                <a:lnTo>
                  <a:pt x="9143" y="8317"/>
                </a:lnTo>
                <a:lnTo>
                  <a:pt x="9123" y="7834"/>
                </a:lnTo>
                <a:lnTo>
                  <a:pt x="9062" y="7351"/>
                </a:lnTo>
                <a:lnTo>
                  <a:pt x="9002" y="6888"/>
                </a:lnTo>
                <a:lnTo>
                  <a:pt x="8901" y="6404"/>
                </a:lnTo>
                <a:lnTo>
                  <a:pt x="8800" y="5921"/>
                </a:lnTo>
                <a:lnTo>
                  <a:pt x="8680" y="5458"/>
                </a:lnTo>
                <a:lnTo>
                  <a:pt x="8519" y="4975"/>
                </a:lnTo>
                <a:lnTo>
                  <a:pt x="8337" y="4511"/>
                </a:lnTo>
                <a:lnTo>
                  <a:pt x="8156" y="4068"/>
                </a:lnTo>
                <a:lnTo>
                  <a:pt x="7914" y="3625"/>
                </a:lnTo>
                <a:lnTo>
                  <a:pt x="7673" y="3223"/>
                </a:lnTo>
                <a:lnTo>
                  <a:pt x="7391" y="2820"/>
                </a:lnTo>
                <a:lnTo>
                  <a:pt x="7089" y="2457"/>
                </a:lnTo>
                <a:lnTo>
                  <a:pt x="6767" y="2115"/>
                </a:lnTo>
                <a:lnTo>
                  <a:pt x="6404" y="1813"/>
                </a:lnTo>
                <a:lnTo>
                  <a:pt x="6022" y="1531"/>
                </a:lnTo>
                <a:lnTo>
                  <a:pt x="5820" y="1410"/>
                </a:lnTo>
                <a:lnTo>
                  <a:pt x="5599" y="1289"/>
                </a:lnTo>
                <a:lnTo>
                  <a:pt x="5377" y="1189"/>
                </a:lnTo>
                <a:lnTo>
                  <a:pt x="5156" y="1088"/>
                </a:lnTo>
                <a:close/>
                <a:moveTo>
                  <a:pt x="4954" y="1"/>
                </a:moveTo>
                <a:lnTo>
                  <a:pt x="4189" y="21"/>
                </a:lnTo>
                <a:lnTo>
                  <a:pt x="3404" y="61"/>
                </a:lnTo>
                <a:lnTo>
                  <a:pt x="3343" y="81"/>
                </a:lnTo>
                <a:lnTo>
                  <a:pt x="3283" y="101"/>
                </a:lnTo>
                <a:lnTo>
                  <a:pt x="3162" y="182"/>
                </a:lnTo>
                <a:lnTo>
                  <a:pt x="3102" y="283"/>
                </a:lnTo>
                <a:lnTo>
                  <a:pt x="3061" y="403"/>
                </a:lnTo>
                <a:lnTo>
                  <a:pt x="3061" y="504"/>
                </a:lnTo>
                <a:lnTo>
                  <a:pt x="3102" y="625"/>
                </a:lnTo>
                <a:lnTo>
                  <a:pt x="3142" y="665"/>
                </a:lnTo>
                <a:lnTo>
                  <a:pt x="3182" y="705"/>
                </a:lnTo>
                <a:lnTo>
                  <a:pt x="3243" y="746"/>
                </a:lnTo>
                <a:lnTo>
                  <a:pt x="3303" y="766"/>
                </a:lnTo>
                <a:lnTo>
                  <a:pt x="3444" y="806"/>
                </a:lnTo>
                <a:lnTo>
                  <a:pt x="3041" y="826"/>
                </a:lnTo>
                <a:lnTo>
                  <a:pt x="2638" y="907"/>
                </a:lnTo>
                <a:lnTo>
                  <a:pt x="2276" y="1028"/>
                </a:lnTo>
                <a:lnTo>
                  <a:pt x="1913" y="1189"/>
                </a:lnTo>
                <a:lnTo>
                  <a:pt x="1571" y="1390"/>
                </a:lnTo>
                <a:lnTo>
                  <a:pt x="1249" y="1632"/>
                </a:lnTo>
                <a:lnTo>
                  <a:pt x="947" y="1894"/>
                </a:lnTo>
                <a:lnTo>
                  <a:pt x="806" y="2055"/>
                </a:lnTo>
                <a:lnTo>
                  <a:pt x="685" y="2216"/>
                </a:lnTo>
                <a:lnTo>
                  <a:pt x="544" y="2397"/>
                </a:lnTo>
                <a:lnTo>
                  <a:pt x="423" y="2598"/>
                </a:lnTo>
                <a:lnTo>
                  <a:pt x="323" y="2800"/>
                </a:lnTo>
                <a:lnTo>
                  <a:pt x="222" y="3021"/>
                </a:lnTo>
                <a:lnTo>
                  <a:pt x="162" y="3223"/>
                </a:lnTo>
                <a:lnTo>
                  <a:pt x="101" y="3444"/>
                </a:lnTo>
                <a:lnTo>
                  <a:pt x="41" y="3666"/>
                </a:lnTo>
                <a:lnTo>
                  <a:pt x="0" y="3907"/>
                </a:lnTo>
                <a:lnTo>
                  <a:pt x="0" y="4129"/>
                </a:lnTo>
                <a:lnTo>
                  <a:pt x="0" y="4350"/>
                </a:lnTo>
                <a:lnTo>
                  <a:pt x="41" y="4552"/>
                </a:lnTo>
                <a:lnTo>
                  <a:pt x="81" y="4773"/>
                </a:lnTo>
                <a:lnTo>
                  <a:pt x="101" y="4914"/>
                </a:lnTo>
                <a:lnTo>
                  <a:pt x="162" y="5015"/>
                </a:lnTo>
                <a:lnTo>
                  <a:pt x="222" y="5136"/>
                </a:lnTo>
                <a:lnTo>
                  <a:pt x="282" y="5216"/>
                </a:lnTo>
                <a:lnTo>
                  <a:pt x="464" y="5397"/>
                </a:lnTo>
                <a:lnTo>
                  <a:pt x="665" y="5538"/>
                </a:lnTo>
                <a:lnTo>
                  <a:pt x="725" y="5579"/>
                </a:lnTo>
                <a:lnTo>
                  <a:pt x="806" y="5599"/>
                </a:lnTo>
                <a:lnTo>
                  <a:pt x="866" y="5619"/>
                </a:lnTo>
                <a:lnTo>
                  <a:pt x="947" y="5599"/>
                </a:lnTo>
                <a:lnTo>
                  <a:pt x="1088" y="5639"/>
                </a:lnTo>
                <a:lnTo>
                  <a:pt x="1269" y="5659"/>
                </a:lnTo>
                <a:lnTo>
                  <a:pt x="1591" y="5679"/>
                </a:lnTo>
                <a:lnTo>
                  <a:pt x="1974" y="5679"/>
                </a:lnTo>
                <a:lnTo>
                  <a:pt x="2357" y="5659"/>
                </a:lnTo>
                <a:lnTo>
                  <a:pt x="3142" y="5619"/>
                </a:lnTo>
                <a:lnTo>
                  <a:pt x="4713" y="5518"/>
                </a:lnTo>
                <a:lnTo>
                  <a:pt x="5095" y="5498"/>
                </a:lnTo>
                <a:lnTo>
                  <a:pt x="5498" y="5478"/>
                </a:lnTo>
                <a:lnTo>
                  <a:pt x="5881" y="5438"/>
                </a:lnTo>
                <a:lnTo>
                  <a:pt x="6082" y="5397"/>
                </a:lnTo>
                <a:lnTo>
                  <a:pt x="6243" y="5337"/>
                </a:lnTo>
                <a:lnTo>
                  <a:pt x="6324" y="5317"/>
                </a:lnTo>
                <a:lnTo>
                  <a:pt x="6404" y="5257"/>
                </a:lnTo>
                <a:lnTo>
                  <a:pt x="6465" y="5196"/>
                </a:lnTo>
                <a:lnTo>
                  <a:pt x="6525" y="5136"/>
                </a:lnTo>
                <a:lnTo>
                  <a:pt x="6606" y="4975"/>
                </a:lnTo>
                <a:lnTo>
                  <a:pt x="6646" y="4793"/>
                </a:lnTo>
                <a:lnTo>
                  <a:pt x="6646" y="4713"/>
                </a:lnTo>
                <a:lnTo>
                  <a:pt x="6626" y="4632"/>
                </a:lnTo>
                <a:lnTo>
                  <a:pt x="6606" y="4552"/>
                </a:lnTo>
                <a:lnTo>
                  <a:pt x="6565" y="4491"/>
                </a:lnTo>
                <a:lnTo>
                  <a:pt x="6505" y="4431"/>
                </a:lnTo>
                <a:lnTo>
                  <a:pt x="6444" y="4370"/>
                </a:lnTo>
                <a:lnTo>
                  <a:pt x="6344" y="4330"/>
                </a:lnTo>
                <a:lnTo>
                  <a:pt x="6243" y="4310"/>
                </a:lnTo>
                <a:lnTo>
                  <a:pt x="6062" y="4270"/>
                </a:lnTo>
                <a:lnTo>
                  <a:pt x="5881" y="4270"/>
                </a:lnTo>
                <a:lnTo>
                  <a:pt x="5478" y="4290"/>
                </a:lnTo>
                <a:lnTo>
                  <a:pt x="4713" y="4370"/>
                </a:lnTo>
                <a:lnTo>
                  <a:pt x="2981" y="4552"/>
                </a:lnTo>
                <a:lnTo>
                  <a:pt x="2316" y="4612"/>
                </a:lnTo>
                <a:lnTo>
                  <a:pt x="1813" y="4693"/>
                </a:lnTo>
                <a:lnTo>
                  <a:pt x="1551" y="4733"/>
                </a:lnTo>
                <a:lnTo>
                  <a:pt x="1309" y="4793"/>
                </a:lnTo>
                <a:lnTo>
                  <a:pt x="1350" y="4310"/>
                </a:lnTo>
                <a:lnTo>
                  <a:pt x="1370" y="4089"/>
                </a:lnTo>
                <a:lnTo>
                  <a:pt x="1430" y="3867"/>
                </a:lnTo>
                <a:lnTo>
                  <a:pt x="1491" y="3646"/>
                </a:lnTo>
                <a:lnTo>
                  <a:pt x="1591" y="3424"/>
                </a:lnTo>
                <a:lnTo>
                  <a:pt x="1712" y="3223"/>
                </a:lnTo>
                <a:lnTo>
                  <a:pt x="1873" y="3001"/>
                </a:lnTo>
                <a:lnTo>
                  <a:pt x="1994" y="2900"/>
                </a:lnTo>
                <a:lnTo>
                  <a:pt x="2115" y="2800"/>
                </a:lnTo>
                <a:lnTo>
                  <a:pt x="2236" y="2699"/>
                </a:lnTo>
                <a:lnTo>
                  <a:pt x="2377" y="2619"/>
                </a:lnTo>
                <a:lnTo>
                  <a:pt x="2638" y="2498"/>
                </a:lnTo>
                <a:lnTo>
                  <a:pt x="2940" y="2417"/>
                </a:lnTo>
                <a:lnTo>
                  <a:pt x="3243" y="2357"/>
                </a:lnTo>
                <a:lnTo>
                  <a:pt x="3545" y="2357"/>
                </a:lnTo>
                <a:lnTo>
                  <a:pt x="3867" y="2377"/>
                </a:lnTo>
                <a:lnTo>
                  <a:pt x="4169" y="2437"/>
                </a:lnTo>
                <a:lnTo>
                  <a:pt x="4370" y="2498"/>
                </a:lnTo>
                <a:lnTo>
                  <a:pt x="4551" y="2558"/>
                </a:lnTo>
                <a:lnTo>
                  <a:pt x="4914" y="2719"/>
                </a:lnTo>
                <a:lnTo>
                  <a:pt x="5256" y="2921"/>
                </a:lnTo>
                <a:lnTo>
                  <a:pt x="5538" y="3142"/>
                </a:lnTo>
                <a:lnTo>
                  <a:pt x="5820" y="3404"/>
                </a:lnTo>
                <a:lnTo>
                  <a:pt x="6062" y="3686"/>
                </a:lnTo>
                <a:lnTo>
                  <a:pt x="6303" y="3988"/>
                </a:lnTo>
                <a:lnTo>
                  <a:pt x="6505" y="4330"/>
                </a:lnTo>
                <a:lnTo>
                  <a:pt x="6686" y="4673"/>
                </a:lnTo>
                <a:lnTo>
                  <a:pt x="6827" y="5035"/>
                </a:lnTo>
                <a:lnTo>
                  <a:pt x="6968" y="5397"/>
                </a:lnTo>
                <a:lnTo>
                  <a:pt x="7089" y="5780"/>
                </a:lnTo>
                <a:lnTo>
                  <a:pt x="7210" y="6143"/>
                </a:lnTo>
                <a:lnTo>
                  <a:pt x="7290" y="6525"/>
                </a:lnTo>
                <a:lnTo>
                  <a:pt x="7371" y="6908"/>
                </a:lnTo>
                <a:lnTo>
                  <a:pt x="7431" y="7270"/>
                </a:lnTo>
                <a:lnTo>
                  <a:pt x="7492" y="7733"/>
                </a:lnTo>
                <a:lnTo>
                  <a:pt x="7532" y="8217"/>
                </a:lnTo>
                <a:lnTo>
                  <a:pt x="7552" y="8680"/>
                </a:lnTo>
                <a:lnTo>
                  <a:pt x="7572" y="9163"/>
                </a:lnTo>
                <a:lnTo>
                  <a:pt x="7552" y="9626"/>
                </a:lnTo>
                <a:lnTo>
                  <a:pt x="7532" y="10110"/>
                </a:lnTo>
                <a:lnTo>
                  <a:pt x="7451" y="11056"/>
                </a:lnTo>
                <a:lnTo>
                  <a:pt x="7330" y="12003"/>
                </a:lnTo>
                <a:lnTo>
                  <a:pt x="7189" y="12949"/>
                </a:lnTo>
                <a:lnTo>
                  <a:pt x="7028" y="13875"/>
                </a:lnTo>
                <a:lnTo>
                  <a:pt x="6847" y="14802"/>
                </a:lnTo>
                <a:lnTo>
                  <a:pt x="6465" y="16695"/>
                </a:lnTo>
                <a:lnTo>
                  <a:pt x="6303" y="17641"/>
                </a:lnTo>
                <a:lnTo>
                  <a:pt x="6142" y="18587"/>
                </a:lnTo>
                <a:lnTo>
                  <a:pt x="6001" y="19534"/>
                </a:lnTo>
                <a:lnTo>
                  <a:pt x="5881" y="20501"/>
                </a:lnTo>
                <a:lnTo>
                  <a:pt x="5800" y="21467"/>
                </a:lnTo>
                <a:lnTo>
                  <a:pt x="5780" y="22434"/>
                </a:lnTo>
                <a:lnTo>
                  <a:pt x="5780" y="22897"/>
                </a:lnTo>
                <a:lnTo>
                  <a:pt x="5800" y="23360"/>
                </a:lnTo>
                <a:lnTo>
                  <a:pt x="5820" y="23823"/>
                </a:lnTo>
                <a:lnTo>
                  <a:pt x="5881" y="24286"/>
                </a:lnTo>
                <a:lnTo>
                  <a:pt x="5941" y="24750"/>
                </a:lnTo>
                <a:lnTo>
                  <a:pt x="6022" y="25213"/>
                </a:lnTo>
                <a:lnTo>
                  <a:pt x="6102" y="25676"/>
                </a:lnTo>
                <a:lnTo>
                  <a:pt x="6223" y="26119"/>
                </a:lnTo>
                <a:lnTo>
                  <a:pt x="6364" y="26582"/>
                </a:lnTo>
                <a:lnTo>
                  <a:pt x="6505" y="27005"/>
                </a:lnTo>
                <a:lnTo>
                  <a:pt x="6666" y="27448"/>
                </a:lnTo>
                <a:lnTo>
                  <a:pt x="6847" y="27871"/>
                </a:lnTo>
                <a:lnTo>
                  <a:pt x="7069" y="28294"/>
                </a:lnTo>
                <a:lnTo>
                  <a:pt x="7290" y="28696"/>
                </a:lnTo>
                <a:lnTo>
                  <a:pt x="7532" y="29099"/>
                </a:lnTo>
                <a:lnTo>
                  <a:pt x="7794" y="29502"/>
                </a:lnTo>
                <a:lnTo>
                  <a:pt x="8055" y="29844"/>
                </a:lnTo>
                <a:lnTo>
                  <a:pt x="8317" y="30166"/>
                </a:lnTo>
                <a:lnTo>
                  <a:pt x="8619" y="30489"/>
                </a:lnTo>
                <a:lnTo>
                  <a:pt x="8921" y="30791"/>
                </a:lnTo>
                <a:lnTo>
                  <a:pt x="9244" y="31093"/>
                </a:lnTo>
                <a:lnTo>
                  <a:pt x="9566" y="31375"/>
                </a:lnTo>
                <a:lnTo>
                  <a:pt x="9908" y="31616"/>
                </a:lnTo>
                <a:lnTo>
                  <a:pt x="10271" y="31858"/>
                </a:lnTo>
                <a:lnTo>
                  <a:pt x="10633" y="32080"/>
                </a:lnTo>
                <a:lnTo>
                  <a:pt x="11016" y="32281"/>
                </a:lnTo>
                <a:lnTo>
                  <a:pt x="11398" y="32462"/>
                </a:lnTo>
                <a:lnTo>
                  <a:pt x="11801" y="32603"/>
                </a:lnTo>
                <a:lnTo>
                  <a:pt x="12204" y="32744"/>
                </a:lnTo>
                <a:lnTo>
                  <a:pt x="12627" y="32825"/>
                </a:lnTo>
                <a:lnTo>
                  <a:pt x="13049" y="32905"/>
                </a:lnTo>
                <a:lnTo>
                  <a:pt x="13492" y="32945"/>
                </a:lnTo>
                <a:lnTo>
                  <a:pt x="13613" y="32925"/>
                </a:lnTo>
                <a:lnTo>
                  <a:pt x="13734" y="32905"/>
                </a:lnTo>
                <a:lnTo>
                  <a:pt x="13855" y="32865"/>
                </a:lnTo>
                <a:lnTo>
                  <a:pt x="13956" y="32804"/>
                </a:lnTo>
                <a:lnTo>
                  <a:pt x="14056" y="32724"/>
                </a:lnTo>
                <a:lnTo>
                  <a:pt x="14137" y="32643"/>
                </a:lnTo>
                <a:lnTo>
                  <a:pt x="14217" y="32543"/>
                </a:lnTo>
                <a:lnTo>
                  <a:pt x="14278" y="32442"/>
                </a:lnTo>
                <a:lnTo>
                  <a:pt x="14580" y="32462"/>
                </a:lnTo>
                <a:lnTo>
                  <a:pt x="14882" y="32482"/>
                </a:lnTo>
                <a:lnTo>
                  <a:pt x="16815" y="32482"/>
                </a:lnTo>
                <a:lnTo>
                  <a:pt x="18164" y="32462"/>
                </a:lnTo>
                <a:lnTo>
                  <a:pt x="20963" y="32422"/>
                </a:lnTo>
                <a:lnTo>
                  <a:pt x="23763" y="32382"/>
                </a:lnTo>
                <a:lnTo>
                  <a:pt x="29361" y="32261"/>
                </a:lnTo>
                <a:lnTo>
                  <a:pt x="32079" y="32221"/>
                </a:lnTo>
                <a:lnTo>
                  <a:pt x="33529" y="32200"/>
                </a:lnTo>
                <a:lnTo>
                  <a:pt x="34234" y="32180"/>
                </a:lnTo>
                <a:lnTo>
                  <a:pt x="34959" y="32140"/>
                </a:lnTo>
                <a:lnTo>
                  <a:pt x="35120" y="32120"/>
                </a:lnTo>
                <a:lnTo>
                  <a:pt x="35281" y="32059"/>
                </a:lnTo>
                <a:lnTo>
                  <a:pt x="35402" y="31979"/>
                </a:lnTo>
                <a:lnTo>
                  <a:pt x="35503" y="31878"/>
                </a:lnTo>
                <a:lnTo>
                  <a:pt x="35583" y="31757"/>
                </a:lnTo>
                <a:lnTo>
                  <a:pt x="35644" y="31637"/>
                </a:lnTo>
                <a:lnTo>
                  <a:pt x="35684" y="31516"/>
                </a:lnTo>
                <a:lnTo>
                  <a:pt x="35684" y="31375"/>
                </a:lnTo>
                <a:lnTo>
                  <a:pt x="35684" y="31234"/>
                </a:lnTo>
                <a:lnTo>
                  <a:pt x="35644" y="31113"/>
                </a:lnTo>
                <a:lnTo>
                  <a:pt x="35583" y="30972"/>
                </a:lnTo>
                <a:lnTo>
                  <a:pt x="35503" y="30871"/>
                </a:lnTo>
                <a:lnTo>
                  <a:pt x="35402" y="30771"/>
                </a:lnTo>
                <a:lnTo>
                  <a:pt x="35281" y="30710"/>
                </a:lnTo>
                <a:lnTo>
                  <a:pt x="35140" y="30650"/>
                </a:lnTo>
                <a:lnTo>
                  <a:pt x="34959" y="30630"/>
                </a:lnTo>
                <a:lnTo>
                  <a:pt x="34939" y="30630"/>
                </a:lnTo>
                <a:lnTo>
                  <a:pt x="35019" y="30569"/>
                </a:lnTo>
                <a:lnTo>
                  <a:pt x="35120" y="30489"/>
                </a:lnTo>
                <a:lnTo>
                  <a:pt x="35180" y="30388"/>
                </a:lnTo>
                <a:lnTo>
                  <a:pt x="35261" y="30307"/>
                </a:lnTo>
                <a:lnTo>
                  <a:pt x="35301" y="30187"/>
                </a:lnTo>
                <a:lnTo>
                  <a:pt x="35342" y="30086"/>
                </a:lnTo>
                <a:lnTo>
                  <a:pt x="35382" y="29985"/>
                </a:lnTo>
                <a:lnTo>
                  <a:pt x="35402" y="29864"/>
                </a:lnTo>
                <a:lnTo>
                  <a:pt x="35402" y="29764"/>
                </a:lnTo>
                <a:lnTo>
                  <a:pt x="35382" y="29643"/>
                </a:lnTo>
                <a:lnTo>
                  <a:pt x="35362" y="29542"/>
                </a:lnTo>
                <a:lnTo>
                  <a:pt x="35301" y="29442"/>
                </a:lnTo>
                <a:lnTo>
                  <a:pt x="35241" y="29341"/>
                </a:lnTo>
                <a:lnTo>
                  <a:pt x="35160" y="29240"/>
                </a:lnTo>
                <a:lnTo>
                  <a:pt x="35060" y="29160"/>
                </a:lnTo>
                <a:lnTo>
                  <a:pt x="34939" y="29079"/>
                </a:lnTo>
                <a:lnTo>
                  <a:pt x="34637" y="28918"/>
                </a:lnTo>
                <a:lnTo>
                  <a:pt x="34315" y="28737"/>
                </a:lnTo>
                <a:lnTo>
                  <a:pt x="34013" y="28535"/>
                </a:lnTo>
                <a:lnTo>
                  <a:pt x="33710" y="28334"/>
                </a:lnTo>
                <a:lnTo>
                  <a:pt x="33429" y="28112"/>
                </a:lnTo>
                <a:lnTo>
                  <a:pt x="33147" y="27891"/>
                </a:lnTo>
                <a:lnTo>
                  <a:pt x="32865" y="27649"/>
                </a:lnTo>
                <a:lnTo>
                  <a:pt x="32603" y="27408"/>
                </a:lnTo>
                <a:lnTo>
                  <a:pt x="32341" y="27166"/>
                </a:lnTo>
                <a:lnTo>
                  <a:pt x="32099" y="26904"/>
                </a:lnTo>
                <a:lnTo>
                  <a:pt x="31858" y="26622"/>
                </a:lnTo>
                <a:lnTo>
                  <a:pt x="31636" y="26340"/>
                </a:lnTo>
                <a:lnTo>
                  <a:pt x="31415" y="26058"/>
                </a:lnTo>
                <a:lnTo>
                  <a:pt x="31213" y="25756"/>
                </a:lnTo>
                <a:lnTo>
                  <a:pt x="31012" y="25454"/>
                </a:lnTo>
                <a:lnTo>
                  <a:pt x="30831" y="25152"/>
                </a:lnTo>
                <a:lnTo>
                  <a:pt x="30629" y="24810"/>
                </a:lnTo>
                <a:lnTo>
                  <a:pt x="30468" y="24468"/>
                </a:lnTo>
                <a:lnTo>
                  <a:pt x="30307" y="24105"/>
                </a:lnTo>
                <a:lnTo>
                  <a:pt x="30166" y="23763"/>
                </a:lnTo>
                <a:lnTo>
                  <a:pt x="30025" y="23400"/>
                </a:lnTo>
                <a:lnTo>
                  <a:pt x="29925" y="23038"/>
                </a:lnTo>
                <a:lnTo>
                  <a:pt x="29824" y="22675"/>
                </a:lnTo>
                <a:lnTo>
                  <a:pt x="29743" y="22293"/>
                </a:lnTo>
                <a:lnTo>
                  <a:pt x="29663" y="21930"/>
                </a:lnTo>
                <a:lnTo>
                  <a:pt x="29602" y="21548"/>
                </a:lnTo>
                <a:lnTo>
                  <a:pt x="29562" y="21165"/>
                </a:lnTo>
                <a:lnTo>
                  <a:pt x="29522" y="20782"/>
                </a:lnTo>
                <a:lnTo>
                  <a:pt x="29502" y="20400"/>
                </a:lnTo>
                <a:lnTo>
                  <a:pt x="29502" y="20017"/>
                </a:lnTo>
                <a:lnTo>
                  <a:pt x="29502" y="19635"/>
                </a:lnTo>
                <a:lnTo>
                  <a:pt x="29522" y="19252"/>
                </a:lnTo>
                <a:lnTo>
                  <a:pt x="29562" y="18789"/>
                </a:lnTo>
                <a:lnTo>
                  <a:pt x="29623" y="18326"/>
                </a:lnTo>
                <a:lnTo>
                  <a:pt x="29764" y="17399"/>
                </a:lnTo>
                <a:lnTo>
                  <a:pt x="29945" y="16493"/>
                </a:lnTo>
                <a:lnTo>
                  <a:pt x="30146" y="15587"/>
                </a:lnTo>
                <a:lnTo>
                  <a:pt x="30609" y="13775"/>
                </a:lnTo>
                <a:lnTo>
                  <a:pt x="30831" y="12868"/>
                </a:lnTo>
                <a:lnTo>
                  <a:pt x="31032" y="11962"/>
                </a:lnTo>
                <a:lnTo>
                  <a:pt x="31193" y="11217"/>
                </a:lnTo>
                <a:lnTo>
                  <a:pt x="31294" y="10452"/>
                </a:lnTo>
                <a:lnTo>
                  <a:pt x="31395" y="9707"/>
                </a:lnTo>
                <a:lnTo>
                  <a:pt x="31455" y="8942"/>
                </a:lnTo>
                <a:lnTo>
                  <a:pt x="31455" y="8197"/>
                </a:lnTo>
                <a:lnTo>
                  <a:pt x="31435" y="7431"/>
                </a:lnTo>
                <a:lnTo>
                  <a:pt x="31375" y="6666"/>
                </a:lnTo>
                <a:lnTo>
                  <a:pt x="31274" y="5901"/>
                </a:lnTo>
                <a:lnTo>
                  <a:pt x="31193" y="5538"/>
                </a:lnTo>
                <a:lnTo>
                  <a:pt x="31093" y="5176"/>
                </a:lnTo>
                <a:lnTo>
                  <a:pt x="30992" y="4793"/>
                </a:lnTo>
                <a:lnTo>
                  <a:pt x="30871" y="4431"/>
                </a:lnTo>
                <a:lnTo>
                  <a:pt x="30750" y="4089"/>
                </a:lnTo>
                <a:lnTo>
                  <a:pt x="30589" y="3726"/>
                </a:lnTo>
                <a:lnTo>
                  <a:pt x="30428" y="3384"/>
                </a:lnTo>
                <a:lnTo>
                  <a:pt x="30247" y="3041"/>
                </a:lnTo>
                <a:lnTo>
                  <a:pt x="30045" y="2739"/>
                </a:lnTo>
                <a:lnTo>
                  <a:pt x="29844" y="2417"/>
                </a:lnTo>
                <a:lnTo>
                  <a:pt x="29602" y="2095"/>
                </a:lnTo>
                <a:lnTo>
                  <a:pt x="29361" y="1793"/>
                </a:lnTo>
                <a:lnTo>
                  <a:pt x="29079" y="1511"/>
                </a:lnTo>
                <a:lnTo>
                  <a:pt x="28777" y="1249"/>
                </a:lnTo>
                <a:lnTo>
                  <a:pt x="28475" y="1028"/>
                </a:lnTo>
                <a:lnTo>
                  <a:pt x="28153" y="846"/>
                </a:lnTo>
                <a:lnTo>
                  <a:pt x="28132" y="846"/>
                </a:lnTo>
                <a:lnTo>
                  <a:pt x="28092" y="705"/>
                </a:lnTo>
                <a:lnTo>
                  <a:pt x="28032" y="605"/>
                </a:lnTo>
                <a:lnTo>
                  <a:pt x="27951" y="504"/>
                </a:lnTo>
                <a:lnTo>
                  <a:pt x="27850" y="403"/>
                </a:lnTo>
                <a:lnTo>
                  <a:pt x="27689" y="303"/>
                </a:lnTo>
                <a:lnTo>
                  <a:pt x="27528" y="242"/>
                </a:lnTo>
                <a:lnTo>
                  <a:pt x="27347" y="202"/>
                </a:lnTo>
                <a:lnTo>
                  <a:pt x="27166" y="182"/>
                </a:lnTo>
                <a:lnTo>
                  <a:pt x="26803" y="202"/>
                </a:lnTo>
                <a:lnTo>
                  <a:pt x="26421" y="222"/>
                </a:lnTo>
                <a:lnTo>
                  <a:pt x="24830" y="262"/>
                </a:lnTo>
                <a:lnTo>
                  <a:pt x="21789" y="343"/>
                </a:lnTo>
                <a:lnTo>
                  <a:pt x="18748" y="363"/>
                </a:lnTo>
                <a:lnTo>
                  <a:pt x="15708" y="343"/>
                </a:lnTo>
                <a:lnTo>
                  <a:pt x="12667" y="283"/>
                </a:lnTo>
                <a:lnTo>
                  <a:pt x="9626" y="202"/>
                </a:lnTo>
                <a:lnTo>
                  <a:pt x="8076" y="121"/>
                </a:lnTo>
                <a:lnTo>
                  <a:pt x="6525" y="41"/>
                </a:lnTo>
                <a:lnTo>
                  <a:pt x="5740" y="21"/>
                </a:lnTo>
                <a:lnTo>
                  <a:pt x="4954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4656787" y="1860113"/>
            <a:ext cx="621002" cy="620227"/>
          </a:xfrm>
          <a:custGeom>
            <a:pathLst>
              <a:path extrusionOk="0" h="37335" w="37376">
                <a:moveTo>
                  <a:pt x="19172" y="5317"/>
                </a:moveTo>
                <a:lnTo>
                  <a:pt x="19353" y="6404"/>
                </a:lnTo>
                <a:lnTo>
                  <a:pt x="19534" y="7511"/>
                </a:lnTo>
                <a:lnTo>
                  <a:pt x="19816" y="9304"/>
                </a:lnTo>
                <a:lnTo>
                  <a:pt x="20299" y="12344"/>
                </a:lnTo>
                <a:lnTo>
                  <a:pt x="20783" y="15325"/>
                </a:lnTo>
                <a:lnTo>
                  <a:pt x="20803" y="15365"/>
                </a:lnTo>
                <a:lnTo>
                  <a:pt x="20823" y="15385"/>
                </a:lnTo>
                <a:lnTo>
                  <a:pt x="20863" y="15385"/>
                </a:lnTo>
                <a:lnTo>
                  <a:pt x="20904" y="15365"/>
                </a:lnTo>
                <a:lnTo>
                  <a:pt x="22615" y="14197"/>
                </a:lnTo>
                <a:lnTo>
                  <a:pt x="24548" y="12908"/>
                </a:lnTo>
                <a:lnTo>
                  <a:pt x="23481" y="14298"/>
                </a:lnTo>
                <a:lnTo>
                  <a:pt x="22776" y="15244"/>
                </a:lnTo>
                <a:lnTo>
                  <a:pt x="22071" y="16211"/>
                </a:lnTo>
                <a:lnTo>
                  <a:pt x="22051" y="16251"/>
                </a:lnTo>
                <a:lnTo>
                  <a:pt x="22051" y="16291"/>
                </a:lnTo>
                <a:lnTo>
                  <a:pt x="22071" y="16332"/>
                </a:lnTo>
                <a:lnTo>
                  <a:pt x="22112" y="16352"/>
                </a:lnTo>
                <a:lnTo>
                  <a:pt x="24790" y="16855"/>
                </a:lnTo>
                <a:lnTo>
                  <a:pt x="27428" y="17379"/>
                </a:lnTo>
                <a:lnTo>
                  <a:pt x="30147" y="17902"/>
                </a:lnTo>
                <a:lnTo>
                  <a:pt x="32905" y="18426"/>
                </a:lnTo>
                <a:lnTo>
                  <a:pt x="31858" y="18527"/>
                </a:lnTo>
                <a:lnTo>
                  <a:pt x="30831" y="18587"/>
                </a:lnTo>
                <a:lnTo>
                  <a:pt x="29804" y="18647"/>
                </a:lnTo>
                <a:lnTo>
                  <a:pt x="28797" y="18688"/>
                </a:lnTo>
                <a:lnTo>
                  <a:pt x="26844" y="18748"/>
                </a:lnTo>
                <a:lnTo>
                  <a:pt x="24971" y="18748"/>
                </a:lnTo>
                <a:lnTo>
                  <a:pt x="22011" y="18728"/>
                </a:lnTo>
                <a:lnTo>
                  <a:pt x="19172" y="18728"/>
                </a:lnTo>
                <a:lnTo>
                  <a:pt x="20098" y="17761"/>
                </a:lnTo>
                <a:lnTo>
                  <a:pt x="20642" y="17218"/>
                </a:lnTo>
                <a:lnTo>
                  <a:pt x="21206" y="16654"/>
                </a:lnTo>
                <a:lnTo>
                  <a:pt x="21749" y="16110"/>
                </a:lnTo>
                <a:lnTo>
                  <a:pt x="22031" y="15808"/>
                </a:lnTo>
                <a:lnTo>
                  <a:pt x="22293" y="15526"/>
                </a:lnTo>
                <a:lnTo>
                  <a:pt x="22353" y="15425"/>
                </a:lnTo>
                <a:lnTo>
                  <a:pt x="22374" y="15325"/>
                </a:lnTo>
                <a:lnTo>
                  <a:pt x="22374" y="15224"/>
                </a:lnTo>
                <a:lnTo>
                  <a:pt x="22353" y="15123"/>
                </a:lnTo>
                <a:lnTo>
                  <a:pt x="22293" y="15043"/>
                </a:lnTo>
                <a:lnTo>
                  <a:pt x="22212" y="14962"/>
                </a:lnTo>
                <a:lnTo>
                  <a:pt x="22132" y="14922"/>
                </a:lnTo>
                <a:lnTo>
                  <a:pt x="22031" y="14902"/>
                </a:lnTo>
                <a:lnTo>
                  <a:pt x="21951" y="14922"/>
                </a:lnTo>
                <a:lnTo>
                  <a:pt x="21890" y="14942"/>
                </a:lnTo>
                <a:lnTo>
                  <a:pt x="21769" y="15003"/>
                </a:lnTo>
                <a:lnTo>
                  <a:pt x="21467" y="15305"/>
                </a:lnTo>
                <a:lnTo>
                  <a:pt x="21145" y="15607"/>
                </a:lnTo>
                <a:lnTo>
                  <a:pt x="20561" y="16211"/>
                </a:lnTo>
                <a:lnTo>
                  <a:pt x="20118" y="16694"/>
                </a:lnTo>
                <a:lnTo>
                  <a:pt x="18890" y="18003"/>
                </a:lnTo>
                <a:lnTo>
                  <a:pt x="18930" y="17016"/>
                </a:lnTo>
                <a:lnTo>
                  <a:pt x="18950" y="16251"/>
                </a:lnTo>
                <a:lnTo>
                  <a:pt x="18950" y="15466"/>
                </a:lnTo>
                <a:lnTo>
                  <a:pt x="18970" y="14781"/>
                </a:lnTo>
                <a:lnTo>
                  <a:pt x="19011" y="12586"/>
                </a:lnTo>
                <a:lnTo>
                  <a:pt x="19051" y="10452"/>
                </a:lnTo>
                <a:lnTo>
                  <a:pt x="19131" y="7330"/>
                </a:lnTo>
                <a:lnTo>
                  <a:pt x="19152" y="6122"/>
                </a:lnTo>
                <a:lnTo>
                  <a:pt x="19172" y="5317"/>
                </a:lnTo>
                <a:close/>
                <a:moveTo>
                  <a:pt x="18568" y="3947"/>
                </a:moveTo>
                <a:lnTo>
                  <a:pt x="18568" y="5961"/>
                </a:lnTo>
                <a:lnTo>
                  <a:pt x="18547" y="7270"/>
                </a:lnTo>
                <a:lnTo>
                  <a:pt x="18507" y="10290"/>
                </a:lnTo>
                <a:lnTo>
                  <a:pt x="18487" y="12485"/>
                </a:lnTo>
                <a:lnTo>
                  <a:pt x="18447" y="14620"/>
                </a:lnTo>
                <a:lnTo>
                  <a:pt x="18406" y="16855"/>
                </a:lnTo>
                <a:lnTo>
                  <a:pt x="18406" y="17600"/>
                </a:lnTo>
                <a:lnTo>
                  <a:pt x="18406" y="17983"/>
                </a:lnTo>
                <a:lnTo>
                  <a:pt x="18406" y="18003"/>
                </a:lnTo>
                <a:lnTo>
                  <a:pt x="17863" y="17399"/>
                </a:lnTo>
                <a:lnTo>
                  <a:pt x="17520" y="16976"/>
                </a:lnTo>
                <a:lnTo>
                  <a:pt x="17299" y="16694"/>
                </a:lnTo>
                <a:lnTo>
                  <a:pt x="17077" y="16432"/>
                </a:lnTo>
                <a:lnTo>
                  <a:pt x="16856" y="16211"/>
                </a:lnTo>
                <a:lnTo>
                  <a:pt x="16735" y="16090"/>
                </a:lnTo>
                <a:lnTo>
                  <a:pt x="16594" y="16009"/>
                </a:lnTo>
                <a:lnTo>
                  <a:pt x="16493" y="15949"/>
                </a:lnTo>
                <a:lnTo>
                  <a:pt x="16312" y="15949"/>
                </a:lnTo>
                <a:lnTo>
                  <a:pt x="16232" y="15989"/>
                </a:lnTo>
                <a:lnTo>
                  <a:pt x="16171" y="16030"/>
                </a:lnTo>
                <a:lnTo>
                  <a:pt x="16111" y="16110"/>
                </a:lnTo>
                <a:lnTo>
                  <a:pt x="16050" y="16211"/>
                </a:lnTo>
                <a:lnTo>
                  <a:pt x="16030" y="16312"/>
                </a:lnTo>
                <a:lnTo>
                  <a:pt x="16030" y="16412"/>
                </a:lnTo>
                <a:lnTo>
                  <a:pt x="16071" y="16513"/>
                </a:lnTo>
                <a:lnTo>
                  <a:pt x="16131" y="16654"/>
                </a:lnTo>
                <a:lnTo>
                  <a:pt x="16212" y="16795"/>
                </a:lnTo>
                <a:lnTo>
                  <a:pt x="16413" y="17057"/>
                </a:lnTo>
                <a:lnTo>
                  <a:pt x="16655" y="17318"/>
                </a:lnTo>
                <a:lnTo>
                  <a:pt x="16876" y="17540"/>
                </a:lnTo>
                <a:lnTo>
                  <a:pt x="17178" y="17862"/>
                </a:lnTo>
                <a:lnTo>
                  <a:pt x="18004" y="18728"/>
                </a:lnTo>
                <a:lnTo>
                  <a:pt x="17118" y="18768"/>
                </a:lnTo>
                <a:lnTo>
                  <a:pt x="16131" y="18788"/>
                </a:lnTo>
                <a:lnTo>
                  <a:pt x="15144" y="18809"/>
                </a:lnTo>
                <a:lnTo>
                  <a:pt x="11137" y="18809"/>
                </a:lnTo>
                <a:lnTo>
                  <a:pt x="3062" y="18788"/>
                </a:lnTo>
                <a:lnTo>
                  <a:pt x="2860" y="18788"/>
                </a:lnTo>
                <a:lnTo>
                  <a:pt x="3726" y="18627"/>
                </a:lnTo>
                <a:lnTo>
                  <a:pt x="4592" y="18466"/>
                </a:lnTo>
                <a:lnTo>
                  <a:pt x="6324" y="18164"/>
                </a:lnTo>
                <a:lnTo>
                  <a:pt x="7673" y="17943"/>
                </a:lnTo>
                <a:lnTo>
                  <a:pt x="9022" y="17701"/>
                </a:lnTo>
                <a:lnTo>
                  <a:pt x="11942" y="17157"/>
                </a:lnTo>
                <a:lnTo>
                  <a:pt x="15124" y="16573"/>
                </a:lnTo>
                <a:lnTo>
                  <a:pt x="15164" y="16553"/>
                </a:lnTo>
                <a:lnTo>
                  <a:pt x="15185" y="16513"/>
                </a:lnTo>
                <a:lnTo>
                  <a:pt x="15185" y="16473"/>
                </a:lnTo>
                <a:lnTo>
                  <a:pt x="15164" y="16432"/>
                </a:lnTo>
                <a:lnTo>
                  <a:pt x="14701" y="15808"/>
                </a:lnTo>
                <a:lnTo>
                  <a:pt x="12567" y="12908"/>
                </a:lnTo>
                <a:lnTo>
                  <a:pt x="16252" y="15425"/>
                </a:lnTo>
                <a:lnTo>
                  <a:pt x="16292" y="15446"/>
                </a:lnTo>
                <a:lnTo>
                  <a:pt x="16332" y="15425"/>
                </a:lnTo>
                <a:lnTo>
                  <a:pt x="16373" y="15405"/>
                </a:lnTo>
                <a:lnTo>
                  <a:pt x="16373" y="15365"/>
                </a:lnTo>
                <a:lnTo>
                  <a:pt x="16896" y="12687"/>
                </a:lnTo>
                <a:lnTo>
                  <a:pt x="17400" y="10029"/>
                </a:lnTo>
                <a:lnTo>
                  <a:pt x="18004" y="7008"/>
                </a:lnTo>
                <a:lnTo>
                  <a:pt x="18568" y="3947"/>
                </a:lnTo>
                <a:close/>
                <a:moveTo>
                  <a:pt x="22494" y="22433"/>
                </a:moveTo>
                <a:lnTo>
                  <a:pt x="22474" y="22453"/>
                </a:lnTo>
                <a:lnTo>
                  <a:pt x="22454" y="22453"/>
                </a:lnTo>
                <a:lnTo>
                  <a:pt x="22434" y="22494"/>
                </a:lnTo>
                <a:lnTo>
                  <a:pt x="22414" y="22514"/>
                </a:lnTo>
                <a:lnTo>
                  <a:pt x="22434" y="22554"/>
                </a:lnTo>
                <a:lnTo>
                  <a:pt x="22454" y="22574"/>
                </a:lnTo>
                <a:lnTo>
                  <a:pt x="22474" y="22594"/>
                </a:lnTo>
                <a:lnTo>
                  <a:pt x="22535" y="22594"/>
                </a:lnTo>
                <a:lnTo>
                  <a:pt x="22555" y="22574"/>
                </a:lnTo>
                <a:lnTo>
                  <a:pt x="22575" y="22554"/>
                </a:lnTo>
                <a:lnTo>
                  <a:pt x="22575" y="22514"/>
                </a:lnTo>
                <a:lnTo>
                  <a:pt x="22575" y="22494"/>
                </a:lnTo>
                <a:lnTo>
                  <a:pt x="22555" y="22453"/>
                </a:lnTo>
                <a:lnTo>
                  <a:pt x="22535" y="22453"/>
                </a:lnTo>
                <a:lnTo>
                  <a:pt x="22494" y="22433"/>
                </a:lnTo>
                <a:close/>
                <a:moveTo>
                  <a:pt x="5216" y="19352"/>
                </a:moveTo>
                <a:lnTo>
                  <a:pt x="9224" y="19393"/>
                </a:lnTo>
                <a:lnTo>
                  <a:pt x="13714" y="19393"/>
                </a:lnTo>
                <a:lnTo>
                  <a:pt x="14923" y="19413"/>
                </a:lnTo>
                <a:lnTo>
                  <a:pt x="16071" y="19453"/>
                </a:lnTo>
                <a:lnTo>
                  <a:pt x="17218" y="19493"/>
                </a:lnTo>
                <a:lnTo>
                  <a:pt x="17500" y="19513"/>
                </a:lnTo>
                <a:lnTo>
                  <a:pt x="16916" y="20158"/>
                </a:lnTo>
                <a:lnTo>
                  <a:pt x="16614" y="20500"/>
                </a:lnTo>
                <a:lnTo>
                  <a:pt x="16312" y="20802"/>
                </a:lnTo>
                <a:lnTo>
                  <a:pt x="16030" y="21124"/>
                </a:lnTo>
                <a:lnTo>
                  <a:pt x="15909" y="21306"/>
                </a:lnTo>
                <a:lnTo>
                  <a:pt x="15809" y="21487"/>
                </a:lnTo>
                <a:lnTo>
                  <a:pt x="15708" y="21668"/>
                </a:lnTo>
                <a:lnTo>
                  <a:pt x="15648" y="21849"/>
                </a:lnTo>
                <a:lnTo>
                  <a:pt x="15648" y="21910"/>
                </a:lnTo>
                <a:lnTo>
                  <a:pt x="15668" y="21970"/>
                </a:lnTo>
                <a:lnTo>
                  <a:pt x="15708" y="22010"/>
                </a:lnTo>
                <a:lnTo>
                  <a:pt x="15768" y="22031"/>
                </a:lnTo>
                <a:lnTo>
                  <a:pt x="15809" y="22010"/>
                </a:lnTo>
                <a:lnTo>
                  <a:pt x="15990" y="21930"/>
                </a:lnTo>
                <a:lnTo>
                  <a:pt x="16171" y="21829"/>
                </a:lnTo>
                <a:lnTo>
                  <a:pt x="16332" y="21708"/>
                </a:lnTo>
                <a:lnTo>
                  <a:pt x="16473" y="21567"/>
                </a:lnTo>
                <a:lnTo>
                  <a:pt x="16775" y="21265"/>
                </a:lnTo>
                <a:lnTo>
                  <a:pt x="17037" y="20963"/>
                </a:lnTo>
                <a:lnTo>
                  <a:pt x="17359" y="20601"/>
                </a:lnTo>
                <a:lnTo>
                  <a:pt x="18306" y="19614"/>
                </a:lnTo>
                <a:lnTo>
                  <a:pt x="18306" y="19735"/>
                </a:lnTo>
                <a:lnTo>
                  <a:pt x="18245" y="20842"/>
                </a:lnTo>
                <a:lnTo>
                  <a:pt x="18225" y="23078"/>
                </a:lnTo>
                <a:lnTo>
                  <a:pt x="18205" y="24487"/>
                </a:lnTo>
                <a:lnTo>
                  <a:pt x="18185" y="26078"/>
                </a:lnTo>
                <a:lnTo>
                  <a:pt x="18185" y="27689"/>
                </a:lnTo>
                <a:lnTo>
                  <a:pt x="18225" y="29542"/>
                </a:lnTo>
                <a:lnTo>
                  <a:pt x="18306" y="31153"/>
                </a:lnTo>
                <a:lnTo>
                  <a:pt x="18225" y="30810"/>
                </a:lnTo>
                <a:lnTo>
                  <a:pt x="17782" y="28495"/>
                </a:lnTo>
                <a:lnTo>
                  <a:pt x="17198" y="25434"/>
                </a:lnTo>
                <a:lnTo>
                  <a:pt x="16614" y="22172"/>
                </a:lnTo>
                <a:lnTo>
                  <a:pt x="16594" y="22131"/>
                </a:lnTo>
                <a:lnTo>
                  <a:pt x="16554" y="22111"/>
                </a:lnTo>
                <a:lnTo>
                  <a:pt x="16534" y="22111"/>
                </a:lnTo>
                <a:lnTo>
                  <a:pt x="16473" y="22131"/>
                </a:lnTo>
                <a:lnTo>
                  <a:pt x="15628" y="22756"/>
                </a:lnTo>
                <a:lnTo>
                  <a:pt x="12828" y="24830"/>
                </a:lnTo>
                <a:lnTo>
                  <a:pt x="15366" y="21084"/>
                </a:lnTo>
                <a:lnTo>
                  <a:pt x="15386" y="21044"/>
                </a:lnTo>
                <a:lnTo>
                  <a:pt x="15386" y="21004"/>
                </a:lnTo>
                <a:lnTo>
                  <a:pt x="15346" y="20963"/>
                </a:lnTo>
                <a:lnTo>
                  <a:pt x="15325" y="20943"/>
                </a:lnTo>
                <a:lnTo>
                  <a:pt x="12144" y="20520"/>
                </a:lnTo>
                <a:lnTo>
                  <a:pt x="9445" y="20118"/>
                </a:lnTo>
                <a:lnTo>
                  <a:pt x="5076" y="19453"/>
                </a:lnTo>
                <a:lnTo>
                  <a:pt x="4330" y="19352"/>
                </a:lnTo>
                <a:close/>
                <a:moveTo>
                  <a:pt x="29341" y="19554"/>
                </a:moveTo>
                <a:lnTo>
                  <a:pt x="28072" y="19755"/>
                </a:lnTo>
                <a:lnTo>
                  <a:pt x="24991" y="20258"/>
                </a:lnTo>
                <a:lnTo>
                  <a:pt x="21971" y="20742"/>
                </a:lnTo>
                <a:lnTo>
                  <a:pt x="21931" y="20762"/>
                </a:lnTo>
                <a:lnTo>
                  <a:pt x="21910" y="20782"/>
                </a:lnTo>
                <a:lnTo>
                  <a:pt x="21910" y="20822"/>
                </a:lnTo>
                <a:lnTo>
                  <a:pt x="21931" y="20863"/>
                </a:lnTo>
                <a:lnTo>
                  <a:pt x="23119" y="22615"/>
                </a:lnTo>
                <a:lnTo>
                  <a:pt x="24488" y="24628"/>
                </a:lnTo>
                <a:lnTo>
                  <a:pt x="23058" y="23561"/>
                </a:lnTo>
                <a:lnTo>
                  <a:pt x="22092" y="22836"/>
                </a:lnTo>
                <a:lnTo>
                  <a:pt x="21125" y="22111"/>
                </a:lnTo>
                <a:lnTo>
                  <a:pt x="21065" y="22091"/>
                </a:lnTo>
                <a:lnTo>
                  <a:pt x="21044" y="22111"/>
                </a:lnTo>
                <a:lnTo>
                  <a:pt x="21004" y="22131"/>
                </a:lnTo>
                <a:lnTo>
                  <a:pt x="20984" y="22172"/>
                </a:lnTo>
                <a:lnTo>
                  <a:pt x="20541" y="25474"/>
                </a:lnTo>
                <a:lnTo>
                  <a:pt x="20118" y="28293"/>
                </a:lnTo>
                <a:lnTo>
                  <a:pt x="19474" y="32542"/>
                </a:lnTo>
                <a:lnTo>
                  <a:pt x="19373" y="33308"/>
                </a:lnTo>
                <a:lnTo>
                  <a:pt x="19313" y="32301"/>
                </a:lnTo>
                <a:lnTo>
                  <a:pt x="19232" y="30549"/>
                </a:lnTo>
                <a:lnTo>
                  <a:pt x="19091" y="27689"/>
                </a:lnTo>
                <a:lnTo>
                  <a:pt x="19051" y="26924"/>
                </a:lnTo>
                <a:lnTo>
                  <a:pt x="18970" y="25091"/>
                </a:lnTo>
                <a:lnTo>
                  <a:pt x="18950" y="24165"/>
                </a:lnTo>
                <a:lnTo>
                  <a:pt x="18950" y="23239"/>
                </a:lnTo>
                <a:lnTo>
                  <a:pt x="18950" y="21004"/>
                </a:lnTo>
                <a:lnTo>
                  <a:pt x="18970" y="19896"/>
                </a:lnTo>
                <a:lnTo>
                  <a:pt x="18970" y="19735"/>
                </a:lnTo>
                <a:lnTo>
                  <a:pt x="19816" y="20540"/>
                </a:lnTo>
                <a:lnTo>
                  <a:pt x="20017" y="20722"/>
                </a:lnTo>
                <a:lnTo>
                  <a:pt x="20259" y="20963"/>
                </a:lnTo>
                <a:lnTo>
                  <a:pt x="20521" y="21205"/>
                </a:lnTo>
                <a:lnTo>
                  <a:pt x="20662" y="21306"/>
                </a:lnTo>
                <a:lnTo>
                  <a:pt x="20803" y="21386"/>
                </a:lnTo>
                <a:lnTo>
                  <a:pt x="20944" y="21426"/>
                </a:lnTo>
                <a:lnTo>
                  <a:pt x="21085" y="21447"/>
                </a:lnTo>
                <a:lnTo>
                  <a:pt x="21145" y="21447"/>
                </a:lnTo>
                <a:lnTo>
                  <a:pt x="21185" y="21426"/>
                </a:lnTo>
                <a:lnTo>
                  <a:pt x="21226" y="21406"/>
                </a:lnTo>
                <a:lnTo>
                  <a:pt x="21246" y="21386"/>
                </a:lnTo>
                <a:lnTo>
                  <a:pt x="21246" y="21346"/>
                </a:lnTo>
                <a:lnTo>
                  <a:pt x="21246" y="21205"/>
                </a:lnTo>
                <a:lnTo>
                  <a:pt x="21206" y="21064"/>
                </a:lnTo>
                <a:lnTo>
                  <a:pt x="21125" y="20943"/>
                </a:lnTo>
                <a:lnTo>
                  <a:pt x="21044" y="20802"/>
                </a:lnTo>
                <a:lnTo>
                  <a:pt x="20823" y="20561"/>
                </a:lnTo>
                <a:lnTo>
                  <a:pt x="20581" y="20339"/>
                </a:lnTo>
                <a:lnTo>
                  <a:pt x="20400" y="20158"/>
                </a:lnTo>
                <a:lnTo>
                  <a:pt x="19877" y="19594"/>
                </a:lnTo>
                <a:lnTo>
                  <a:pt x="22374" y="19614"/>
                </a:lnTo>
                <a:lnTo>
                  <a:pt x="25394" y="19614"/>
                </a:lnTo>
                <a:lnTo>
                  <a:pt x="27307" y="19594"/>
                </a:lnTo>
                <a:lnTo>
                  <a:pt x="28314" y="19574"/>
                </a:lnTo>
                <a:lnTo>
                  <a:pt x="29341" y="19554"/>
                </a:lnTo>
                <a:close/>
                <a:moveTo>
                  <a:pt x="18749" y="0"/>
                </a:moveTo>
                <a:lnTo>
                  <a:pt x="18688" y="20"/>
                </a:lnTo>
                <a:lnTo>
                  <a:pt x="18507" y="242"/>
                </a:lnTo>
                <a:lnTo>
                  <a:pt x="18346" y="484"/>
                </a:lnTo>
                <a:lnTo>
                  <a:pt x="18225" y="745"/>
                </a:lnTo>
                <a:lnTo>
                  <a:pt x="18125" y="1027"/>
                </a:lnTo>
                <a:lnTo>
                  <a:pt x="18044" y="1309"/>
                </a:lnTo>
                <a:lnTo>
                  <a:pt x="17984" y="1611"/>
                </a:lnTo>
                <a:lnTo>
                  <a:pt x="17883" y="2195"/>
                </a:lnTo>
                <a:lnTo>
                  <a:pt x="17802" y="2779"/>
                </a:lnTo>
                <a:lnTo>
                  <a:pt x="17077" y="6384"/>
                </a:lnTo>
                <a:lnTo>
                  <a:pt x="16413" y="9868"/>
                </a:lnTo>
                <a:lnTo>
                  <a:pt x="15768" y="13331"/>
                </a:lnTo>
                <a:lnTo>
                  <a:pt x="15668" y="13855"/>
                </a:lnTo>
                <a:lnTo>
                  <a:pt x="12043" y="11398"/>
                </a:lnTo>
                <a:lnTo>
                  <a:pt x="11701" y="11116"/>
                </a:lnTo>
                <a:lnTo>
                  <a:pt x="11419" y="10895"/>
                </a:lnTo>
                <a:lnTo>
                  <a:pt x="11117" y="10673"/>
                </a:lnTo>
                <a:lnTo>
                  <a:pt x="10956" y="10593"/>
                </a:lnTo>
                <a:lnTo>
                  <a:pt x="10795" y="10512"/>
                </a:lnTo>
                <a:lnTo>
                  <a:pt x="10654" y="10472"/>
                </a:lnTo>
                <a:lnTo>
                  <a:pt x="10492" y="10452"/>
                </a:lnTo>
                <a:lnTo>
                  <a:pt x="10452" y="10452"/>
                </a:lnTo>
                <a:lnTo>
                  <a:pt x="10331" y="10472"/>
                </a:lnTo>
                <a:lnTo>
                  <a:pt x="10211" y="10512"/>
                </a:lnTo>
                <a:lnTo>
                  <a:pt x="10130" y="10593"/>
                </a:lnTo>
                <a:lnTo>
                  <a:pt x="10070" y="10673"/>
                </a:lnTo>
                <a:lnTo>
                  <a:pt x="10049" y="10794"/>
                </a:lnTo>
                <a:lnTo>
                  <a:pt x="10070" y="10915"/>
                </a:lnTo>
                <a:lnTo>
                  <a:pt x="10110" y="11056"/>
                </a:lnTo>
                <a:lnTo>
                  <a:pt x="10170" y="11217"/>
                </a:lnTo>
                <a:lnTo>
                  <a:pt x="10271" y="11378"/>
                </a:lnTo>
                <a:lnTo>
                  <a:pt x="10372" y="11559"/>
                </a:lnTo>
                <a:lnTo>
                  <a:pt x="10633" y="11901"/>
                </a:lnTo>
                <a:lnTo>
                  <a:pt x="10714" y="12002"/>
                </a:lnTo>
                <a:lnTo>
                  <a:pt x="12063" y="13875"/>
                </a:lnTo>
                <a:lnTo>
                  <a:pt x="13553" y="15869"/>
                </a:lnTo>
                <a:lnTo>
                  <a:pt x="9828" y="16573"/>
                </a:lnTo>
                <a:lnTo>
                  <a:pt x="6123" y="17278"/>
                </a:lnTo>
                <a:lnTo>
                  <a:pt x="3001" y="17882"/>
                </a:lnTo>
                <a:lnTo>
                  <a:pt x="2699" y="17923"/>
                </a:lnTo>
                <a:lnTo>
                  <a:pt x="2256" y="17983"/>
                </a:lnTo>
                <a:lnTo>
                  <a:pt x="1813" y="18063"/>
                </a:lnTo>
                <a:lnTo>
                  <a:pt x="1390" y="18144"/>
                </a:lnTo>
                <a:lnTo>
                  <a:pt x="988" y="18245"/>
                </a:lnTo>
                <a:lnTo>
                  <a:pt x="645" y="18366"/>
                </a:lnTo>
                <a:lnTo>
                  <a:pt x="504" y="18426"/>
                </a:lnTo>
                <a:lnTo>
                  <a:pt x="363" y="18486"/>
                </a:lnTo>
                <a:lnTo>
                  <a:pt x="243" y="18567"/>
                </a:lnTo>
                <a:lnTo>
                  <a:pt x="162" y="18647"/>
                </a:lnTo>
                <a:lnTo>
                  <a:pt x="81" y="18748"/>
                </a:lnTo>
                <a:lnTo>
                  <a:pt x="21" y="18829"/>
                </a:lnTo>
                <a:lnTo>
                  <a:pt x="1" y="18970"/>
                </a:lnTo>
                <a:lnTo>
                  <a:pt x="1" y="19091"/>
                </a:lnTo>
                <a:lnTo>
                  <a:pt x="61" y="19231"/>
                </a:lnTo>
                <a:lnTo>
                  <a:pt x="142" y="19372"/>
                </a:lnTo>
                <a:lnTo>
                  <a:pt x="263" y="19473"/>
                </a:lnTo>
                <a:lnTo>
                  <a:pt x="384" y="19574"/>
                </a:lnTo>
                <a:lnTo>
                  <a:pt x="524" y="19654"/>
                </a:lnTo>
                <a:lnTo>
                  <a:pt x="665" y="19735"/>
                </a:lnTo>
                <a:lnTo>
                  <a:pt x="847" y="19815"/>
                </a:lnTo>
                <a:lnTo>
                  <a:pt x="1008" y="19876"/>
                </a:lnTo>
                <a:lnTo>
                  <a:pt x="1411" y="19977"/>
                </a:lnTo>
                <a:lnTo>
                  <a:pt x="1813" y="20037"/>
                </a:lnTo>
                <a:lnTo>
                  <a:pt x="2236" y="20097"/>
                </a:lnTo>
                <a:lnTo>
                  <a:pt x="3062" y="20158"/>
                </a:lnTo>
                <a:lnTo>
                  <a:pt x="3505" y="20198"/>
                </a:lnTo>
                <a:lnTo>
                  <a:pt x="3867" y="20238"/>
                </a:lnTo>
                <a:lnTo>
                  <a:pt x="8922" y="21024"/>
                </a:lnTo>
                <a:lnTo>
                  <a:pt x="11358" y="21386"/>
                </a:lnTo>
                <a:lnTo>
                  <a:pt x="13775" y="21708"/>
                </a:lnTo>
                <a:lnTo>
                  <a:pt x="12144" y="24105"/>
                </a:lnTo>
                <a:lnTo>
                  <a:pt x="11298" y="25353"/>
                </a:lnTo>
                <a:lnTo>
                  <a:pt x="11036" y="25696"/>
                </a:lnTo>
                <a:lnTo>
                  <a:pt x="10795" y="25998"/>
                </a:lnTo>
                <a:lnTo>
                  <a:pt x="10573" y="26300"/>
                </a:lnTo>
                <a:lnTo>
                  <a:pt x="10472" y="26461"/>
                </a:lnTo>
                <a:lnTo>
                  <a:pt x="10412" y="26622"/>
                </a:lnTo>
                <a:lnTo>
                  <a:pt x="10372" y="26783"/>
                </a:lnTo>
                <a:lnTo>
                  <a:pt x="10372" y="26944"/>
                </a:lnTo>
                <a:lnTo>
                  <a:pt x="10392" y="27045"/>
                </a:lnTo>
                <a:lnTo>
                  <a:pt x="10412" y="27145"/>
                </a:lnTo>
                <a:lnTo>
                  <a:pt x="10452" y="27226"/>
                </a:lnTo>
                <a:lnTo>
                  <a:pt x="10513" y="27266"/>
                </a:lnTo>
                <a:lnTo>
                  <a:pt x="10573" y="27307"/>
                </a:lnTo>
                <a:lnTo>
                  <a:pt x="10613" y="27327"/>
                </a:lnTo>
                <a:lnTo>
                  <a:pt x="10734" y="27347"/>
                </a:lnTo>
                <a:lnTo>
                  <a:pt x="10855" y="27327"/>
                </a:lnTo>
                <a:lnTo>
                  <a:pt x="10996" y="27286"/>
                </a:lnTo>
                <a:lnTo>
                  <a:pt x="11157" y="27206"/>
                </a:lnTo>
                <a:lnTo>
                  <a:pt x="11298" y="27125"/>
                </a:lnTo>
                <a:lnTo>
                  <a:pt x="11580" y="26944"/>
                </a:lnTo>
                <a:lnTo>
                  <a:pt x="11822" y="26763"/>
                </a:lnTo>
                <a:lnTo>
                  <a:pt x="11922" y="26682"/>
                </a:lnTo>
                <a:lnTo>
                  <a:pt x="13795" y="25313"/>
                </a:lnTo>
                <a:lnTo>
                  <a:pt x="15648" y="23944"/>
                </a:lnTo>
                <a:lnTo>
                  <a:pt x="15909" y="23742"/>
                </a:lnTo>
                <a:lnTo>
                  <a:pt x="16594" y="27387"/>
                </a:lnTo>
                <a:lnTo>
                  <a:pt x="17279" y="31012"/>
                </a:lnTo>
                <a:lnTo>
                  <a:pt x="17863" y="33992"/>
                </a:lnTo>
                <a:lnTo>
                  <a:pt x="17923" y="34536"/>
                </a:lnTo>
                <a:lnTo>
                  <a:pt x="17963" y="34959"/>
                </a:lnTo>
                <a:lnTo>
                  <a:pt x="18024" y="35422"/>
                </a:lnTo>
                <a:lnTo>
                  <a:pt x="18104" y="35885"/>
                </a:lnTo>
                <a:lnTo>
                  <a:pt x="18225" y="36328"/>
                </a:lnTo>
                <a:lnTo>
                  <a:pt x="18286" y="36530"/>
                </a:lnTo>
                <a:lnTo>
                  <a:pt x="18366" y="36731"/>
                </a:lnTo>
                <a:lnTo>
                  <a:pt x="18447" y="36892"/>
                </a:lnTo>
                <a:lnTo>
                  <a:pt x="18547" y="37053"/>
                </a:lnTo>
                <a:lnTo>
                  <a:pt x="18668" y="37174"/>
                </a:lnTo>
                <a:lnTo>
                  <a:pt x="18789" y="37254"/>
                </a:lnTo>
                <a:lnTo>
                  <a:pt x="18930" y="37315"/>
                </a:lnTo>
                <a:lnTo>
                  <a:pt x="19091" y="37335"/>
                </a:lnTo>
                <a:lnTo>
                  <a:pt x="19192" y="37335"/>
                </a:lnTo>
                <a:lnTo>
                  <a:pt x="19333" y="37295"/>
                </a:lnTo>
                <a:lnTo>
                  <a:pt x="19454" y="37214"/>
                </a:lnTo>
                <a:lnTo>
                  <a:pt x="19574" y="37113"/>
                </a:lnTo>
                <a:lnTo>
                  <a:pt x="19655" y="36973"/>
                </a:lnTo>
                <a:lnTo>
                  <a:pt x="19756" y="36811"/>
                </a:lnTo>
                <a:lnTo>
                  <a:pt x="19816" y="36630"/>
                </a:lnTo>
                <a:lnTo>
                  <a:pt x="19897" y="36449"/>
                </a:lnTo>
                <a:lnTo>
                  <a:pt x="19937" y="36227"/>
                </a:lnTo>
                <a:lnTo>
                  <a:pt x="20038" y="35784"/>
                </a:lnTo>
                <a:lnTo>
                  <a:pt x="20098" y="35321"/>
                </a:lnTo>
                <a:lnTo>
                  <a:pt x="20179" y="34475"/>
                </a:lnTo>
                <a:lnTo>
                  <a:pt x="20219" y="33932"/>
                </a:lnTo>
                <a:lnTo>
                  <a:pt x="20984" y="29018"/>
                </a:lnTo>
                <a:lnTo>
                  <a:pt x="21387" y="26400"/>
                </a:lnTo>
                <a:lnTo>
                  <a:pt x="21749" y="23762"/>
                </a:lnTo>
                <a:lnTo>
                  <a:pt x="22333" y="24185"/>
                </a:lnTo>
                <a:lnTo>
                  <a:pt x="22937" y="24669"/>
                </a:lnTo>
                <a:lnTo>
                  <a:pt x="23884" y="25373"/>
                </a:lnTo>
                <a:lnTo>
                  <a:pt x="24347" y="25736"/>
                </a:lnTo>
                <a:lnTo>
                  <a:pt x="24830" y="26058"/>
                </a:lnTo>
                <a:lnTo>
                  <a:pt x="25314" y="26380"/>
                </a:lnTo>
                <a:lnTo>
                  <a:pt x="25817" y="26662"/>
                </a:lnTo>
                <a:lnTo>
                  <a:pt x="26320" y="26904"/>
                </a:lnTo>
                <a:lnTo>
                  <a:pt x="26824" y="27105"/>
                </a:lnTo>
                <a:lnTo>
                  <a:pt x="26884" y="27125"/>
                </a:lnTo>
                <a:lnTo>
                  <a:pt x="26925" y="27105"/>
                </a:lnTo>
                <a:lnTo>
                  <a:pt x="26965" y="27065"/>
                </a:lnTo>
                <a:lnTo>
                  <a:pt x="26985" y="27005"/>
                </a:lnTo>
                <a:lnTo>
                  <a:pt x="26965" y="26884"/>
                </a:lnTo>
                <a:lnTo>
                  <a:pt x="26904" y="26662"/>
                </a:lnTo>
                <a:lnTo>
                  <a:pt x="26743" y="26300"/>
                </a:lnTo>
                <a:lnTo>
                  <a:pt x="26723" y="26280"/>
                </a:lnTo>
                <a:lnTo>
                  <a:pt x="26723" y="26259"/>
                </a:lnTo>
                <a:lnTo>
                  <a:pt x="26381" y="25716"/>
                </a:lnTo>
                <a:lnTo>
                  <a:pt x="26018" y="25192"/>
                </a:lnTo>
                <a:lnTo>
                  <a:pt x="25736" y="24769"/>
                </a:lnTo>
                <a:lnTo>
                  <a:pt x="25173" y="23923"/>
                </a:lnTo>
                <a:lnTo>
                  <a:pt x="24347" y="22695"/>
                </a:lnTo>
                <a:lnTo>
                  <a:pt x="23521" y="21487"/>
                </a:lnTo>
                <a:lnTo>
                  <a:pt x="26059" y="21064"/>
                </a:lnTo>
                <a:lnTo>
                  <a:pt x="28576" y="20641"/>
                </a:lnTo>
                <a:lnTo>
                  <a:pt x="30590" y="20319"/>
                </a:lnTo>
                <a:lnTo>
                  <a:pt x="31093" y="20238"/>
                </a:lnTo>
                <a:lnTo>
                  <a:pt x="32603" y="19977"/>
                </a:lnTo>
                <a:lnTo>
                  <a:pt x="34114" y="19695"/>
                </a:lnTo>
                <a:lnTo>
                  <a:pt x="34778" y="19534"/>
                </a:lnTo>
                <a:lnTo>
                  <a:pt x="35825" y="19231"/>
                </a:lnTo>
                <a:lnTo>
                  <a:pt x="36913" y="18909"/>
                </a:lnTo>
                <a:lnTo>
                  <a:pt x="37316" y="18768"/>
                </a:lnTo>
                <a:lnTo>
                  <a:pt x="37356" y="18768"/>
                </a:lnTo>
                <a:lnTo>
                  <a:pt x="37376" y="18728"/>
                </a:lnTo>
                <a:lnTo>
                  <a:pt x="37376" y="18688"/>
                </a:lnTo>
                <a:lnTo>
                  <a:pt x="37356" y="18647"/>
                </a:lnTo>
                <a:lnTo>
                  <a:pt x="37356" y="18627"/>
                </a:lnTo>
                <a:lnTo>
                  <a:pt x="37275" y="18547"/>
                </a:lnTo>
                <a:lnTo>
                  <a:pt x="37235" y="18527"/>
                </a:lnTo>
                <a:lnTo>
                  <a:pt x="37013" y="18366"/>
                </a:lnTo>
                <a:lnTo>
                  <a:pt x="36772" y="18245"/>
                </a:lnTo>
                <a:lnTo>
                  <a:pt x="36530" y="18144"/>
                </a:lnTo>
                <a:lnTo>
                  <a:pt x="36268" y="18043"/>
                </a:lnTo>
                <a:lnTo>
                  <a:pt x="35986" y="17983"/>
                </a:lnTo>
                <a:lnTo>
                  <a:pt x="35725" y="17923"/>
                </a:lnTo>
                <a:lnTo>
                  <a:pt x="35181" y="17842"/>
                </a:lnTo>
                <a:lnTo>
                  <a:pt x="34597" y="17741"/>
                </a:lnTo>
                <a:lnTo>
                  <a:pt x="30992" y="17016"/>
                </a:lnTo>
                <a:lnTo>
                  <a:pt x="27509" y="16352"/>
                </a:lnTo>
                <a:lnTo>
                  <a:pt x="24045" y="15728"/>
                </a:lnTo>
                <a:lnTo>
                  <a:pt x="23662" y="15647"/>
                </a:lnTo>
                <a:lnTo>
                  <a:pt x="24105" y="15063"/>
                </a:lnTo>
                <a:lnTo>
                  <a:pt x="24569" y="14459"/>
                </a:lnTo>
                <a:lnTo>
                  <a:pt x="25293" y="13512"/>
                </a:lnTo>
                <a:lnTo>
                  <a:pt x="25636" y="13049"/>
                </a:lnTo>
                <a:lnTo>
                  <a:pt x="25978" y="12566"/>
                </a:lnTo>
                <a:lnTo>
                  <a:pt x="26280" y="12083"/>
                </a:lnTo>
                <a:lnTo>
                  <a:pt x="26562" y="11579"/>
                </a:lnTo>
                <a:lnTo>
                  <a:pt x="26804" y="11076"/>
                </a:lnTo>
                <a:lnTo>
                  <a:pt x="27025" y="10572"/>
                </a:lnTo>
                <a:lnTo>
                  <a:pt x="27025" y="10492"/>
                </a:lnTo>
                <a:lnTo>
                  <a:pt x="27005" y="10452"/>
                </a:lnTo>
                <a:lnTo>
                  <a:pt x="26965" y="10411"/>
                </a:lnTo>
                <a:lnTo>
                  <a:pt x="26804" y="10411"/>
                </a:lnTo>
                <a:lnTo>
                  <a:pt x="26643" y="10472"/>
                </a:lnTo>
                <a:lnTo>
                  <a:pt x="26200" y="10653"/>
                </a:lnTo>
                <a:lnTo>
                  <a:pt x="26180" y="10673"/>
                </a:lnTo>
                <a:lnTo>
                  <a:pt x="26159" y="10673"/>
                </a:lnTo>
                <a:lnTo>
                  <a:pt x="25636" y="11015"/>
                </a:lnTo>
                <a:lnTo>
                  <a:pt x="25112" y="11358"/>
                </a:lnTo>
                <a:lnTo>
                  <a:pt x="24669" y="11660"/>
                </a:lnTo>
                <a:lnTo>
                  <a:pt x="23823" y="12224"/>
                </a:lnTo>
                <a:lnTo>
                  <a:pt x="22676" y="12989"/>
                </a:lnTo>
                <a:lnTo>
                  <a:pt x="21528" y="13774"/>
                </a:lnTo>
                <a:lnTo>
                  <a:pt x="21125" y="11277"/>
                </a:lnTo>
                <a:lnTo>
                  <a:pt x="20702" y="8800"/>
                </a:lnTo>
                <a:lnTo>
                  <a:pt x="20360" y="6787"/>
                </a:lnTo>
                <a:lnTo>
                  <a:pt x="20279" y="6283"/>
                </a:lnTo>
                <a:lnTo>
                  <a:pt x="20038" y="4773"/>
                </a:lnTo>
                <a:lnTo>
                  <a:pt x="19756" y="3262"/>
                </a:lnTo>
                <a:lnTo>
                  <a:pt x="19595" y="2638"/>
                </a:lnTo>
                <a:lnTo>
                  <a:pt x="19313" y="1631"/>
                </a:lnTo>
                <a:lnTo>
                  <a:pt x="19293" y="1511"/>
                </a:lnTo>
                <a:lnTo>
                  <a:pt x="19252" y="1430"/>
                </a:lnTo>
                <a:lnTo>
                  <a:pt x="19011" y="604"/>
                </a:lnTo>
                <a:lnTo>
                  <a:pt x="18870" y="181"/>
                </a:lnTo>
                <a:lnTo>
                  <a:pt x="18809" y="20"/>
                </a:lnTo>
                <a:lnTo>
                  <a:pt x="18769" y="0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4706976" y="3421450"/>
            <a:ext cx="520963" cy="587467"/>
          </a:xfrm>
          <a:custGeom>
            <a:pathLst>
              <a:path extrusionOk="0" h="35363" w="31355">
                <a:moveTo>
                  <a:pt x="16735" y="3928"/>
                </a:moveTo>
                <a:lnTo>
                  <a:pt x="16594" y="3948"/>
                </a:lnTo>
                <a:lnTo>
                  <a:pt x="16493" y="3968"/>
                </a:lnTo>
                <a:lnTo>
                  <a:pt x="16372" y="4028"/>
                </a:lnTo>
                <a:lnTo>
                  <a:pt x="16292" y="4109"/>
                </a:lnTo>
                <a:lnTo>
                  <a:pt x="16211" y="4210"/>
                </a:lnTo>
                <a:lnTo>
                  <a:pt x="16151" y="4310"/>
                </a:lnTo>
                <a:lnTo>
                  <a:pt x="16110" y="4431"/>
                </a:lnTo>
                <a:lnTo>
                  <a:pt x="16110" y="4552"/>
                </a:lnTo>
                <a:lnTo>
                  <a:pt x="16110" y="4673"/>
                </a:lnTo>
                <a:lnTo>
                  <a:pt x="16151" y="4794"/>
                </a:lnTo>
                <a:lnTo>
                  <a:pt x="16211" y="4894"/>
                </a:lnTo>
                <a:lnTo>
                  <a:pt x="16292" y="4995"/>
                </a:lnTo>
                <a:lnTo>
                  <a:pt x="16372" y="5055"/>
                </a:lnTo>
                <a:lnTo>
                  <a:pt x="16493" y="5116"/>
                </a:lnTo>
                <a:lnTo>
                  <a:pt x="16594" y="5156"/>
                </a:lnTo>
                <a:lnTo>
                  <a:pt x="16735" y="5176"/>
                </a:lnTo>
                <a:lnTo>
                  <a:pt x="16856" y="5156"/>
                </a:lnTo>
                <a:lnTo>
                  <a:pt x="16976" y="5116"/>
                </a:lnTo>
                <a:lnTo>
                  <a:pt x="17077" y="5055"/>
                </a:lnTo>
                <a:lnTo>
                  <a:pt x="17158" y="4995"/>
                </a:lnTo>
                <a:lnTo>
                  <a:pt x="17238" y="4894"/>
                </a:lnTo>
                <a:lnTo>
                  <a:pt x="17299" y="4794"/>
                </a:lnTo>
                <a:lnTo>
                  <a:pt x="17339" y="4673"/>
                </a:lnTo>
                <a:lnTo>
                  <a:pt x="17359" y="4552"/>
                </a:lnTo>
                <a:lnTo>
                  <a:pt x="17339" y="4431"/>
                </a:lnTo>
                <a:lnTo>
                  <a:pt x="17299" y="4310"/>
                </a:lnTo>
                <a:lnTo>
                  <a:pt x="17238" y="4210"/>
                </a:lnTo>
                <a:lnTo>
                  <a:pt x="17158" y="4109"/>
                </a:lnTo>
                <a:lnTo>
                  <a:pt x="17077" y="4028"/>
                </a:lnTo>
                <a:lnTo>
                  <a:pt x="16976" y="3968"/>
                </a:lnTo>
                <a:lnTo>
                  <a:pt x="16856" y="3948"/>
                </a:lnTo>
                <a:lnTo>
                  <a:pt x="16735" y="3928"/>
                </a:lnTo>
                <a:close/>
                <a:moveTo>
                  <a:pt x="10895" y="4673"/>
                </a:moveTo>
                <a:lnTo>
                  <a:pt x="10774" y="4693"/>
                </a:lnTo>
                <a:lnTo>
                  <a:pt x="10693" y="4713"/>
                </a:lnTo>
                <a:lnTo>
                  <a:pt x="10593" y="4773"/>
                </a:lnTo>
                <a:lnTo>
                  <a:pt x="10512" y="4854"/>
                </a:lnTo>
                <a:lnTo>
                  <a:pt x="10452" y="4934"/>
                </a:lnTo>
                <a:lnTo>
                  <a:pt x="10412" y="5055"/>
                </a:lnTo>
                <a:lnTo>
                  <a:pt x="10391" y="5136"/>
                </a:lnTo>
                <a:lnTo>
                  <a:pt x="10371" y="5216"/>
                </a:lnTo>
                <a:lnTo>
                  <a:pt x="10371" y="5317"/>
                </a:lnTo>
                <a:lnTo>
                  <a:pt x="10391" y="5398"/>
                </a:lnTo>
                <a:lnTo>
                  <a:pt x="10432" y="5498"/>
                </a:lnTo>
                <a:lnTo>
                  <a:pt x="10492" y="5579"/>
                </a:lnTo>
                <a:lnTo>
                  <a:pt x="10553" y="5659"/>
                </a:lnTo>
                <a:lnTo>
                  <a:pt x="10633" y="5720"/>
                </a:lnTo>
                <a:lnTo>
                  <a:pt x="10734" y="5760"/>
                </a:lnTo>
                <a:lnTo>
                  <a:pt x="10855" y="5780"/>
                </a:lnTo>
                <a:lnTo>
                  <a:pt x="10955" y="5780"/>
                </a:lnTo>
                <a:lnTo>
                  <a:pt x="11056" y="5760"/>
                </a:lnTo>
                <a:lnTo>
                  <a:pt x="11157" y="5740"/>
                </a:lnTo>
                <a:lnTo>
                  <a:pt x="11237" y="5680"/>
                </a:lnTo>
                <a:lnTo>
                  <a:pt x="11318" y="5599"/>
                </a:lnTo>
                <a:lnTo>
                  <a:pt x="11378" y="5518"/>
                </a:lnTo>
                <a:lnTo>
                  <a:pt x="11439" y="5418"/>
                </a:lnTo>
                <a:lnTo>
                  <a:pt x="11459" y="5297"/>
                </a:lnTo>
                <a:lnTo>
                  <a:pt x="11459" y="5176"/>
                </a:lnTo>
                <a:lnTo>
                  <a:pt x="11439" y="5055"/>
                </a:lnTo>
                <a:lnTo>
                  <a:pt x="11418" y="4975"/>
                </a:lnTo>
                <a:lnTo>
                  <a:pt x="11358" y="4874"/>
                </a:lnTo>
                <a:lnTo>
                  <a:pt x="11277" y="4794"/>
                </a:lnTo>
                <a:lnTo>
                  <a:pt x="11197" y="4733"/>
                </a:lnTo>
                <a:lnTo>
                  <a:pt x="11096" y="4693"/>
                </a:lnTo>
                <a:lnTo>
                  <a:pt x="10996" y="4673"/>
                </a:lnTo>
                <a:close/>
                <a:moveTo>
                  <a:pt x="20702" y="5277"/>
                </a:moveTo>
                <a:lnTo>
                  <a:pt x="20601" y="5317"/>
                </a:lnTo>
                <a:lnTo>
                  <a:pt x="20500" y="5378"/>
                </a:lnTo>
                <a:lnTo>
                  <a:pt x="20420" y="5438"/>
                </a:lnTo>
                <a:lnTo>
                  <a:pt x="20359" y="5539"/>
                </a:lnTo>
                <a:lnTo>
                  <a:pt x="20319" y="5619"/>
                </a:lnTo>
                <a:lnTo>
                  <a:pt x="20299" y="5720"/>
                </a:lnTo>
                <a:lnTo>
                  <a:pt x="20299" y="5841"/>
                </a:lnTo>
                <a:lnTo>
                  <a:pt x="20299" y="5941"/>
                </a:lnTo>
                <a:lnTo>
                  <a:pt x="20319" y="6042"/>
                </a:lnTo>
                <a:lnTo>
                  <a:pt x="20359" y="6143"/>
                </a:lnTo>
                <a:lnTo>
                  <a:pt x="20420" y="6223"/>
                </a:lnTo>
                <a:lnTo>
                  <a:pt x="20500" y="6284"/>
                </a:lnTo>
                <a:lnTo>
                  <a:pt x="20601" y="6344"/>
                </a:lnTo>
                <a:lnTo>
                  <a:pt x="20702" y="6384"/>
                </a:lnTo>
                <a:lnTo>
                  <a:pt x="20964" y="6384"/>
                </a:lnTo>
                <a:lnTo>
                  <a:pt x="21064" y="6344"/>
                </a:lnTo>
                <a:lnTo>
                  <a:pt x="21165" y="6284"/>
                </a:lnTo>
                <a:lnTo>
                  <a:pt x="21245" y="6223"/>
                </a:lnTo>
                <a:lnTo>
                  <a:pt x="21306" y="6143"/>
                </a:lnTo>
                <a:lnTo>
                  <a:pt x="21346" y="6042"/>
                </a:lnTo>
                <a:lnTo>
                  <a:pt x="21366" y="5941"/>
                </a:lnTo>
                <a:lnTo>
                  <a:pt x="21366" y="5841"/>
                </a:lnTo>
                <a:lnTo>
                  <a:pt x="21366" y="5720"/>
                </a:lnTo>
                <a:lnTo>
                  <a:pt x="21346" y="5619"/>
                </a:lnTo>
                <a:lnTo>
                  <a:pt x="21306" y="5539"/>
                </a:lnTo>
                <a:lnTo>
                  <a:pt x="21245" y="5438"/>
                </a:lnTo>
                <a:lnTo>
                  <a:pt x="21165" y="5378"/>
                </a:lnTo>
                <a:lnTo>
                  <a:pt x="21064" y="5317"/>
                </a:lnTo>
                <a:lnTo>
                  <a:pt x="20964" y="5277"/>
                </a:lnTo>
                <a:close/>
                <a:moveTo>
                  <a:pt x="14822" y="7029"/>
                </a:moveTo>
                <a:lnTo>
                  <a:pt x="14701" y="7069"/>
                </a:lnTo>
                <a:lnTo>
                  <a:pt x="14600" y="7129"/>
                </a:lnTo>
                <a:lnTo>
                  <a:pt x="14520" y="7210"/>
                </a:lnTo>
                <a:lnTo>
                  <a:pt x="14459" y="7291"/>
                </a:lnTo>
                <a:lnTo>
                  <a:pt x="14419" y="7391"/>
                </a:lnTo>
                <a:lnTo>
                  <a:pt x="14399" y="7492"/>
                </a:lnTo>
                <a:lnTo>
                  <a:pt x="14379" y="7613"/>
                </a:lnTo>
                <a:lnTo>
                  <a:pt x="14399" y="7713"/>
                </a:lnTo>
                <a:lnTo>
                  <a:pt x="14419" y="7814"/>
                </a:lnTo>
                <a:lnTo>
                  <a:pt x="14459" y="7915"/>
                </a:lnTo>
                <a:lnTo>
                  <a:pt x="14520" y="8016"/>
                </a:lnTo>
                <a:lnTo>
                  <a:pt x="14600" y="8076"/>
                </a:lnTo>
                <a:lnTo>
                  <a:pt x="14701" y="8136"/>
                </a:lnTo>
                <a:lnTo>
                  <a:pt x="14822" y="8177"/>
                </a:lnTo>
                <a:lnTo>
                  <a:pt x="14942" y="8197"/>
                </a:lnTo>
                <a:lnTo>
                  <a:pt x="15083" y="8177"/>
                </a:lnTo>
                <a:lnTo>
                  <a:pt x="15204" y="8136"/>
                </a:lnTo>
                <a:lnTo>
                  <a:pt x="15305" y="8076"/>
                </a:lnTo>
                <a:lnTo>
                  <a:pt x="15365" y="8016"/>
                </a:lnTo>
                <a:lnTo>
                  <a:pt x="15446" y="7915"/>
                </a:lnTo>
                <a:lnTo>
                  <a:pt x="15486" y="7814"/>
                </a:lnTo>
                <a:lnTo>
                  <a:pt x="15506" y="7713"/>
                </a:lnTo>
                <a:lnTo>
                  <a:pt x="15526" y="7613"/>
                </a:lnTo>
                <a:lnTo>
                  <a:pt x="15506" y="7492"/>
                </a:lnTo>
                <a:lnTo>
                  <a:pt x="15486" y="7391"/>
                </a:lnTo>
                <a:lnTo>
                  <a:pt x="15446" y="7291"/>
                </a:lnTo>
                <a:lnTo>
                  <a:pt x="15365" y="7210"/>
                </a:lnTo>
                <a:lnTo>
                  <a:pt x="15305" y="7129"/>
                </a:lnTo>
                <a:lnTo>
                  <a:pt x="15204" y="7069"/>
                </a:lnTo>
                <a:lnTo>
                  <a:pt x="15083" y="7029"/>
                </a:lnTo>
                <a:close/>
                <a:moveTo>
                  <a:pt x="11096" y="7995"/>
                </a:moveTo>
                <a:lnTo>
                  <a:pt x="10955" y="8016"/>
                </a:lnTo>
                <a:lnTo>
                  <a:pt x="10814" y="8076"/>
                </a:lnTo>
                <a:lnTo>
                  <a:pt x="10734" y="8136"/>
                </a:lnTo>
                <a:lnTo>
                  <a:pt x="10673" y="8197"/>
                </a:lnTo>
                <a:lnTo>
                  <a:pt x="10613" y="8277"/>
                </a:lnTo>
                <a:lnTo>
                  <a:pt x="10573" y="8358"/>
                </a:lnTo>
                <a:lnTo>
                  <a:pt x="10532" y="8438"/>
                </a:lnTo>
                <a:lnTo>
                  <a:pt x="10532" y="8539"/>
                </a:lnTo>
                <a:lnTo>
                  <a:pt x="10532" y="8640"/>
                </a:lnTo>
                <a:lnTo>
                  <a:pt x="10553" y="8720"/>
                </a:lnTo>
                <a:lnTo>
                  <a:pt x="10573" y="8821"/>
                </a:lnTo>
                <a:lnTo>
                  <a:pt x="10633" y="8902"/>
                </a:lnTo>
                <a:lnTo>
                  <a:pt x="10673" y="8962"/>
                </a:lnTo>
                <a:lnTo>
                  <a:pt x="10754" y="9022"/>
                </a:lnTo>
                <a:lnTo>
                  <a:pt x="10834" y="9083"/>
                </a:lnTo>
                <a:lnTo>
                  <a:pt x="10915" y="9103"/>
                </a:lnTo>
                <a:lnTo>
                  <a:pt x="10996" y="9143"/>
                </a:lnTo>
                <a:lnTo>
                  <a:pt x="11096" y="9143"/>
                </a:lnTo>
                <a:lnTo>
                  <a:pt x="11237" y="9123"/>
                </a:lnTo>
                <a:lnTo>
                  <a:pt x="11378" y="9063"/>
                </a:lnTo>
                <a:lnTo>
                  <a:pt x="11499" y="8982"/>
                </a:lnTo>
                <a:lnTo>
                  <a:pt x="11600" y="8861"/>
                </a:lnTo>
                <a:lnTo>
                  <a:pt x="11600" y="8841"/>
                </a:lnTo>
                <a:lnTo>
                  <a:pt x="11600" y="8821"/>
                </a:lnTo>
                <a:lnTo>
                  <a:pt x="11620" y="8821"/>
                </a:lnTo>
                <a:lnTo>
                  <a:pt x="11660" y="8700"/>
                </a:lnTo>
                <a:lnTo>
                  <a:pt x="11680" y="8579"/>
                </a:lnTo>
                <a:lnTo>
                  <a:pt x="11660" y="8499"/>
                </a:lnTo>
                <a:lnTo>
                  <a:pt x="11660" y="8438"/>
                </a:lnTo>
                <a:lnTo>
                  <a:pt x="11600" y="8297"/>
                </a:lnTo>
                <a:lnTo>
                  <a:pt x="11559" y="8237"/>
                </a:lnTo>
                <a:lnTo>
                  <a:pt x="11499" y="8177"/>
                </a:lnTo>
                <a:lnTo>
                  <a:pt x="11378" y="8076"/>
                </a:lnTo>
                <a:lnTo>
                  <a:pt x="11237" y="8016"/>
                </a:lnTo>
                <a:lnTo>
                  <a:pt x="11096" y="7995"/>
                </a:lnTo>
                <a:close/>
                <a:moveTo>
                  <a:pt x="24629" y="7834"/>
                </a:moveTo>
                <a:lnTo>
                  <a:pt x="24467" y="7854"/>
                </a:lnTo>
                <a:lnTo>
                  <a:pt x="24306" y="7895"/>
                </a:lnTo>
                <a:lnTo>
                  <a:pt x="24165" y="7975"/>
                </a:lnTo>
                <a:lnTo>
                  <a:pt x="24045" y="8076"/>
                </a:lnTo>
                <a:lnTo>
                  <a:pt x="23944" y="8197"/>
                </a:lnTo>
                <a:lnTo>
                  <a:pt x="23863" y="8338"/>
                </a:lnTo>
                <a:lnTo>
                  <a:pt x="23823" y="8479"/>
                </a:lnTo>
                <a:lnTo>
                  <a:pt x="23803" y="8660"/>
                </a:lnTo>
                <a:lnTo>
                  <a:pt x="23823" y="8821"/>
                </a:lnTo>
                <a:lnTo>
                  <a:pt x="23863" y="8962"/>
                </a:lnTo>
                <a:lnTo>
                  <a:pt x="23944" y="9103"/>
                </a:lnTo>
                <a:lnTo>
                  <a:pt x="24045" y="9224"/>
                </a:lnTo>
                <a:lnTo>
                  <a:pt x="24165" y="9324"/>
                </a:lnTo>
                <a:lnTo>
                  <a:pt x="24306" y="9405"/>
                </a:lnTo>
                <a:lnTo>
                  <a:pt x="24467" y="9465"/>
                </a:lnTo>
                <a:lnTo>
                  <a:pt x="24629" y="9486"/>
                </a:lnTo>
                <a:lnTo>
                  <a:pt x="24790" y="9465"/>
                </a:lnTo>
                <a:lnTo>
                  <a:pt x="24951" y="9405"/>
                </a:lnTo>
                <a:lnTo>
                  <a:pt x="25092" y="9324"/>
                </a:lnTo>
                <a:lnTo>
                  <a:pt x="25213" y="9224"/>
                </a:lnTo>
                <a:lnTo>
                  <a:pt x="25313" y="9103"/>
                </a:lnTo>
                <a:lnTo>
                  <a:pt x="25394" y="8962"/>
                </a:lnTo>
                <a:lnTo>
                  <a:pt x="25434" y="8821"/>
                </a:lnTo>
                <a:lnTo>
                  <a:pt x="25454" y="8660"/>
                </a:lnTo>
                <a:lnTo>
                  <a:pt x="25434" y="8479"/>
                </a:lnTo>
                <a:lnTo>
                  <a:pt x="25394" y="8338"/>
                </a:lnTo>
                <a:lnTo>
                  <a:pt x="25313" y="8197"/>
                </a:lnTo>
                <a:lnTo>
                  <a:pt x="25213" y="8076"/>
                </a:lnTo>
                <a:lnTo>
                  <a:pt x="25092" y="7975"/>
                </a:lnTo>
                <a:lnTo>
                  <a:pt x="24951" y="7895"/>
                </a:lnTo>
                <a:lnTo>
                  <a:pt x="24790" y="7854"/>
                </a:lnTo>
                <a:lnTo>
                  <a:pt x="24629" y="7834"/>
                </a:lnTo>
                <a:close/>
                <a:moveTo>
                  <a:pt x="18366" y="8841"/>
                </a:moveTo>
                <a:lnTo>
                  <a:pt x="18205" y="8861"/>
                </a:lnTo>
                <a:lnTo>
                  <a:pt x="18064" y="8922"/>
                </a:lnTo>
                <a:lnTo>
                  <a:pt x="17943" y="9022"/>
                </a:lnTo>
                <a:lnTo>
                  <a:pt x="17842" y="9143"/>
                </a:lnTo>
                <a:lnTo>
                  <a:pt x="17782" y="9304"/>
                </a:lnTo>
                <a:lnTo>
                  <a:pt x="17762" y="9465"/>
                </a:lnTo>
                <a:lnTo>
                  <a:pt x="17782" y="9627"/>
                </a:lnTo>
                <a:lnTo>
                  <a:pt x="17782" y="9647"/>
                </a:lnTo>
                <a:lnTo>
                  <a:pt x="17842" y="9788"/>
                </a:lnTo>
                <a:lnTo>
                  <a:pt x="17943" y="9908"/>
                </a:lnTo>
                <a:lnTo>
                  <a:pt x="18064" y="10009"/>
                </a:lnTo>
                <a:lnTo>
                  <a:pt x="18225" y="10070"/>
                </a:lnTo>
                <a:lnTo>
                  <a:pt x="18386" y="10090"/>
                </a:lnTo>
                <a:lnTo>
                  <a:pt x="18547" y="10070"/>
                </a:lnTo>
                <a:lnTo>
                  <a:pt x="18688" y="10009"/>
                </a:lnTo>
                <a:lnTo>
                  <a:pt x="18829" y="9908"/>
                </a:lnTo>
                <a:lnTo>
                  <a:pt x="18930" y="9788"/>
                </a:lnTo>
                <a:lnTo>
                  <a:pt x="18990" y="9627"/>
                </a:lnTo>
                <a:lnTo>
                  <a:pt x="19010" y="9465"/>
                </a:lnTo>
                <a:lnTo>
                  <a:pt x="18990" y="9304"/>
                </a:lnTo>
                <a:lnTo>
                  <a:pt x="18930" y="9163"/>
                </a:lnTo>
                <a:lnTo>
                  <a:pt x="18829" y="9022"/>
                </a:lnTo>
                <a:lnTo>
                  <a:pt x="18688" y="8942"/>
                </a:lnTo>
                <a:lnTo>
                  <a:pt x="18547" y="8861"/>
                </a:lnTo>
                <a:lnTo>
                  <a:pt x="18527" y="8861"/>
                </a:lnTo>
                <a:lnTo>
                  <a:pt x="18366" y="8841"/>
                </a:lnTo>
                <a:close/>
                <a:moveTo>
                  <a:pt x="20984" y="10593"/>
                </a:moveTo>
                <a:lnTo>
                  <a:pt x="20903" y="10613"/>
                </a:lnTo>
                <a:lnTo>
                  <a:pt x="20823" y="10633"/>
                </a:lnTo>
                <a:lnTo>
                  <a:pt x="20762" y="10674"/>
                </a:lnTo>
                <a:lnTo>
                  <a:pt x="20702" y="10714"/>
                </a:lnTo>
                <a:lnTo>
                  <a:pt x="20661" y="10774"/>
                </a:lnTo>
                <a:lnTo>
                  <a:pt x="20641" y="10835"/>
                </a:lnTo>
                <a:lnTo>
                  <a:pt x="20621" y="10915"/>
                </a:lnTo>
                <a:lnTo>
                  <a:pt x="20621" y="10996"/>
                </a:lnTo>
                <a:lnTo>
                  <a:pt x="20621" y="11056"/>
                </a:lnTo>
                <a:lnTo>
                  <a:pt x="20641" y="11137"/>
                </a:lnTo>
                <a:lnTo>
                  <a:pt x="20661" y="11197"/>
                </a:lnTo>
                <a:lnTo>
                  <a:pt x="20702" y="11258"/>
                </a:lnTo>
                <a:lnTo>
                  <a:pt x="20762" y="11298"/>
                </a:lnTo>
                <a:lnTo>
                  <a:pt x="20823" y="11338"/>
                </a:lnTo>
                <a:lnTo>
                  <a:pt x="20903" y="11378"/>
                </a:lnTo>
                <a:lnTo>
                  <a:pt x="21084" y="11378"/>
                </a:lnTo>
                <a:lnTo>
                  <a:pt x="21165" y="11338"/>
                </a:lnTo>
                <a:lnTo>
                  <a:pt x="21225" y="11298"/>
                </a:lnTo>
                <a:lnTo>
                  <a:pt x="21266" y="11258"/>
                </a:lnTo>
                <a:lnTo>
                  <a:pt x="21326" y="11197"/>
                </a:lnTo>
                <a:lnTo>
                  <a:pt x="21346" y="11137"/>
                </a:lnTo>
                <a:lnTo>
                  <a:pt x="21366" y="11056"/>
                </a:lnTo>
                <a:lnTo>
                  <a:pt x="21366" y="10996"/>
                </a:lnTo>
                <a:lnTo>
                  <a:pt x="21366" y="10915"/>
                </a:lnTo>
                <a:lnTo>
                  <a:pt x="21346" y="10835"/>
                </a:lnTo>
                <a:lnTo>
                  <a:pt x="21326" y="10774"/>
                </a:lnTo>
                <a:lnTo>
                  <a:pt x="21266" y="10714"/>
                </a:lnTo>
                <a:lnTo>
                  <a:pt x="21225" y="10674"/>
                </a:lnTo>
                <a:lnTo>
                  <a:pt x="21165" y="10633"/>
                </a:lnTo>
                <a:lnTo>
                  <a:pt x="21084" y="10613"/>
                </a:lnTo>
                <a:lnTo>
                  <a:pt x="20984" y="10593"/>
                </a:lnTo>
                <a:close/>
                <a:moveTo>
                  <a:pt x="13895" y="10674"/>
                </a:moveTo>
                <a:lnTo>
                  <a:pt x="13795" y="10694"/>
                </a:lnTo>
                <a:lnTo>
                  <a:pt x="13694" y="10714"/>
                </a:lnTo>
                <a:lnTo>
                  <a:pt x="13634" y="10754"/>
                </a:lnTo>
                <a:lnTo>
                  <a:pt x="13553" y="10815"/>
                </a:lnTo>
                <a:lnTo>
                  <a:pt x="13513" y="10895"/>
                </a:lnTo>
                <a:lnTo>
                  <a:pt x="13472" y="10976"/>
                </a:lnTo>
                <a:lnTo>
                  <a:pt x="13452" y="11056"/>
                </a:lnTo>
                <a:lnTo>
                  <a:pt x="13452" y="11157"/>
                </a:lnTo>
                <a:lnTo>
                  <a:pt x="13452" y="11238"/>
                </a:lnTo>
                <a:lnTo>
                  <a:pt x="13472" y="11318"/>
                </a:lnTo>
                <a:lnTo>
                  <a:pt x="13513" y="11399"/>
                </a:lnTo>
                <a:lnTo>
                  <a:pt x="13553" y="11479"/>
                </a:lnTo>
                <a:lnTo>
                  <a:pt x="13634" y="11540"/>
                </a:lnTo>
                <a:lnTo>
                  <a:pt x="13694" y="11580"/>
                </a:lnTo>
                <a:lnTo>
                  <a:pt x="13795" y="11620"/>
                </a:lnTo>
                <a:lnTo>
                  <a:pt x="14016" y="11620"/>
                </a:lnTo>
                <a:lnTo>
                  <a:pt x="14097" y="11580"/>
                </a:lnTo>
                <a:lnTo>
                  <a:pt x="14177" y="11540"/>
                </a:lnTo>
                <a:lnTo>
                  <a:pt x="14238" y="11479"/>
                </a:lnTo>
                <a:lnTo>
                  <a:pt x="14298" y="11399"/>
                </a:lnTo>
                <a:lnTo>
                  <a:pt x="14338" y="11318"/>
                </a:lnTo>
                <a:lnTo>
                  <a:pt x="14358" y="11238"/>
                </a:lnTo>
                <a:lnTo>
                  <a:pt x="14358" y="11157"/>
                </a:lnTo>
                <a:lnTo>
                  <a:pt x="14358" y="11056"/>
                </a:lnTo>
                <a:lnTo>
                  <a:pt x="14338" y="10976"/>
                </a:lnTo>
                <a:lnTo>
                  <a:pt x="14298" y="10895"/>
                </a:lnTo>
                <a:lnTo>
                  <a:pt x="14238" y="10815"/>
                </a:lnTo>
                <a:lnTo>
                  <a:pt x="14177" y="10754"/>
                </a:lnTo>
                <a:lnTo>
                  <a:pt x="14097" y="10714"/>
                </a:lnTo>
                <a:lnTo>
                  <a:pt x="14016" y="10694"/>
                </a:lnTo>
                <a:lnTo>
                  <a:pt x="13895" y="10674"/>
                </a:lnTo>
                <a:close/>
                <a:moveTo>
                  <a:pt x="8418" y="12164"/>
                </a:moveTo>
                <a:lnTo>
                  <a:pt x="8297" y="12184"/>
                </a:lnTo>
                <a:lnTo>
                  <a:pt x="8176" y="12224"/>
                </a:lnTo>
                <a:lnTo>
                  <a:pt x="8055" y="12285"/>
                </a:lnTo>
                <a:lnTo>
                  <a:pt x="7955" y="12365"/>
                </a:lnTo>
                <a:lnTo>
                  <a:pt x="7874" y="12466"/>
                </a:lnTo>
                <a:lnTo>
                  <a:pt x="7814" y="12587"/>
                </a:lnTo>
                <a:lnTo>
                  <a:pt x="7774" y="12708"/>
                </a:lnTo>
                <a:lnTo>
                  <a:pt x="7753" y="12849"/>
                </a:lnTo>
                <a:lnTo>
                  <a:pt x="7774" y="12969"/>
                </a:lnTo>
                <a:lnTo>
                  <a:pt x="7814" y="13090"/>
                </a:lnTo>
                <a:lnTo>
                  <a:pt x="7874" y="13211"/>
                </a:lnTo>
                <a:lnTo>
                  <a:pt x="7955" y="13312"/>
                </a:lnTo>
                <a:lnTo>
                  <a:pt x="8055" y="13392"/>
                </a:lnTo>
                <a:lnTo>
                  <a:pt x="8176" y="13453"/>
                </a:lnTo>
                <a:lnTo>
                  <a:pt x="8297" y="13493"/>
                </a:lnTo>
                <a:lnTo>
                  <a:pt x="8418" y="13513"/>
                </a:lnTo>
                <a:lnTo>
                  <a:pt x="8559" y="13493"/>
                </a:lnTo>
                <a:lnTo>
                  <a:pt x="8680" y="13453"/>
                </a:lnTo>
                <a:lnTo>
                  <a:pt x="8801" y="13392"/>
                </a:lnTo>
                <a:lnTo>
                  <a:pt x="8901" y="13312"/>
                </a:lnTo>
                <a:lnTo>
                  <a:pt x="8982" y="13211"/>
                </a:lnTo>
                <a:lnTo>
                  <a:pt x="9042" y="13090"/>
                </a:lnTo>
                <a:lnTo>
                  <a:pt x="9082" y="12969"/>
                </a:lnTo>
                <a:lnTo>
                  <a:pt x="9103" y="12849"/>
                </a:lnTo>
                <a:lnTo>
                  <a:pt x="9082" y="12708"/>
                </a:lnTo>
                <a:lnTo>
                  <a:pt x="9042" y="12587"/>
                </a:lnTo>
                <a:lnTo>
                  <a:pt x="8982" y="12466"/>
                </a:lnTo>
                <a:lnTo>
                  <a:pt x="8901" y="12365"/>
                </a:lnTo>
                <a:lnTo>
                  <a:pt x="8801" y="12285"/>
                </a:lnTo>
                <a:lnTo>
                  <a:pt x="8680" y="12224"/>
                </a:lnTo>
                <a:lnTo>
                  <a:pt x="8559" y="12184"/>
                </a:lnTo>
                <a:lnTo>
                  <a:pt x="8418" y="12164"/>
                </a:lnTo>
                <a:close/>
                <a:moveTo>
                  <a:pt x="11338" y="12587"/>
                </a:moveTo>
                <a:lnTo>
                  <a:pt x="11177" y="12607"/>
                </a:lnTo>
                <a:lnTo>
                  <a:pt x="11016" y="12687"/>
                </a:lnTo>
                <a:lnTo>
                  <a:pt x="10875" y="12788"/>
                </a:lnTo>
                <a:lnTo>
                  <a:pt x="10794" y="12889"/>
                </a:lnTo>
                <a:lnTo>
                  <a:pt x="10734" y="12989"/>
                </a:lnTo>
                <a:lnTo>
                  <a:pt x="10693" y="13110"/>
                </a:lnTo>
                <a:lnTo>
                  <a:pt x="10693" y="13251"/>
                </a:lnTo>
                <a:lnTo>
                  <a:pt x="10693" y="13372"/>
                </a:lnTo>
                <a:lnTo>
                  <a:pt x="10734" y="13493"/>
                </a:lnTo>
                <a:lnTo>
                  <a:pt x="10794" y="13594"/>
                </a:lnTo>
                <a:lnTo>
                  <a:pt x="10875" y="13694"/>
                </a:lnTo>
                <a:lnTo>
                  <a:pt x="10875" y="13714"/>
                </a:lnTo>
                <a:lnTo>
                  <a:pt x="10975" y="13775"/>
                </a:lnTo>
                <a:lnTo>
                  <a:pt x="11096" y="13835"/>
                </a:lnTo>
                <a:lnTo>
                  <a:pt x="11217" y="13876"/>
                </a:lnTo>
                <a:lnTo>
                  <a:pt x="11338" y="13896"/>
                </a:lnTo>
                <a:lnTo>
                  <a:pt x="11519" y="13876"/>
                </a:lnTo>
                <a:lnTo>
                  <a:pt x="11660" y="13815"/>
                </a:lnTo>
                <a:lnTo>
                  <a:pt x="11801" y="13714"/>
                </a:lnTo>
                <a:lnTo>
                  <a:pt x="11902" y="13573"/>
                </a:lnTo>
                <a:lnTo>
                  <a:pt x="11922" y="13553"/>
                </a:lnTo>
                <a:lnTo>
                  <a:pt x="11982" y="13392"/>
                </a:lnTo>
                <a:lnTo>
                  <a:pt x="12002" y="13251"/>
                </a:lnTo>
                <a:lnTo>
                  <a:pt x="11982" y="13090"/>
                </a:lnTo>
                <a:lnTo>
                  <a:pt x="11922" y="12949"/>
                </a:lnTo>
                <a:lnTo>
                  <a:pt x="11902" y="12909"/>
                </a:lnTo>
                <a:lnTo>
                  <a:pt x="11821" y="12808"/>
                </a:lnTo>
                <a:lnTo>
                  <a:pt x="11741" y="12728"/>
                </a:lnTo>
                <a:lnTo>
                  <a:pt x="11640" y="12667"/>
                </a:lnTo>
                <a:lnTo>
                  <a:pt x="11519" y="12607"/>
                </a:lnTo>
                <a:lnTo>
                  <a:pt x="11338" y="12587"/>
                </a:lnTo>
                <a:close/>
                <a:moveTo>
                  <a:pt x="19453" y="13030"/>
                </a:moveTo>
                <a:lnTo>
                  <a:pt x="19353" y="13050"/>
                </a:lnTo>
                <a:lnTo>
                  <a:pt x="19272" y="13070"/>
                </a:lnTo>
                <a:lnTo>
                  <a:pt x="19191" y="13110"/>
                </a:lnTo>
                <a:lnTo>
                  <a:pt x="19131" y="13171"/>
                </a:lnTo>
                <a:lnTo>
                  <a:pt x="19091" y="13251"/>
                </a:lnTo>
                <a:lnTo>
                  <a:pt x="19050" y="13312"/>
                </a:lnTo>
                <a:lnTo>
                  <a:pt x="19030" y="13392"/>
                </a:lnTo>
                <a:lnTo>
                  <a:pt x="19030" y="13493"/>
                </a:lnTo>
                <a:lnTo>
                  <a:pt x="19030" y="13573"/>
                </a:lnTo>
                <a:lnTo>
                  <a:pt x="19050" y="13654"/>
                </a:lnTo>
                <a:lnTo>
                  <a:pt x="19091" y="13735"/>
                </a:lnTo>
                <a:lnTo>
                  <a:pt x="19131" y="13795"/>
                </a:lnTo>
                <a:lnTo>
                  <a:pt x="19191" y="13855"/>
                </a:lnTo>
                <a:lnTo>
                  <a:pt x="19272" y="13896"/>
                </a:lnTo>
                <a:lnTo>
                  <a:pt x="19353" y="13936"/>
                </a:lnTo>
                <a:lnTo>
                  <a:pt x="19574" y="13936"/>
                </a:lnTo>
                <a:lnTo>
                  <a:pt x="19655" y="13896"/>
                </a:lnTo>
                <a:lnTo>
                  <a:pt x="19735" y="13855"/>
                </a:lnTo>
                <a:lnTo>
                  <a:pt x="19796" y="13795"/>
                </a:lnTo>
                <a:lnTo>
                  <a:pt x="19836" y="13735"/>
                </a:lnTo>
                <a:lnTo>
                  <a:pt x="19876" y="13654"/>
                </a:lnTo>
                <a:lnTo>
                  <a:pt x="19896" y="13573"/>
                </a:lnTo>
                <a:lnTo>
                  <a:pt x="19896" y="13493"/>
                </a:lnTo>
                <a:lnTo>
                  <a:pt x="19896" y="13392"/>
                </a:lnTo>
                <a:lnTo>
                  <a:pt x="19876" y="13312"/>
                </a:lnTo>
                <a:lnTo>
                  <a:pt x="19836" y="13251"/>
                </a:lnTo>
                <a:lnTo>
                  <a:pt x="19796" y="13171"/>
                </a:lnTo>
                <a:lnTo>
                  <a:pt x="19735" y="13110"/>
                </a:lnTo>
                <a:lnTo>
                  <a:pt x="19655" y="13070"/>
                </a:lnTo>
                <a:lnTo>
                  <a:pt x="19574" y="13050"/>
                </a:lnTo>
                <a:lnTo>
                  <a:pt x="19453" y="13030"/>
                </a:lnTo>
                <a:close/>
                <a:moveTo>
                  <a:pt x="24870" y="13130"/>
                </a:moveTo>
                <a:lnTo>
                  <a:pt x="24790" y="13151"/>
                </a:lnTo>
                <a:lnTo>
                  <a:pt x="24669" y="13171"/>
                </a:lnTo>
                <a:lnTo>
                  <a:pt x="24588" y="13211"/>
                </a:lnTo>
                <a:lnTo>
                  <a:pt x="24508" y="13292"/>
                </a:lnTo>
                <a:lnTo>
                  <a:pt x="24427" y="13392"/>
                </a:lnTo>
                <a:lnTo>
                  <a:pt x="24367" y="13533"/>
                </a:lnTo>
                <a:lnTo>
                  <a:pt x="24347" y="13674"/>
                </a:lnTo>
                <a:lnTo>
                  <a:pt x="24367" y="13775"/>
                </a:lnTo>
                <a:lnTo>
                  <a:pt x="24387" y="13876"/>
                </a:lnTo>
                <a:lnTo>
                  <a:pt x="24447" y="13956"/>
                </a:lnTo>
                <a:lnTo>
                  <a:pt x="24508" y="14037"/>
                </a:lnTo>
                <a:lnTo>
                  <a:pt x="24588" y="14097"/>
                </a:lnTo>
                <a:lnTo>
                  <a:pt x="24669" y="14157"/>
                </a:lnTo>
                <a:lnTo>
                  <a:pt x="24770" y="14178"/>
                </a:lnTo>
                <a:lnTo>
                  <a:pt x="24870" y="14198"/>
                </a:lnTo>
                <a:lnTo>
                  <a:pt x="25011" y="14178"/>
                </a:lnTo>
                <a:lnTo>
                  <a:pt x="25132" y="14117"/>
                </a:lnTo>
                <a:lnTo>
                  <a:pt x="25253" y="14037"/>
                </a:lnTo>
                <a:lnTo>
                  <a:pt x="25313" y="13956"/>
                </a:lnTo>
                <a:lnTo>
                  <a:pt x="25374" y="13855"/>
                </a:lnTo>
                <a:lnTo>
                  <a:pt x="25394" y="13755"/>
                </a:lnTo>
                <a:lnTo>
                  <a:pt x="25414" y="13654"/>
                </a:lnTo>
                <a:lnTo>
                  <a:pt x="25394" y="13553"/>
                </a:lnTo>
                <a:lnTo>
                  <a:pt x="25374" y="13453"/>
                </a:lnTo>
                <a:lnTo>
                  <a:pt x="25313" y="13372"/>
                </a:lnTo>
                <a:lnTo>
                  <a:pt x="25253" y="13292"/>
                </a:lnTo>
                <a:lnTo>
                  <a:pt x="25172" y="13231"/>
                </a:lnTo>
                <a:lnTo>
                  <a:pt x="25072" y="13171"/>
                </a:lnTo>
                <a:lnTo>
                  <a:pt x="24991" y="13151"/>
                </a:lnTo>
                <a:lnTo>
                  <a:pt x="24870" y="13130"/>
                </a:lnTo>
                <a:close/>
                <a:moveTo>
                  <a:pt x="8297" y="6666"/>
                </a:moveTo>
                <a:lnTo>
                  <a:pt x="7995" y="6707"/>
                </a:lnTo>
                <a:lnTo>
                  <a:pt x="7733" y="6787"/>
                </a:lnTo>
                <a:lnTo>
                  <a:pt x="7471" y="6888"/>
                </a:lnTo>
                <a:lnTo>
                  <a:pt x="7250" y="7009"/>
                </a:lnTo>
                <a:lnTo>
                  <a:pt x="7008" y="7170"/>
                </a:lnTo>
                <a:lnTo>
                  <a:pt x="6787" y="7351"/>
                </a:lnTo>
                <a:lnTo>
                  <a:pt x="6364" y="7713"/>
                </a:lnTo>
                <a:lnTo>
                  <a:pt x="6142" y="7915"/>
                </a:lnTo>
                <a:lnTo>
                  <a:pt x="5941" y="8116"/>
                </a:lnTo>
                <a:lnTo>
                  <a:pt x="5558" y="8559"/>
                </a:lnTo>
                <a:lnTo>
                  <a:pt x="5196" y="9022"/>
                </a:lnTo>
                <a:lnTo>
                  <a:pt x="4874" y="9506"/>
                </a:lnTo>
                <a:lnTo>
                  <a:pt x="4592" y="9989"/>
                </a:lnTo>
                <a:lnTo>
                  <a:pt x="4350" y="10472"/>
                </a:lnTo>
                <a:lnTo>
                  <a:pt x="4129" y="10996"/>
                </a:lnTo>
                <a:lnTo>
                  <a:pt x="3927" y="11499"/>
                </a:lnTo>
                <a:lnTo>
                  <a:pt x="3746" y="12083"/>
                </a:lnTo>
                <a:lnTo>
                  <a:pt x="3666" y="12405"/>
                </a:lnTo>
                <a:lnTo>
                  <a:pt x="3585" y="12708"/>
                </a:lnTo>
                <a:lnTo>
                  <a:pt x="3545" y="13030"/>
                </a:lnTo>
                <a:lnTo>
                  <a:pt x="3504" y="13352"/>
                </a:lnTo>
                <a:lnTo>
                  <a:pt x="3504" y="13654"/>
                </a:lnTo>
                <a:lnTo>
                  <a:pt x="3545" y="13956"/>
                </a:lnTo>
                <a:lnTo>
                  <a:pt x="3585" y="14097"/>
                </a:lnTo>
                <a:lnTo>
                  <a:pt x="3666" y="14218"/>
                </a:lnTo>
                <a:lnTo>
                  <a:pt x="3746" y="14339"/>
                </a:lnTo>
                <a:lnTo>
                  <a:pt x="3847" y="14419"/>
                </a:lnTo>
                <a:lnTo>
                  <a:pt x="3968" y="14500"/>
                </a:lnTo>
                <a:lnTo>
                  <a:pt x="4088" y="14580"/>
                </a:lnTo>
                <a:lnTo>
                  <a:pt x="4229" y="14621"/>
                </a:lnTo>
                <a:lnTo>
                  <a:pt x="4370" y="14661"/>
                </a:lnTo>
                <a:lnTo>
                  <a:pt x="4672" y="14661"/>
                </a:lnTo>
                <a:lnTo>
                  <a:pt x="4813" y="14621"/>
                </a:lnTo>
                <a:lnTo>
                  <a:pt x="4934" y="14580"/>
                </a:lnTo>
                <a:lnTo>
                  <a:pt x="5055" y="14520"/>
                </a:lnTo>
                <a:lnTo>
                  <a:pt x="5176" y="14419"/>
                </a:lnTo>
                <a:lnTo>
                  <a:pt x="5277" y="14319"/>
                </a:lnTo>
                <a:lnTo>
                  <a:pt x="5337" y="14178"/>
                </a:lnTo>
                <a:lnTo>
                  <a:pt x="5438" y="13956"/>
                </a:lnTo>
                <a:lnTo>
                  <a:pt x="5518" y="13714"/>
                </a:lnTo>
                <a:lnTo>
                  <a:pt x="5619" y="13211"/>
                </a:lnTo>
                <a:lnTo>
                  <a:pt x="5720" y="12687"/>
                </a:lnTo>
                <a:lnTo>
                  <a:pt x="5780" y="12426"/>
                </a:lnTo>
                <a:lnTo>
                  <a:pt x="5860" y="12164"/>
                </a:lnTo>
                <a:lnTo>
                  <a:pt x="6022" y="11741"/>
                </a:lnTo>
                <a:lnTo>
                  <a:pt x="6183" y="11338"/>
                </a:lnTo>
                <a:lnTo>
                  <a:pt x="6384" y="10915"/>
                </a:lnTo>
                <a:lnTo>
                  <a:pt x="6606" y="10513"/>
                </a:lnTo>
                <a:lnTo>
                  <a:pt x="6827" y="10110"/>
                </a:lnTo>
                <a:lnTo>
                  <a:pt x="7089" y="9727"/>
                </a:lnTo>
                <a:lnTo>
                  <a:pt x="7351" y="9365"/>
                </a:lnTo>
                <a:lnTo>
                  <a:pt x="7633" y="9002"/>
                </a:lnTo>
                <a:lnTo>
                  <a:pt x="7975" y="8620"/>
                </a:lnTo>
                <a:lnTo>
                  <a:pt x="8297" y="8237"/>
                </a:lnTo>
                <a:lnTo>
                  <a:pt x="8458" y="8056"/>
                </a:lnTo>
                <a:lnTo>
                  <a:pt x="8599" y="7854"/>
                </a:lnTo>
                <a:lnTo>
                  <a:pt x="8740" y="7633"/>
                </a:lnTo>
                <a:lnTo>
                  <a:pt x="8841" y="7391"/>
                </a:lnTo>
                <a:lnTo>
                  <a:pt x="8861" y="7270"/>
                </a:lnTo>
                <a:lnTo>
                  <a:pt x="8861" y="7129"/>
                </a:lnTo>
                <a:lnTo>
                  <a:pt x="8821" y="7009"/>
                </a:lnTo>
                <a:lnTo>
                  <a:pt x="8740" y="6908"/>
                </a:lnTo>
                <a:lnTo>
                  <a:pt x="8660" y="6807"/>
                </a:lnTo>
                <a:lnTo>
                  <a:pt x="8539" y="6727"/>
                </a:lnTo>
                <a:lnTo>
                  <a:pt x="8418" y="6686"/>
                </a:lnTo>
                <a:lnTo>
                  <a:pt x="8297" y="6666"/>
                </a:lnTo>
                <a:close/>
                <a:moveTo>
                  <a:pt x="8579" y="15889"/>
                </a:moveTo>
                <a:lnTo>
                  <a:pt x="8478" y="15909"/>
                </a:lnTo>
                <a:lnTo>
                  <a:pt x="8378" y="15950"/>
                </a:lnTo>
                <a:lnTo>
                  <a:pt x="8277" y="15990"/>
                </a:lnTo>
                <a:lnTo>
                  <a:pt x="8196" y="16070"/>
                </a:lnTo>
                <a:lnTo>
                  <a:pt x="8116" y="16151"/>
                </a:lnTo>
                <a:lnTo>
                  <a:pt x="8076" y="16252"/>
                </a:lnTo>
                <a:lnTo>
                  <a:pt x="8035" y="16352"/>
                </a:lnTo>
                <a:lnTo>
                  <a:pt x="8015" y="16473"/>
                </a:lnTo>
                <a:lnTo>
                  <a:pt x="8035" y="16574"/>
                </a:lnTo>
                <a:lnTo>
                  <a:pt x="8076" y="16675"/>
                </a:lnTo>
                <a:lnTo>
                  <a:pt x="8116" y="16775"/>
                </a:lnTo>
                <a:lnTo>
                  <a:pt x="8196" y="16856"/>
                </a:lnTo>
                <a:lnTo>
                  <a:pt x="8277" y="16936"/>
                </a:lnTo>
                <a:lnTo>
                  <a:pt x="8378" y="16977"/>
                </a:lnTo>
                <a:lnTo>
                  <a:pt x="8478" y="17017"/>
                </a:lnTo>
                <a:lnTo>
                  <a:pt x="8579" y="17037"/>
                </a:lnTo>
                <a:lnTo>
                  <a:pt x="8700" y="17017"/>
                </a:lnTo>
                <a:lnTo>
                  <a:pt x="8801" y="16977"/>
                </a:lnTo>
                <a:lnTo>
                  <a:pt x="8901" y="16936"/>
                </a:lnTo>
                <a:lnTo>
                  <a:pt x="8982" y="16856"/>
                </a:lnTo>
                <a:lnTo>
                  <a:pt x="9062" y="16775"/>
                </a:lnTo>
                <a:lnTo>
                  <a:pt x="9103" y="16675"/>
                </a:lnTo>
                <a:lnTo>
                  <a:pt x="9143" y="16574"/>
                </a:lnTo>
                <a:lnTo>
                  <a:pt x="9163" y="16473"/>
                </a:lnTo>
                <a:lnTo>
                  <a:pt x="9143" y="16352"/>
                </a:lnTo>
                <a:lnTo>
                  <a:pt x="9103" y="16252"/>
                </a:lnTo>
                <a:lnTo>
                  <a:pt x="9062" y="16151"/>
                </a:lnTo>
                <a:lnTo>
                  <a:pt x="8982" y="16070"/>
                </a:lnTo>
                <a:lnTo>
                  <a:pt x="8901" y="15990"/>
                </a:lnTo>
                <a:lnTo>
                  <a:pt x="8801" y="15950"/>
                </a:lnTo>
                <a:lnTo>
                  <a:pt x="8700" y="15909"/>
                </a:lnTo>
                <a:lnTo>
                  <a:pt x="8579" y="15889"/>
                </a:lnTo>
                <a:close/>
                <a:moveTo>
                  <a:pt x="5055" y="16232"/>
                </a:moveTo>
                <a:lnTo>
                  <a:pt x="4934" y="16272"/>
                </a:lnTo>
                <a:lnTo>
                  <a:pt x="4833" y="16352"/>
                </a:lnTo>
                <a:lnTo>
                  <a:pt x="4733" y="16433"/>
                </a:lnTo>
                <a:lnTo>
                  <a:pt x="4672" y="16534"/>
                </a:lnTo>
                <a:lnTo>
                  <a:pt x="4632" y="16634"/>
                </a:lnTo>
                <a:lnTo>
                  <a:pt x="4592" y="16755"/>
                </a:lnTo>
                <a:lnTo>
                  <a:pt x="4592" y="16876"/>
                </a:lnTo>
                <a:lnTo>
                  <a:pt x="4592" y="16997"/>
                </a:lnTo>
                <a:lnTo>
                  <a:pt x="4632" y="17097"/>
                </a:lnTo>
                <a:lnTo>
                  <a:pt x="4672" y="17218"/>
                </a:lnTo>
                <a:lnTo>
                  <a:pt x="4733" y="17319"/>
                </a:lnTo>
                <a:lnTo>
                  <a:pt x="4833" y="17400"/>
                </a:lnTo>
                <a:lnTo>
                  <a:pt x="4934" y="17460"/>
                </a:lnTo>
                <a:lnTo>
                  <a:pt x="5055" y="17500"/>
                </a:lnTo>
                <a:lnTo>
                  <a:pt x="5357" y="17500"/>
                </a:lnTo>
                <a:lnTo>
                  <a:pt x="5478" y="17460"/>
                </a:lnTo>
                <a:lnTo>
                  <a:pt x="5579" y="17400"/>
                </a:lnTo>
                <a:lnTo>
                  <a:pt x="5679" y="17319"/>
                </a:lnTo>
                <a:lnTo>
                  <a:pt x="5740" y="17218"/>
                </a:lnTo>
                <a:lnTo>
                  <a:pt x="5780" y="17097"/>
                </a:lnTo>
                <a:lnTo>
                  <a:pt x="5820" y="16997"/>
                </a:lnTo>
                <a:lnTo>
                  <a:pt x="5820" y="16876"/>
                </a:lnTo>
                <a:lnTo>
                  <a:pt x="5820" y="16755"/>
                </a:lnTo>
                <a:lnTo>
                  <a:pt x="5780" y="16634"/>
                </a:lnTo>
                <a:lnTo>
                  <a:pt x="5740" y="16534"/>
                </a:lnTo>
                <a:lnTo>
                  <a:pt x="5679" y="16433"/>
                </a:lnTo>
                <a:lnTo>
                  <a:pt x="5579" y="16352"/>
                </a:lnTo>
                <a:lnTo>
                  <a:pt x="5478" y="16272"/>
                </a:lnTo>
                <a:lnTo>
                  <a:pt x="5357" y="16232"/>
                </a:lnTo>
                <a:close/>
                <a:moveTo>
                  <a:pt x="22595" y="16977"/>
                </a:moveTo>
                <a:lnTo>
                  <a:pt x="22474" y="16997"/>
                </a:lnTo>
                <a:lnTo>
                  <a:pt x="22373" y="17037"/>
                </a:lnTo>
                <a:lnTo>
                  <a:pt x="22293" y="17077"/>
                </a:lnTo>
                <a:lnTo>
                  <a:pt x="22212" y="17158"/>
                </a:lnTo>
                <a:lnTo>
                  <a:pt x="22172" y="17238"/>
                </a:lnTo>
                <a:lnTo>
                  <a:pt x="22132" y="17319"/>
                </a:lnTo>
                <a:lnTo>
                  <a:pt x="22091" y="17420"/>
                </a:lnTo>
                <a:lnTo>
                  <a:pt x="22091" y="17520"/>
                </a:lnTo>
                <a:lnTo>
                  <a:pt x="22091" y="17621"/>
                </a:lnTo>
                <a:lnTo>
                  <a:pt x="22132" y="17702"/>
                </a:lnTo>
                <a:lnTo>
                  <a:pt x="22172" y="17802"/>
                </a:lnTo>
                <a:lnTo>
                  <a:pt x="22212" y="17883"/>
                </a:lnTo>
                <a:lnTo>
                  <a:pt x="22293" y="17943"/>
                </a:lnTo>
                <a:lnTo>
                  <a:pt x="22373" y="18004"/>
                </a:lnTo>
                <a:lnTo>
                  <a:pt x="22474" y="18024"/>
                </a:lnTo>
                <a:lnTo>
                  <a:pt x="22595" y="18044"/>
                </a:lnTo>
                <a:lnTo>
                  <a:pt x="22715" y="18024"/>
                </a:lnTo>
                <a:lnTo>
                  <a:pt x="22836" y="18004"/>
                </a:lnTo>
                <a:lnTo>
                  <a:pt x="22917" y="17943"/>
                </a:lnTo>
                <a:lnTo>
                  <a:pt x="22977" y="17883"/>
                </a:lnTo>
                <a:lnTo>
                  <a:pt x="23038" y="17802"/>
                </a:lnTo>
                <a:lnTo>
                  <a:pt x="23078" y="17702"/>
                </a:lnTo>
                <a:lnTo>
                  <a:pt x="23098" y="17621"/>
                </a:lnTo>
                <a:lnTo>
                  <a:pt x="23118" y="17520"/>
                </a:lnTo>
                <a:lnTo>
                  <a:pt x="23098" y="17420"/>
                </a:lnTo>
                <a:lnTo>
                  <a:pt x="23078" y="17319"/>
                </a:lnTo>
                <a:lnTo>
                  <a:pt x="23038" y="17238"/>
                </a:lnTo>
                <a:lnTo>
                  <a:pt x="22977" y="17158"/>
                </a:lnTo>
                <a:lnTo>
                  <a:pt x="22917" y="17077"/>
                </a:lnTo>
                <a:lnTo>
                  <a:pt x="22836" y="17037"/>
                </a:lnTo>
                <a:lnTo>
                  <a:pt x="22715" y="16997"/>
                </a:lnTo>
                <a:lnTo>
                  <a:pt x="22595" y="16977"/>
                </a:lnTo>
                <a:close/>
                <a:moveTo>
                  <a:pt x="26099" y="17259"/>
                </a:moveTo>
                <a:lnTo>
                  <a:pt x="25937" y="17279"/>
                </a:lnTo>
                <a:lnTo>
                  <a:pt x="25776" y="17339"/>
                </a:lnTo>
                <a:lnTo>
                  <a:pt x="25696" y="17379"/>
                </a:lnTo>
                <a:lnTo>
                  <a:pt x="25635" y="17440"/>
                </a:lnTo>
                <a:lnTo>
                  <a:pt x="25535" y="17581"/>
                </a:lnTo>
                <a:lnTo>
                  <a:pt x="25474" y="17722"/>
                </a:lnTo>
                <a:lnTo>
                  <a:pt x="25454" y="17883"/>
                </a:lnTo>
                <a:lnTo>
                  <a:pt x="25474" y="18004"/>
                </a:lnTo>
                <a:lnTo>
                  <a:pt x="25494" y="18125"/>
                </a:lnTo>
                <a:lnTo>
                  <a:pt x="25555" y="18225"/>
                </a:lnTo>
                <a:lnTo>
                  <a:pt x="25635" y="18306"/>
                </a:lnTo>
                <a:lnTo>
                  <a:pt x="25696" y="18386"/>
                </a:lnTo>
                <a:lnTo>
                  <a:pt x="25797" y="18427"/>
                </a:lnTo>
                <a:lnTo>
                  <a:pt x="25877" y="18467"/>
                </a:lnTo>
                <a:lnTo>
                  <a:pt x="25978" y="18487"/>
                </a:lnTo>
                <a:lnTo>
                  <a:pt x="26078" y="18507"/>
                </a:lnTo>
                <a:lnTo>
                  <a:pt x="26179" y="18487"/>
                </a:lnTo>
                <a:lnTo>
                  <a:pt x="26280" y="18467"/>
                </a:lnTo>
                <a:lnTo>
                  <a:pt x="26360" y="18406"/>
                </a:lnTo>
                <a:lnTo>
                  <a:pt x="26501" y="18326"/>
                </a:lnTo>
                <a:lnTo>
                  <a:pt x="26582" y="18185"/>
                </a:lnTo>
                <a:lnTo>
                  <a:pt x="26602" y="18185"/>
                </a:lnTo>
                <a:lnTo>
                  <a:pt x="26683" y="18024"/>
                </a:lnTo>
                <a:lnTo>
                  <a:pt x="26703" y="17863"/>
                </a:lnTo>
                <a:lnTo>
                  <a:pt x="26703" y="17782"/>
                </a:lnTo>
                <a:lnTo>
                  <a:pt x="26703" y="17702"/>
                </a:lnTo>
                <a:lnTo>
                  <a:pt x="26662" y="17621"/>
                </a:lnTo>
                <a:lnTo>
                  <a:pt x="26622" y="17561"/>
                </a:lnTo>
                <a:lnTo>
                  <a:pt x="26521" y="17420"/>
                </a:lnTo>
                <a:lnTo>
                  <a:pt x="26401" y="17339"/>
                </a:lnTo>
                <a:lnTo>
                  <a:pt x="26260" y="17259"/>
                </a:lnTo>
                <a:close/>
                <a:moveTo>
                  <a:pt x="16312" y="14862"/>
                </a:moveTo>
                <a:lnTo>
                  <a:pt x="16412" y="15043"/>
                </a:lnTo>
                <a:lnTo>
                  <a:pt x="16533" y="15225"/>
                </a:lnTo>
                <a:lnTo>
                  <a:pt x="16694" y="15386"/>
                </a:lnTo>
                <a:lnTo>
                  <a:pt x="16876" y="15547"/>
                </a:lnTo>
                <a:lnTo>
                  <a:pt x="17218" y="15849"/>
                </a:lnTo>
                <a:lnTo>
                  <a:pt x="17480" y="16050"/>
                </a:lnTo>
                <a:lnTo>
                  <a:pt x="17923" y="16433"/>
                </a:lnTo>
                <a:lnTo>
                  <a:pt x="18386" y="16775"/>
                </a:lnTo>
                <a:lnTo>
                  <a:pt x="18849" y="17138"/>
                </a:lnTo>
                <a:lnTo>
                  <a:pt x="19353" y="17440"/>
                </a:lnTo>
                <a:lnTo>
                  <a:pt x="19030" y="17681"/>
                </a:lnTo>
                <a:lnTo>
                  <a:pt x="17903" y="18447"/>
                </a:lnTo>
                <a:lnTo>
                  <a:pt x="16896" y="19111"/>
                </a:lnTo>
                <a:lnTo>
                  <a:pt x="16735" y="19212"/>
                </a:lnTo>
                <a:lnTo>
                  <a:pt x="16614" y="19333"/>
                </a:lnTo>
                <a:lnTo>
                  <a:pt x="16352" y="19574"/>
                </a:lnTo>
                <a:lnTo>
                  <a:pt x="16332" y="19474"/>
                </a:lnTo>
                <a:lnTo>
                  <a:pt x="16292" y="19393"/>
                </a:lnTo>
                <a:lnTo>
                  <a:pt x="16191" y="19232"/>
                </a:lnTo>
                <a:lnTo>
                  <a:pt x="16030" y="19071"/>
                </a:lnTo>
                <a:lnTo>
                  <a:pt x="15889" y="18930"/>
                </a:lnTo>
                <a:lnTo>
                  <a:pt x="15325" y="18467"/>
                </a:lnTo>
                <a:lnTo>
                  <a:pt x="14741" y="18004"/>
                </a:lnTo>
                <a:lnTo>
                  <a:pt x="14258" y="17621"/>
                </a:lnTo>
                <a:lnTo>
                  <a:pt x="13774" y="17259"/>
                </a:lnTo>
                <a:lnTo>
                  <a:pt x="12768" y="16574"/>
                </a:lnTo>
                <a:lnTo>
                  <a:pt x="12969" y="16453"/>
                </a:lnTo>
                <a:lnTo>
                  <a:pt x="13170" y="16352"/>
                </a:lnTo>
                <a:lnTo>
                  <a:pt x="13835" y="16010"/>
                </a:lnTo>
                <a:lnTo>
                  <a:pt x="14479" y="15688"/>
                </a:lnTo>
                <a:lnTo>
                  <a:pt x="15144" y="15366"/>
                </a:lnTo>
                <a:lnTo>
                  <a:pt x="15829" y="15064"/>
                </a:lnTo>
                <a:lnTo>
                  <a:pt x="16312" y="14862"/>
                </a:lnTo>
                <a:close/>
                <a:moveTo>
                  <a:pt x="3666" y="18789"/>
                </a:moveTo>
                <a:lnTo>
                  <a:pt x="3565" y="18809"/>
                </a:lnTo>
                <a:lnTo>
                  <a:pt x="3464" y="18829"/>
                </a:lnTo>
                <a:lnTo>
                  <a:pt x="3384" y="18890"/>
                </a:lnTo>
                <a:lnTo>
                  <a:pt x="3323" y="18950"/>
                </a:lnTo>
                <a:lnTo>
                  <a:pt x="3263" y="19031"/>
                </a:lnTo>
                <a:lnTo>
                  <a:pt x="3222" y="19111"/>
                </a:lnTo>
                <a:lnTo>
                  <a:pt x="3202" y="19192"/>
                </a:lnTo>
                <a:lnTo>
                  <a:pt x="3202" y="19292"/>
                </a:lnTo>
                <a:lnTo>
                  <a:pt x="3202" y="19373"/>
                </a:lnTo>
                <a:lnTo>
                  <a:pt x="3222" y="19474"/>
                </a:lnTo>
                <a:lnTo>
                  <a:pt x="3263" y="19554"/>
                </a:lnTo>
                <a:lnTo>
                  <a:pt x="3323" y="19615"/>
                </a:lnTo>
                <a:lnTo>
                  <a:pt x="3384" y="19675"/>
                </a:lnTo>
                <a:lnTo>
                  <a:pt x="3464" y="19735"/>
                </a:lnTo>
                <a:lnTo>
                  <a:pt x="3565" y="19756"/>
                </a:lnTo>
                <a:lnTo>
                  <a:pt x="3666" y="19776"/>
                </a:lnTo>
                <a:lnTo>
                  <a:pt x="3786" y="19756"/>
                </a:lnTo>
                <a:lnTo>
                  <a:pt x="3887" y="19735"/>
                </a:lnTo>
                <a:lnTo>
                  <a:pt x="3968" y="19675"/>
                </a:lnTo>
                <a:lnTo>
                  <a:pt x="4028" y="19615"/>
                </a:lnTo>
                <a:lnTo>
                  <a:pt x="4088" y="19554"/>
                </a:lnTo>
                <a:lnTo>
                  <a:pt x="4129" y="19474"/>
                </a:lnTo>
                <a:lnTo>
                  <a:pt x="4149" y="19373"/>
                </a:lnTo>
                <a:lnTo>
                  <a:pt x="4149" y="19292"/>
                </a:lnTo>
                <a:lnTo>
                  <a:pt x="4149" y="19192"/>
                </a:lnTo>
                <a:lnTo>
                  <a:pt x="4129" y="19111"/>
                </a:lnTo>
                <a:lnTo>
                  <a:pt x="4088" y="19031"/>
                </a:lnTo>
                <a:lnTo>
                  <a:pt x="4028" y="18950"/>
                </a:lnTo>
                <a:lnTo>
                  <a:pt x="3968" y="18890"/>
                </a:lnTo>
                <a:lnTo>
                  <a:pt x="3887" y="18829"/>
                </a:lnTo>
                <a:lnTo>
                  <a:pt x="3786" y="18809"/>
                </a:lnTo>
                <a:lnTo>
                  <a:pt x="3666" y="18789"/>
                </a:lnTo>
                <a:close/>
                <a:moveTo>
                  <a:pt x="5941" y="20460"/>
                </a:moveTo>
                <a:lnTo>
                  <a:pt x="5840" y="20501"/>
                </a:lnTo>
                <a:lnTo>
                  <a:pt x="5720" y="20541"/>
                </a:lnTo>
                <a:lnTo>
                  <a:pt x="5599" y="20642"/>
                </a:lnTo>
                <a:lnTo>
                  <a:pt x="5518" y="20763"/>
                </a:lnTo>
                <a:lnTo>
                  <a:pt x="5458" y="20903"/>
                </a:lnTo>
                <a:lnTo>
                  <a:pt x="5438" y="21065"/>
                </a:lnTo>
                <a:lnTo>
                  <a:pt x="5438" y="21165"/>
                </a:lnTo>
                <a:lnTo>
                  <a:pt x="5478" y="21286"/>
                </a:lnTo>
                <a:lnTo>
                  <a:pt x="5538" y="21387"/>
                </a:lnTo>
                <a:lnTo>
                  <a:pt x="5599" y="21467"/>
                </a:lnTo>
                <a:lnTo>
                  <a:pt x="5720" y="21568"/>
                </a:lnTo>
                <a:lnTo>
                  <a:pt x="5860" y="21628"/>
                </a:lnTo>
                <a:lnTo>
                  <a:pt x="6022" y="21649"/>
                </a:lnTo>
                <a:lnTo>
                  <a:pt x="6183" y="21628"/>
                </a:lnTo>
                <a:lnTo>
                  <a:pt x="6243" y="21608"/>
                </a:lnTo>
                <a:lnTo>
                  <a:pt x="6384" y="21548"/>
                </a:lnTo>
                <a:lnTo>
                  <a:pt x="6505" y="21467"/>
                </a:lnTo>
                <a:lnTo>
                  <a:pt x="6565" y="21367"/>
                </a:lnTo>
                <a:lnTo>
                  <a:pt x="6626" y="21266"/>
                </a:lnTo>
                <a:lnTo>
                  <a:pt x="6646" y="21165"/>
                </a:lnTo>
                <a:lnTo>
                  <a:pt x="6666" y="21065"/>
                </a:lnTo>
                <a:lnTo>
                  <a:pt x="6646" y="20903"/>
                </a:lnTo>
                <a:lnTo>
                  <a:pt x="6585" y="20763"/>
                </a:lnTo>
                <a:lnTo>
                  <a:pt x="6525" y="20682"/>
                </a:lnTo>
                <a:lnTo>
                  <a:pt x="6444" y="20601"/>
                </a:lnTo>
                <a:lnTo>
                  <a:pt x="6344" y="20541"/>
                </a:lnTo>
                <a:lnTo>
                  <a:pt x="6243" y="20501"/>
                </a:lnTo>
                <a:lnTo>
                  <a:pt x="6183" y="20481"/>
                </a:lnTo>
                <a:lnTo>
                  <a:pt x="6062" y="20460"/>
                </a:lnTo>
                <a:close/>
                <a:moveTo>
                  <a:pt x="18728" y="18789"/>
                </a:moveTo>
                <a:lnTo>
                  <a:pt x="18708" y="19011"/>
                </a:lnTo>
                <a:lnTo>
                  <a:pt x="18708" y="19212"/>
                </a:lnTo>
                <a:lnTo>
                  <a:pt x="18748" y="19635"/>
                </a:lnTo>
                <a:lnTo>
                  <a:pt x="18769" y="20158"/>
                </a:lnTo>
                <a:lnTo>
                  <a:pt x="18809" y="20400"/>
                </a:lnTo>
                <a:lnTo>
                  <a:pt x="18869" y="20642"/>
                </a:lnTo>
                <a:lnTo>
                  <a:pt x="18265" y="20944"/>
                </a:lnTo>
                <a:lnTo>
                  <a:pt x="17661" y="21246"/>
                </a:lnTo>
                <a:lnTo>
                  <a:pt x="16513" y="21890"/>
                </a:lnTo>
                <a:lnTo>
                  <a:pt x="15285" y="22555"/>
                </a:lnTo>
                <a:lnTo>
                  <a:pt x="15265" y="22172"/>
                </a:lnTo>
                <a:lnTo>
                  <a:pt x="15245" y="21790"/>
                </a:lnTo>
                <a:lnTo>
                  <a:pt x="15184" y="21024"/>
                </a:lnTo>
                <a:lnTo>
                  <a:pt x="15164" y="20481"/>
                </a:lnTo>
                <a:lnTo>
                  <a:pt x="15104" y="19917"/>
                </a:lnTo>
                <a:lnTo>
                  <a:pt x="15083" y="19735"/>
                </a:lnTo>
                <a:lnTo>
                  <a:pt x="15083" y="19735"/>
                </a:lnTo>
                <a:lnTo>
                  <a:pt x="15204" y="19836"/>
                </a:lnTo>
                <a:lnTo>
                  <a:pt x="15305" y="19917"/>
                </a:lnTo>
                <a:lnTo>
                  <a:pt x="15446" y="20017"/>
                </a:lnTo>
                <a:lnTo>
                  <a:pt x="15587" y="20098"/>
                </a:lnTo>
                <a:lnTo>
                  <a:pt x="15748" y="20138"/>
                </a:lnTo>
                <a:lnTo>
                  <a:pt x="15889" y="20158"/>
                </a:lnTo>
                <a:lnTo>
                  <a:pt x="15969" y="20158"/>
                </a:lnTo>
                <a:lnTo>
                  <a:pt x="16030" y="20138"/>
                </a:lnTo>
                <a:lnTo>
                  <a:pt x="16110" y="20118"/>
                </a:lnTo>
                <a:lnTo>
                  <a:pt x="16171" y="20078"/>
                </a:lnTo>
                <a:lnTo>
                  <a:pt x="16231" y="20017"/>
                </a:lnTo>
                <a:lnTo>
                  <a:pt x="16272" y="19937"/>
                </a:lnTo>
                <a:lnTo>
                  <a:pt x="16674" y="19856"/>
                </a:lnTo>
                <a:lnTo>
                  <a:pt x="16876" y="19796"/>
                </a:lnTo>
                <a:lnTo>
                  <a:pt x="17057" y="19715"/>
                </a:lnTo>
                <a:lnTo>
                  <a:pt x="17379" y="19574"/>
                </a:lnTo>
                <a:lnTo>
                  <a:pt x="17661" y="19413"/>
                </a:lnTo>
                <a:lnTo>
                  <a:pt x="18265" y="19071"/>
                </a:lnTo>
                <a:lnTo>
                  <a:pt x="18728" y="18789"/>
                </a:lnTo>
                <a:close/>
                <a:moveTo>
                  <a:pt x="17701" y="1189"/>
                </a:moveTo>
                <a:lnTo>
                  <a:pt x="18305" y="1229"/>
                </a:lnTo>
                <a:lnTo>
                  <a:pt x="18910" y="1290"/>
                </a:lnTo>
                <a:lnTo>
                  <a:pt x="19514" y="1370"/>
                </a:lnTo>
                <a:lnTo>
                  <a:pt x="20259" y="1531"/>
                </a:lnTo>
                <a:lnTo>
                  <a:pt x="20964" y="1733"/>
                </a:lnTo>
                <a:lnTo>
                  <a:pt x="21688" y="1974"/>
                </a:lnTo>
                <a:lnTo>
                  <a:pt x="22373" y="2236"/>
                </a:lnTo>
                <a:lnTo>
                  <a:pt x="23038" y="2558"/>
                </a:lnTo>
                <a:lnTo>
                  <a:pt x="23702" y="2921"/>
                </a:lnTo>
                <a:lnTo>
                  <a:pt x="24326" y="3324"/>
                </a:lnTo>
                <a:lnTo>
                  <a:pt x="24951" y="3746"/>
                </a:lnTo>
                <a:lnTo>
                  <a:pt x="25535" y="4210"/>
                </a:lnTo>
                <a:lnTo>
                  <a:pt x="26078" y="4693"/>
                </a:lnTo>
                <a:lnTo>
                  <a:pt x="26622" y="5216"/>
                </a:lnTo>
                <a:lnTo>
                  <a:pt x="27126" y="5780"/>
                </a:lnTo>
                <a:lnTo>
                  <a:pt x="27589" y="6364"/>
                </a:lnTo>
                <a:lnTo>
                  <a:pt x="28032" y="6968"/>
                </a:lnTo>
                <a:lnTo>
                  <a:pt x="28414" y="7593"/>
                </a:lnTo>
                <a:lnTo>
                  <a:pt x="28777" y="8257"/>
                </a:lnTo>
                <a:lnTo>
                  <a:pt x="28978" y="8620"/>
                </a:lnTo>
                <a:lnTo>
                  <a:pt x="29139" y="9002"/>
                </a:lnTo>
                <a:lnTo>
                  <a:pt x="29300" y="9385"/>
                </a:lnTo>
                <a:lnTo>
                  <a:pt x="29441" y="9767"/>
                </a:lnTo>
                <a:lnTo>
                  <a:pt x="29562" y="10150"/>
                </a:lnTo>
                <a:lnTo>
                  <a:pt x="29683" y="10553"/>
                </a:lnTo>
                <a:lnTo>
                  <a:pt x="29784" y="10956"/>
                </a:lnTo>
                <a:lnTo>
                  <a:pt x="29884" y="11338"/>
                </a:lnTo>
                <a:lnTo>
                  <a:pt x="29965" y="11741"/>
                </a:lnTo>
                <a:lnTo>
                  <a:pt x="30025" y="12144"/>
                </a:lnTo>
                <a:lnTo>
                  <a:pt x="30086" y="12567"/>
                </a:lnTo>
                <a:lnTo>
                  <a:pt x="30126" y="12969"/>
                </a:lnTo>
                <a:lnTo>
                  <a:pt x="30146" y="13372"/>
                </a:lnTo>
                <a:lnTo>
                  <a:pt x="30166" y="13795"/>
                </a:lnTo>
                <a:lnTo>
                  <a:pt x="30166" y="14198"/>
                </a:lnTo>
                <a:lnTo>
                  <a:pt x="30146" y="14600"/>
                </a:lnTo>
                <a:lnTo>
                  <a:pt x="30126" y="15023"/>
                </a:lnTo>
                <a:lnTo>
                  <a:pt x="30086" y="15426"/>
                </a:lnTo>
                <a:lnTo>
                  <a:pt x="30046" y="15829"/>
                </a:lnTo>
                <a:lnTo>
                  <a:pt x="29985" y="16232"/>
                </a:lnTo>
                <a:lnTo>
                  <a:pt x="29905" y="16654"/>
                </a:lnTo>
                <a:lnTo>
                  <a:pt x="29824" y="17037"/>
                </a:lnTo>
                <a:lnTo>
                  <a:pt x="29723" y="17440"/>
                </a:lnTo>
                <a:lnTo>
                  <a:pt x="29602" y="17843"/>
                </a:lnTo>
                <a:lnTo>
                  <a:pt x="29482" y="18225"/>
                </a:lnTo>
                <a:lnTo>
                  <a:pt x="29361" y="18628"/>
                </a:lnTo>
                <a:lnTo>
                  <a:pt x="29200" y="19011"/>
                </a:lnTo>
                <a:lnTo>
                  <a:pt x="29039" y="19373"/>
                </a:lnTo>
                <a:lnTo>
                  <a:pt x="28878" y="19756"/>
                </a:lnTo>
                <a:lnTo>
                  <a:pt x="28696" y="20118"/>
                </a:lnTo>
                <a:lnTo>
                  <a:pt x="28495" y="20481"/>
                </a:lnTo>
                <a:lnTo>
                  <a:pt x="28294" y="20843"/>
                </a:lnTo>
                <a:lnTo>
                  <a:pt x="28032" y="21246"/>
                </a:lnTo>
                <a:lnTo>
                  <a:pt x="27750" y="21649"/>
                </a:lnTo>
                <a:lnTo>
                  <a:pt x="27569" y="21387"/>
                </a:lnTo>
                <a:lnTo>
                  <a:pt x="27347" y="21125"/>
                </a:lnTo>
                <a:lnTo>
                  <a:pt x="27105" y="20883"/>
                </a:lnTo>
                <a:lnTo>
                  <a:pt x="26844" y="20682"/>
                </a:lnTo>
                <a:lnTo>
                  <a:pt x="26562" y="20481"/>
                </a:lnTo>
                <a:lnTo>
                  <a:pt x="26260" y="20319"/>
                </a:lnTo>
                <a:lnTo>
                  <a:pt x="25958" y="20158"/>
                </a:lnTo>
                <a:lnTo>
                  <a:pt x="25635" y="20017"/>
                </a:lnTo>
                <a:lnTo>
                  <a:pt x="25313" y="19917"/>
                </a:lnTo>
                <a:lnTo>
                  <a:pt x="24971" y="19816"/>
                </a:lnTo>
                <a:lnTo>
                  <a:pt x="24649" y="19735"/>
                </a:lnTo>
                <a:lnTo>
                  <a:pt x="24306" y="19675"/>
                </a:lnTo>
                <a:lnTo>
                  <a:pt x="23964" y="19615"/>
                </a:lnTo>
                <a:lnTo>
                  <a:pt x="23622" y="19595"/>
                </a:lnTo>
                <a:lnTo>
                  <a:pt x="23299" y="19574"/>
                </a:lnTo>
                <a:lnTo>
                  <a:pt x="22575" y="19574"/>
                </a:lnTo>
                <a:lnTo>
                  <a:pt x="22172" y="19615"/>
                </a:lnTo>
                <a:lnTo>
                  <a:pt x="21789" y="19675"/>
                </a:lnTo>
                <a:lnTo>
                  <a:pt x="21386" y="19756"/>
                </a:lnTo>
                <a:lnTo>
                  <a:pt x="21004" y="19856"/>
                </a:lnTo>
                <a:lnTo>
                  <a:pt x="20621" y="19957"/>
                </a:lnTo>
                <a:lnTo>
                  <a:pt x="20259" y="20078"/>
                </a:lnTo>
                <a:lnTo>
                  <a:pt x="19876" y="20219"/>
                </a:lnTo>
                <a:lnTo>
                  <a:pt x="19836" y="19856"/>
                </a:lnTo>
                <a:lnTo>
                  <a:pt x="19775" y="19494"/>
                </a:lnTo>
                <a:lnTo>
                  <a:pt x="19755" y="19192"/>
                </a:lnTo>
                <a:lnTo>
                  <a:pt x="19695" y="18910"/>
                </a:lnTo>
                <a:lnTo>
                  <a:pt x="19634" y="18628"/>
                </a:lnTo>
                <a:lnTo>
                  <a:pt x="19574" y="18487"/>
                </a:lnTo>
                <a:lnTo>
                  <a:pt x="19514" y="18346"/>
                </a:lnTo>
                <a:lnTo>
                  <a:pt x="19494" y="18306"/>
                </a:lnTo>
                <a:lnTo>
                  <a:pt x="19997" y="17963"/>
                </a:lnTo>
                <a:lnTo>
                  <a:pt x="20239" y="17782"/>
                </a:lnTo>
                <a:lnTo>
                  <a:pt x="20460" y="17581"/>
                </a:lnTo>
                <a:lnTo>
                  <a:pt x="20541" y="17500"/>
                </a:lnTo>
                <a:lnTo>
                  <a:pt x="20581" y="17400"/>
                </a:lnTo>
                <a:lnTo>
                  <a:pt x="20581" y="17299"/>
                </a:lnTo>
                <a:lnTo>
                  <a:pt x="20561" y="17218"/>
                </a:lnTo>
                <a:lnTo>
                  <a:pt x="20521" y="17118"/>
                </a:lnTo>
                <a:lnTo>
                  <a:pt x="20460" y="17057"/>
                </a:lnTo>
                <a:lnTo>
                  <a:pt x="20380" y="16997"/>
                </a:lnTo>
                <a:lnTo>
                  <a:pt x="20279" y="16977"/>
                </a:lnTo>
                <a:lnTo>
                  <a:pt x="20218" y="16896"/>
                </a:lnTo>
                <a:lnTo>
                  <a:pt x="20138" y="16816"/>
                </a:lnTo>
                <a:lnTo>
                  <a:pt x="19614" y="16433"/>
                </a:lnTo>
                <a:lnTo>
                  <a:pt x="19091" y="16070"/>
                </a:lnTo>
                <a:lnTo>
                  <a:pt x="18547" y="15688"/>
                </a:lnTo>
                <a:lnTo>
                  <a:pt x="18044" y="15305"/>
                </a:lnTo>
                <a:lnTo>
                  <a:pt x="17621" y="14903"/>
                </a:lnTo>
                <a:lnTo>
                  <a:pt x="17299" y="14641"/>
                </a:lnTo>
                <a:lnTo>
                  <a:pt x="17117" y="14520"/>
                </a:lnTo>
                <a:lnTo>
                  <a:pt x="16956" y="14419"/>
                </a:lnTo>
                <a:lnTo>
                  <a:pt x="16956" y="14399"/>
                </a:lnTo>
                <a:lnTo>
                  <a:pt x="16996" y="14339"/>
                </a:lnTo>
                <a:lnTo>
                  <a:pt x="16996" y="14278"/>
                </a:lnTo>
                <a:lnTo>
                  <a:pt x="16996" y="14218"/>
                </a:lnTo>
                <a:lnTo>
                  <a:pt x="16976" y="14157"/>
                </a:lnTo>
                <a:lnTo>
                  <a:pt x="16936" y="14097"/>
                </a:lnTo>
                <a:lnTo>
                  <a:pt x="16896" y="14057"/>
                </a:lnTo>
                <a:lnTo>
                  <a:pt x="16856" y="14016"/>
                </a:lnTo>
                <a:lnTo>
                  <a:pt x="16795" y="13976"/>
                </a:lnTo>
                <a:lnTo>
                  <a:pt x="16614" y="13956"/>
                </a:lnTo>
                <a:lnTo>
                  <a:pt x="16453" y="13956"/>
                </a:lnTo>
                <a:lnTo>
                  <a:pt x="16292" y="13976"/>
                </a:lnTo>
                <a:lnTo>
                  <a:pt x="16131" y="14037"/>
                </a:lnTo>
                <a:lnTo>
                  <a:pt x="15808" y="14157"/>
                </a:lnTo>
                <a:lnTo>
                  <a:pt x="15506" y="14278"/>
                </a:lnTo>
                <a:lnTo>
                  <a:pt x="14842" y="14580"/>
                </a:lnTo>
                <a:lnTo>
                  <a:pt x="14197" y="14882"/>
                </a:lnTo>
                <a:lnTo>
                  <a:pt x="13855" y="15043"/>
                </a:lnTo>
                <a:lnTo>
                  <a:pt x="13533" y="15225"/>
                </a:lnTo>
                <a:lnTo>
                  <a:pt x="12909" y="15607"/>
                </a:lnTo>
                <a:lnTo>
                  <a:pt x="12687" y="15728"/>
                </a:lnTo>
                <a:lnTo>
                  <a:pt x="12466" y="15869"/>
                </a:lnTo>
                <a:lnTo>
                  <a:pt x="12264" y="16030"/>
                </a:lnTo>
                <a:lnTo>
                  <a:pt x="12184" y="16131"/>
                </a:lnTo>
                <a:lnTo>
                  <a:pt x="12103" y="16232"/>
                </a:lnTo>
                <a:lnTo>
                  <a:pt x="11942" y="16232"/>
                </a:lnTo>
                <a:lnTo>
                  <a:pt x="11861" y="16272"/>
                </a:lnTo>
                <a:lnTo>
                  <a:pt x="11781" y="16292"/>
                </a:lnTo>
                <a:lnTo>
                  <a:pt x="11237" y="16654"/>
                </a:lnTo>
                <a:lnTo>
                  <a:pt x="10693" y="17037"/>
                </a:lnTo>
                <a:lnTo>
                  <a:pt x="10170" y="17440"/>
                </a:lnTo>
                <a:lnTo>
                  <a:pt x="9666" y="17843"/>
                </a:lnTo>
                <a:lnTo>
                  <a:pt x="9163" y="18286"/>
                </a:lnTo>
                <a:lnTo>
                  <a:pt x="8901" y="18527"/>
                </a:lnTo>
                <a:lnTo>
                  <a:pt x="8639" y="18769"/>
                </a:lnTo>
                <a:lnTo>
                  <a:pt x="8398" y="19031"/>
                </a:lnTo>
                <a:lnTo>
                  <a:pt x="8196" y="19292"/>
                </a:lnTo>
                <a:lnTo>
                  <a:pt x="7995" y="19574"/>
                </a:lnTo>
                <a:lnTo>
                  <a:pt x="7854" y="19876"/>
                </a:lnTo>
                <a:lnTo>
                  <a:pt x="7814" y="19997"/>
                </a:lnTo>
                <a:lnTo>
                  <a:pt x="7834" y="20098"/>
                </a:lnTo>
                <a:lnTo>
                  <a:pt x="7854" y="20199"/>
                </a:lnTo>
                <a:lnTo>
                  <a:pt x="7915" y="20279"/>
                </a:lnTo>
                <a:lnTo>
                  <a:pt x="7995" y="20360"/>
                </a:lnTo>
                <a:lnTo>
                  <a:pt x="8096" y="20380"/>
                </a:lnTo>
                <a:lnTo>
                  <a:pt x="8196" y="20380"/>
                </a:lnTo>
                <a:lnTo>
                  <a:pt x="8317" y="20340"/>
                </a:lnTo>
                <a:lnTo>
                  <a:pt x="8599" y="20158"/>
                </a:lnTo>
                <a:lnTo>
                  <a:pt x="8559" y="20662"/>
                </a:lnTo>
                <a:lnTo>
                  <a:pt x="8498" y="21145"/>
                </a:lnTo>
                <a:lnTo>
                  <a:pt x="8458" y="21669"/>
                </a:lnTo>
                <a:lnTo>
                  <a:pt x="8418" y="22394"/>
                </a:lnTo>
                <a:lnTo>
                  <a:pt x="8358" y="23924"/>
                </a:lnTo>
                <a:lnTo>
                  <a:pt x="7753" y="23743"/>
                </a:lnTo>
                <a:lnTo>
                  <a:pt x="7149" y="23521"/>
                </a:lnTo>
                <a:lnTo>
                  <a:pt x="6565" y="23280"/>
                </a:lnTo>
                <a:lnTo>
                  <a:pt x="5981" y="22998"/>
                </a:lnTo>
                <a:lnTo>
                  <a:pt x="5417" y="22676"/>
                </a:lnTo>
                <a:lnTo>
                  <a:pt x="4874" y="22353"/>
                </a:lnTo>
                <a:lnTo>
                  <a:pt x="4330" y="22011"/>
                </a:lnTo>
                <a:lnTo>
                  <a:pt x="3806" y="21649"/>
                </a:lnTo>
                <a:lnTo>
                  <a:pt x="3424" y="21367"/>
                </a:lnTo>
                <a:lnTo>
                  <a:pt x="3021" y="21044"/>
                </a:lnTo>
                <a:lnTo>
                  <a:pt x="2820" y="20883"/>
                </a:lnTo>
                <a:lnTo>
                  <a:pt x="2618" y="20763"/>
                </a:lnTo>
                <a:lnTo>
                  <a:pt x="2397" y="20642"/>
                </a:lnTo>
                <a:lnTo>
                  <a:pt x="2175" y="20541"/>
                </a:lnTo>
                <a:lnTo>
                  <a:pt x="1914" y="19836"/>
                </a:lnTo>
                <a:lnTo>
                  <a:pt x="1672" y="19111"/>
                </a:lnTo>
                <a:lnTo>
                  <a:pt x="1491" y="18386"/>
                </a:lnTo>
                <a:lnTo>
                  <a:pt x="1330" y="17641"/>
                </a:lnTo>
                <a:lnTo>
                  <a:pt x="1229" y="16876"/>
                </a:lnTo>
                <a:lnTo>
                  <a:pt x="1168" y="16111"/>
                </a:lnTo>
                <a:lnTo>
                  <a:pt x="1148" y="15346"/>
                </a:lnTo>
                <a:lnTo>
                  <a:pt x="1148" y="14560"/>
                </a:lnTo>
                <a:lnTo>
                  <a:pt x="1209" y="13916"/>
                </a:lnTo>
                <a:lnTo>
                  <a:pt x="1289" y="13251"/>
                </a:lnTo>
                <a:lnTo>
                  <a:pt x="1390" y="12607"/>
                </a:lnTo>
                <a:lnTo>
                  <a:pt x="1531" y="11962"/>
                </a:lnTo>
                <a:lnTo>
                  <a:pt x="1692" y="11338"/>
                </a:lnTo>
                <a:lnTo>
                  <a:pt x="1893" y="10734"/>
                </a:lnTo>
                <a:lnTo>
                  <a:pt x="2135" y="10130"/>
                </a:lnTo>
                <a:lnTo>
                  <a:pt x="2377" y="9526"/>
                </a:lnTo>
                <a:lnTo>
                  <a:pt x="2659" y="8962"/>
                </a:lnTo>
                <a:lnTo>
                  <a:pt x="2981" y="8398"/>
                </a:lnTo>
                <a:lnTo>
                  <a:pt x="3323" y="7834"/>
                </a:lnTo>
                <a:lnTo>
                  <a:pt x="3686" y="7311"/>
                </a:lnTo>
                <a:lnTo>
                  <a:pt x="4088" y="6787"/>
                </a:lnTo>
                <a:lnTo>
                  <a:pt x="4511" y="6304"/>
                </a:lnTo>
                <a:lnTo>
                  <a:pt x="4954" y="5821"/>
                </a:lnTo>
                <a:lnTo>
                  <a:pt x="5438" y="5357"/>
                </a:lnTo>
                <a:lnTo>
                  <a:pt x="5740" y="5096"/>
                </a:lnTo>
                <a:lnTo>
                  <a:pt x="6042" y="4834"/>
                </a:lnTo>
                <a:lnTo>
                  <a:pt x="6666" y="4371"/>
                </a:lnTo>
                <a:lnTo>
                  <a:pt x="7331" y="3928"/>
                </a:lnTo>
                <a:lnTo>
                  <a:pt x="8015" y="3525"/>
                </a:lnTo>
                <a:lnTo>
                  <a:pt x="7713" y="3847"/>
                </a:lnTo>
                <a:lnTo>
                  <a:pt x="7411" y="4210"/>
                </a:lnTo>
                <a:lnTo>
                  <a:pt x="7371" y="4270"/>
                </a:lnTo>
                <a:lnTo>
                  <a:pt x="7331" y="4351"/>
                </a:lnTo>
                <a:lnTo>
                  <a:pt x="7310" y="4431"/>
                </a:lnTo>
                <a:lnTo>
                  <a:pt x="7310" y="4512"/>
                </a:lnTo>
                <a:lnTo>
                  <a:pt x="7351" y="4673"/>
                </a:lnTo>
                <a:lnTo>
                  <a:pt x="7411" y="4814"/>
                </a:lnTo>
                <a:lnTo>
                  <a:pt x="7451" y="4874"/>
                </a:lnTo>
                <a:lnTo>
                  <a:pt x="7512" y="4914"/>
                </a:lnTo>
                <a:lnTo>
                  <a:pt x="7572" y="4955"/>
                </a:lnTo>
                <a:lnTo>
                  <a:pt x="7633" y="4975"/>
                </a:lnTo>
                <a:lnTo>
                  <a:pt x="7713" y="4995"/>
                </a:lnTo>
                <a:lnTo>
                  <a:pt x="7794" y="4975"/>
                </a:lnTo>
                <a:lnTo>
                  <a:pt x="7854" y="4955"/>
                </a:lnTo>
                <a:lnTo>
                  <a:pt x="7935" y="4894"/>
                </a:lnTo>
                <a:lnTo>
                  <a:pt x="8579" y="4431"/>
                </a:lnTo>
                <a:lnTo>
                  <a:pt x="9203" y="3968"/>
                </a:lnTo>
                <a:lnTo>
                  <a:pt x="9868" y="3525"/>
                </a:lnTo>
                <a:lnTo>
                  <a:pt x="10512" y="3122"/>
                </a:lnTo>
                <a:lnTo>
                  <a:pt x="11197" y="2740"/>
                </a:lnTo>
                <a:lnTo>
                  <a:pt x="11902" y="2377"/>
                </a:lnTo>
                <a:lnTo>
                  <a:pt x="12244" y="2216"/>
                </a:lnTo>
                <a:lnTo>
                  <a:pt x="12607" y="2075"/>
                </a:lnTo>
                <a:lnTo>
                  <a:pt x="12989" y="1934"/>
                </a:lnTo>
                <a:lnTo>
                  <a:pt x="13352" y="1813"/>
                </a:lnTo>
                <a:lnTo>
                  <a:pt x="13593" y="1733"/>
                </a:lnTo>
                <a:lnTo>
                  <a:pt x="14097" y="1632"/>
                </a:lnTo>
                <a:lnTo>
                  <a:pt x="14620" y="1551"/>
                </a:lnTo>
                <a:lnTo>
                  <a:pt x="14640" y="1551"/>
                </a:lnTo>
                <a:lnTo>
                  <a:pt x="14661" y="1511"/>
                </a:lnTo>
                <a:lnTo>
                  <a:pt x="14681" y="1451"/>
                </a:lnTo>
                <a:lnTo>
                  <a:pt x="15265" y="1350"/>
                </a:lnTo>
                <a:lnTo>
                  <a:pt x="15869" y="1269"/>
                </a:lnTo>
                <a:lnTo>
                  <a:pt x="16473" y="1209"/>
                </a:lnTo>
                <a:lnTo>
                  <a:pt x="17097" y="1189"/>
                </a:lnTo>
                <a:close/>
                <a:moveTo>
                  <a:pt x="12063" y="17460"/>
                </a:moveTo>
                <a:lnTo>
                  <a:pt x="12566" y="17802"/>
                </a:lnTo>
                <a:lnTo>
                  <a:pt x="13070" y="18145"/>
                </a:lnTo>
                <a:lnTo>
                  <a:pt x="13573" y="18507"/>
                </a:lnTo>
                <a:lnTo>
                  <a:pt x="14077" y="18890"/>
                </a:lnTo>
                <a:lnTo>
                  <a:pt x="14399" y="19152"/>
                </a:lnTo>
                <a:lnTo>
                  <a:pt x="14298" y="19333"/>
                </a:lnTo>
                <a:lnTo>
                  <a:pt x="14258" y="19554"/>
                </a:lnTo>
                <a:lnTo>
                  <a:pt x="14238" y="19776"/>
                </a:lnTo>
                <a:lnTo>
                  <a:pt x="14218" y="19997"/>
                </a:lnTo>
                <a:lnTo>
                  <a:pt x="14238" y="20460"/>
                </a:lnTo>
                <a:lnTo>
                  <a:pt x="14258" y="20863"/>
                </a:lnTo>
                <a:lnTo>
                  <a:pt x="14258" y="21387"/>
                </a:lnTo>
                <a:lnTo>
                  <a:pt x="14258" y="21951"/>
                </a:lnTo>
                <a:lnTo>
                  <a:pt x="14278" y="22494"/>
                </a:lnTo>
                <a:lnTo>
                  <a:pt x="14318" y="22756"/>
                </a:lnTo>
                <a:lnTo>
                  <a:pt x="14358" y="23018"/>
                </a:lnTo>
                <a:lnTo>
                  <a:pt x="13835" y="23260"/>
                </a:lnTo>
                <a:lnTo>
                  <a:pt x="13311" y="23481"/>
                </a:lnTo>
                <a:lnTo>
                  <a:pt x="12768" y="23662"/>
                </a:lnTo>
                <a:lnTo>
                  <a:pt x="12224" y="23823"/>
                </a:lnTo>
                <a:lnTo>
                  <a:pt x="12184" y="23562"/>
                </a:lnTo>
                <a:lnTo>
                  <a:pt x="12164" y="23300"/>
                </a:lnTo>
                <a:lnTo>
                  <a:pt x="12123" y="23038"/>
                </a:lnTo>
                <a:lnTo>
                  <a:pt x="12063" y="22776"/>
                </a:lnTo>
                <a:lnTo>
                  <a:pt x="12023" y="22696"/>
                </a:lnTo>
                <a:lnTo>
                  <a:pt x="12002" y="22635"/>
                </a:lnTo>
                <a:lnTo>
                  <a:pt x="11902" y="22514"/>
                </a:lnTo>
                <a:lnTo>
                  <a:pt x="11781" y="22454"/>
                </a:lnTo>
                <a:lnTo>
                  <a:pt x="11640" y="22414"/>
                </a:lnTo>
                <a:lnTo>
                  <a:pt x="11499" y="22414"/>
                </a:lnTo>
                <a:lnTo>
                  <a:pt x="11358" y="22454"/>
                </a:lnTo>
                <a:lnTo>
                  <a:pt x="11237" y="22535"/>
                </a:lnTo>
                <a:lnTo>
                  <a:pt x="11197" y="22575"/>
                </a:lnTo>
                <a:lnTo>
                  <a:pt x="11136" y="22655"/>
                </a:lnTo>
                <a:lnTo>
                  <a:pt x="11056" y="22817"/>
                </a:lnTo>
                <a:lnTo>
                  <a:pt x="10996" y="22998"/>
                </a:lnTo>
                <a:lnTo>
                  <a:pt x="10955" y="23179"/>
                </a:lnTo>
                <a:lnTo>
                  <a:pt x="10935" y="23340"/>
                </a:lnTo>
                <a:lnTo>
                  <a:pt x="10915" y="23521"/>
                </a:lnTo>
                <a:lnTo>
                  <a:pt x="10935" y="23703"/>
                </a:lnTo>
                <a:lnTo>
                  <a:pt x="10955" y="24085"/>
                </a:lnTo>
                <a:lnTo>
                  <a:pt x="10412" y="24125"/>
                </a:lnTo>
                <a:lnTo>
                  <a:pt x="9868" y="24125"/>
                </a:lnTo>
                <a:lnTo>
                  <a:pt x="9324" y="24085"/>
                </a:lnTo>
                <a:lnTo>
                  <a:pt x="9385" y="21306"/>
                </a:lnTo>
                <a:lnTo>
                  <a:pt x="9405" y="20883"/>
                </a:lnTo>
                <a:lnTo>
                  <a:pt x="9385" y="20460"/>
                </a:lnTo>
                <a:lnTo>
                  <a:pt x="9364" y="20038"/>
                </a:lnTo>
                <a:lnTo>
                  <a:pt x="9324" y="19816"/>
                </a:lnTo>
                <a:lnTo>
                  <a:pt x="9284" y="19615"/>
                </a:lnTo>
                <a:lnTo>
                  <a:pt x="9727" y="19192"/>
                </a:lnTo>
                <a:lnTo>
                  <a:pt x="9969" y="18990"/>
                </a:lnTo>
                <a:lnTo>
                  <a:pt x="10210" y="18789"/>
                </a:lnTo>
                <a:lnTo>
                  <a:pt x="10653" y="18427"/>
                </a:lnTo>
                <a:lnTo>
                  <a:pt x="11116" y="18084"/>
                </a:lnTo>
                <a:lnTo>
                  <a:pt x="11580" y="17762"/>
                </a:lnTo>
                <a:lnTo>
                  <a:pt x="12063" y="17460"/>
                </a:lnTo>
                <a:close/>
                <a:moveTo>
                  <a:pt x="23380" y="20642"/>
                </a:moveTo>
                <a:lnTo>
                  <a:pt x="23783" y="20662"/>
                </a:lnTo>
                <a:lnTo>
                  <a:pt x="24186" y="20722"/>
                </a:lnTo>
                <a:lnTo>
                  <a:pt x="24588" y="20803"/>
                </a:lnTo>
                <a:lnTo>
                  <a:pt x="24991" y="20924"/>
                </a:lnTo>
                <a:lnTo>
                  <a:pt x="25394" y="21085"/>
                </a:lnTo>
                <a:lnTo>
                  <a:pt x="25797" y="21266"/>
                </a:lnTo>
                <a:lnTo>
                  <a:pt x="25998" y="21387"/>
                </a:lnTo>
                <a:lnTo>
                  <a:pt x="26179" y="21508"/>
                </a:lnTo>
                <a:lnTo>
                  <a:pt x="26360" y="21649"/>
                </a:lnTo>
                <a:lnTo>
                  <a:pt x="26542" y="21790"/>
                </a:lnTo>
                <a:lnTo>
                  <a:pt x="26864" y="22092"/>
                </a:lnTo>
                <a:lnTo>
                  <a:pt x="27186" y="22414"/>
                </a:lnTo>
                <a:lnTo>
                  <a:pt x="26723" y="22957"/>
                </a:lnTo>
                <a:lnTo>
                  <a:pt x="26240" y="23481"/>
                </a:lnTo>
                <a:lnTo>
                  <a:pt x="25736" y="23964"/>
                </a:lnTo>
                <a:lnTo>
                  <a:pt x="25213" y="24448"/>
                </a:lnTo>
                <a:lnTo>
                  <a:pt x="24649" y="24911"/>
                </a:lnTo>
                <a:lnTo>
                  <a:pt x="24085" y="25334"/>
                </a:lnTo>
                <a:lnTo>
                  <a:pt x="23501" y="25736"/>
                </a:lnTo>
                <a:lnTo>
                  <a:pt x="22897" y="26119"/>
                </a:lnTo>
                <a:lnTo>
                  <a:pt x="22272" y="26482"/>
                </a:lnTo>
                <a:lnTo>
                  <a:pt x="21648" y="26824"/>
                </a:lnTo>
                <a:lnTo>
                  <a:pt x="21004" y="27126"/>
                </a:lnTo>
                <a:lnTo>
                  <a:pt x="20339" y="27408"/>
                </a:lnTo>
                <a:lnTo>
                  <a:pt x="19695" y="27670"/>
                </a:lnTo>
                <a:lnTo>
                  <a:pt x="19030" y="27891"/>
                </a:lnTo>
                <a:lnTo>
                  <a:pt x="18346" y="28113"/>
                </a:lnTo>
                <a:lnTo>
                  <a:pt x="17681" y="28274"/>
                </a:lnTo>
                <a:lnTo>
                  <a:pt x="16896" y="28455"/>
                </a:lnTo>
                <a:lnTo>
                  <a:pt x="16131" y="28556"/>
                </a:lnTo>
                <a:lnTo>
                  <a:pt x="15345" y="28636"/>
                </a:lnTo>
                <a:lnTo>
                  <a:pt x="14560" y="28656"/>
                </a:lnTo>
                <a:lnTo>
                  <a:pt x="13795" y="28636"/>
                </a:lnTo>
                <a:lnTo>
                  <a:pt x="13009" y="28576"/>
                </a:lnTo>
                <a:lnTo>
                  <a:pt x="12244" y="28475"/>
                </a:lnTo>
                <a:lnTo>
                  <a:pt x="11499" y="28314"/>
                </a:lnTo>
                <a:lnTo>
                  <a:pt x="10754" y="28113"/>
                </a:lnTo>
                <a:lnTo>
                  <a:pt x="10009" y="27891"/>
                </a:lnTo>
                <a:lnTo>
                  <a:pt x="9284" y="27609"/>
                </a:lnTo>
                <a:lnTo>
                  <a:pt x="8579" y="27287"/>
                </a:lnTo>
                <a:lnTo>
                  <a:pt x="7894" y="26925"/>
                </a:lnTo>
                <a:lnTo>
                  <a:pt x="7210" y="26522"/>
                </a:lnTo>
                <a:lnTo>
                  <a:pt x="6565" y="26079"/>
                </a:lnTo>
                <a:lnTo>
                  <a:pt x="5941" y="25595"/>
                </a:lnTo>
                <a:lnTo>
                  <a:pt x="5518" y="25233"/>
                </a:lnTo>
                <a:lnTo>
                  <a:pt x="5115" y="24871"/>
                </a:lnTo>
                <a:lnTo>
                  <a:pt x="4733" y="24468"/>
                </a:lnTo>
                <a:lnTo>
                  <a:pt x="4350" y="24065"/>
                </a:lnTo>
                <a:lnTo>
                  <a:pt x="4008" y="23642"/>
                </a:lnTo>
                <a:lnTo>
                  <a:pt x="3686" y="23219"/>
                </a:lnTo>
                <a:lnTo>
                  <a:pt x="3363" y="22776"/>
                </a:lnTo>
                <a:lnTo>
                  <a:pt x="3082" y="22313"/>
                </a:lnTo>
                <a:lnTo>
                  <a:pt x="3867" y="22897"/>
                </a:lnTo>
                <a:lnTo>
                  <a:pt x="4209" y="23139"/>
                </a:lnTo>
                <a:lnTo>
                  <a:pt x="4552" y="23360"/>
                </a:lnTo>
                <a:lnTo>
                  <a:pt x="4914" y="23582"/>
                </a:lnTo>
                <a:lnTo>
                  <a:pt x="5277" y="23783"/>
                </a:lnTo>
                <a:lnTo>
                  <a:pt x="5659" y="23984"/>
                </a:lnTo>
                <a:lnTo>
                  <a:pt x="6042" y="24166"/>
                </a:lnTo>
                <a:lnTo>
                  <a:pt x="6807" y="24488"/>
                </a:lnTo>
                <a:lnTo>
                  <a:pt x="7210" y="24649"/>
                </a:lnTo>
                <a:lnTo>
                  <a:pt x="7612" y="24790"/>
                </a:lnTo>
                <a:lnTo>
                  <a:pt x="8035" y="24891"/>
                </a:lnTo>
                <a:lnTo>
                  <a:pt x="8438" y="24991"/>
                </a:lnTo>
                <a:lnTo>
                  <a:pt x="8861" y="25052"/>
                </a:lnTo>
                <a:lnTo>
                  <a:pt x="9284" y="25112"/>
                </a:lnTo>
                <a:lnTo>
                  <a:pt x="9687" y="25132"/>
                </a:lnTo>
                <a:lnTo>
                  <a:pt x="10109" y="25152"/>
                </a:lnTo>
                <a:lnTo>
                  <a:pt x="10532" y="25152"/>
                </a:lnTo>
                <a:lnTo>
                  <a:pt x="10955" y="25112"/>
                </a:lnTo>
                <a:lnTo>
                  <a:pt x="11358" y="25072"/>
                </a:lnTo>
                <a:lnTo>
                  <a:pt x="11781" y="25012"/>
                </a:lnTo>
                <a:lnTo>
                  <a:pt x="12204" y="24931"/>
                </a:lnTo>
                <a:lnTo>
                  <a:pt x="12607" y="24830"/>
                </a:lnTo>
                <a:lnTo>
                  <a:pt x="13029" y="24709"/>
                </a:lnTo>
                <a:lnTo>
                  <a:pt x="13432" y="24568"/>
                </a:lnTo>
                <a:lnTo>
                  <a:pt x="13795" y="24428"/>
                </a:lnTo>
                <a:lnTo>
                  <a:pt x="14157" y="24266"/>
                </a:lnTo>
                <a:lnTo>
                  <a:pt x="14882" y="23944"/>
                </a:lnTo>
                <a:lnTo>
                  <a:pt x="15627" y="23562"/>
                </a:lnTo>
                <a:lnTo>
                  <a:pt x="16372" y="23159"/>
                </a:lnTo>
                <a:lnTo>
                  <a:pt x="17903" y="22333"/>
                </a:lnTo>
                <a:lnTo>
                  <a:pt x="18668" y="21930"/>
                </a:lnTo>
                <a:lnTo>
                  <a:pt x="19433" y="21568"/>
                </a:lnTo>
                <a:lnTo>
                  <a:pt x="19836" y="21407"/>
                </a:lnTo>
                <a:lnTo>
                  <a:pt x="20218" y="21246"/>
                </a:lnTo>
                <a:lnTo>
                  <a:pt x="20621" y="21105"/>
                </a:lnTo>
                <a:lnTo>
                  <a:pt x="21004" y="20964"/>
                </a:lnTo>
                <a:lnTo>
                  <a:pt x="21407" y="20863"/>
                </a:lnTo>
                <a:lnTo>
                  <a:pt x="21789" y="20783"/>
                </a:lnTo>
                <a:lnTo>
                  <a:pt x="22192" y="20702"/>
                </a:lnTo>
                <a:lnTo>
                  <a:pt x="22595" y="20662"/>
                </a:lnTo>
                <a:lnTo>
                  <a:pt x="22977" y="20642"/>
                </a:lnTo>
                <a:close/>
                <a:moveTo>
                  <a:pt x="5538" y="26763"/>
                </a:moveTo>
                <a:lnTo>
                  <a:pt x="6102" y="27186"/>
                </a:lnTo>
                <a:lnTo>
                  <a:pt x="6686" y="27589"/>
                </a:lnTo>
                <a:lnTo>
                  <a:pt x="7331" y="27972"/>
                </a:lnTo>
                <a:lnTo>
                  <a:pt x="8015" y="28334"/>
                </a:lnTo>
                <a:lnTo>
                  <a:pt x="8700" y="28656"/>
                </a:lnTo>
                <a:lnTo>
                  <a:pt x="9405" y="28938"/>
                </a:lnTo>
                <a:lnTo>
                  <a:pt x="10109" y="29180"/>
                </a:lnTo>
                <a:lnTo>
                  <a:pt x="10855" y="29401"/>
                </a:lnTo>
                <a:lnTo>
                  <a:pt x="11580" y="29563"/>
                </a:lnTo>
                <a:lnTo>
                  <a:pt x="12325" y="29704"/>
                </a:lnTo>
                <a:lnTo>
                  <a:pt x="12747" y="29764"/>
                </a:lnTo>
                <a:lnTo>
                  <a:pt x="13191" y="29804"/>
                </a:lnTo>
                <a:lnTo>
                  <a:pt x="13613" y="29844"/>
                </a:lnTo>
                <a:lnTo>
                  <a:pt x="14036" y="29865"/>
                </a:lnTo>
                <a:lnTo>
                  <a:pt x="14459" y="29865"/>
                </a:lnTo>
                <a:lnTo>
                  <a:pt x="14902" y="29844"/>
                </a:lnTo>
                <a:lnTo>
                  <a:pt x="15325" y="29824"/>
                </a:lnTo>
                <a:lnTo>
                  <a:pt x="15748" y="29804"/>
                </a:lnTo>
                <a:lnTo>
                  <a:pt x="16594" y="29704"/>
                </a:lnTo>
                <a:lnTo>
                  <a:pt x="17439" y="29563"/>
                </a:lnTo>
                <a:lnTo>
                  <a:pt x="18285" y="29361"/>
                </a:lnTo>
                <a:lnTo>
                  <a:pt x="19111" y="29140"/>
                </a:lnTo>
                <a:lnTo>
                  <a:pt x="19735" y="28938"/>
                </a:lnTo>
                <a:lnTo>
                  <a:pt x="20359" y="28717"/>
                </a:lnTo>
                <a:lnTo>
                  <a:pt x="20964" y="28455"/>
                </a:lnTo>
                <a:lnTo>
                  <a:pt x="21568" y="28193"/>
                </a:lnTo>
                <a:lnTo>
                  <a:pt x="22172" y="27891"/>
                </a:lnTo>
                <a:lnTo>
                  <a:pt x="22756" y="27589"/>
                </a:lnTo>
                <a:lnTo>
                  <a:pt x="23340" y="27247"/>
                </a:lnTo>
                <a:lnTo>
                  <a:pt x="23904" y="26904"/>
                </a:lnTo>
                <a:lnTo>
                  <a:pt x="23944" y="27086"/>
                </a:lnTo>
                <a:lnTo>
                  <a:pt x="23984" y="27287"/>
                </a:lnTo>
                <a:lnTo>
                  <a:pt x="24085" y="27650"/>
                </a:lnTo>
                <a:lnTo>
                  <a:pt x="24186" y="27972"/>
                </a:lnTo>
                <a:lnTo>
                  <a:pt x="23259" y="28475"/>
                </a:lnTo>
                <a:lnTo>
                  <a:pt x="22796" y="28717"/>
                </a:lnTo>
                <a:lnTo>
                  <a:pt x="22313" y="28938"/>
                </a:lnTo>
                <a:lnTo>
                  <a:pt x="21729" y="29200"/>
                </a:lnTo>
                <a:lnTo>
                  <a:pt x="21105" y="29422"/>
                </a:lnTo>
                <a:lnTo>
                  <a:pt x="20500" y="29643"/>
                </a:lnTo>
                <a:lnTo>
                  <a:pt x="19876" y="29844"/>
                </a:lnTo>
                <a:lnTo>
                  <a:pt x="19272" y="30026"/>
                </a:lnTo>
                <a:lnTo>
                  <a:pt x="18628" y="30167"/>
                </a:lnTo>
                <a:lnTo>
                  <a:pt x="18003" y="30308"/>
                </a:lnTo>
                <a:lnTo>
                  <a:pt x="17359" y="30428"/>
                </a:lnTo>
                <a:lnTo>
                  <a:pt x="16735" y="30529"/>
                </a:lnTo>
                <a:lnTo>
                  <a:pt x="16090" y="30610"/>
                </a:lnTo>
                <a:lnTo>
                  <a:pt x="15446" y="30670"/>
                </a:lnTo>
                <a:lnTo>
                  <a:pt x="14802" y="30710"/>
                </a:lnTo>
                <a:lnTo>
                  <a:pt x="14157" y="30731"/>
                </a:lnTo>
                <a:lnTo>
                  <a:pt x="13493" y="30751"/>
                </a:lnTo>
                <a:lnTo>
                  <a:pt x="12848" y="30731"/>
                </a:lnTo>
                <a:lnTo>
                  <a:pt x="12204" y="30690"/>
                </a:lnTo>
                <a:lnTo>
                  <a:pt x="11559" y="30630"/>
                </a:lnTo>
                <a:lnTo>
                  <a:pt x="10915" y="30569"/>
                </a:lnTo>
                <a:lnTo>
                  <a:pt x="10271" y="30469"/>
                </a:lnTo>
                <a:lnTo>
                  <a:pt x="9646" y="30348"/>
                </a:lnTo>
                <a:lnTo>
                  <a:pt x="9002" y="30227"/>
                </a:lnTo>
                <a:lnTo>
                  <a:pt x="8378" y="30066"/>
                </a:lnTo>
                <a:lnTo>
                  <a:pt x="7753" y="29885"/>
                </a:lnTo>
                <a:lnTo>
                  <a:pt x="7149" y="29704"/>
                </a:lnTo>
                <a:lnTo>
                  <a:pt x="6525" y="29502"/>
                </a:lnTo>
                <a:lnTo>
                  <a:pt x="5921" y="29301"/>
                </a:lnTo>
                <a:lnTo>
                  <a:pt x="5478" y="29099"/>
                </a:lnTo>
                <a:lnTo>
                  <a:pt x="5256" y="29019"/>
                </a:lnTo>
                <a:lnTo>
                  <a:pt x="5015" y="28918"/>
                </a:lnTo>
                <a:lnTo>
                  <a:pt x="5196" y="28455"/>
                </a:lnTo>
                <a:lnTo>
                  <a:pt x="5357" y="27972"/>
                </a:lnTo>
                <a:lnTo>
                  <a:pt x="5498" y="27488"/>
                </a:lnTo>
                <a:lnTo>
                  <a:pt x="5579" y="26985"/>
                </a:lnTo>
                <a:lnTo>
                  <a:pt x="5579" y="26864"/>
                </a:lnTo>
                <a:lnTo>
                  <a:pt x="5538" y="26763"/>
                </a:lnTo>
                <a:close/>
                <a:moveTo>
                  <a:pt x="24488" y="28898"/>
                </a:moveTo>
                <a:lnTo>
                  <a:pt x="24508" y="29019"/>
                </a:lnTo>
                <a:lnTo>
                  <a:pt x="24870" y="30147"/>
                </a:lnTo>
                <a:lnTo>
                  <a:pt x="25253" y="31254"/>
                </a:lnTo>
                <a:lnTo>
                  <a:pt x="24608" y="31596"/>
                </a:lnTo>
                <a:lnTo>
                  <a:pt x="23944" y="31919"/>
                </a:lnTo>
                <a:lnTo>
                  <a:pt x="23279" y="32221"/>
                </a:lnTo>
                <a:lnTo>
                  <a:pt x="22615" y="32503"/>
                </a:lnTo>
                <a:lnTo>
                  <a:pt x="21930" y="32764"/>
                </a:lnTo>
                <a:lnTo>
                  <a:pt x="21245" y="32986"/>
                </a:lnTo>
                <a:lnTo>
                  <a:pt x="20561" y="33207"/>
                </a:lnTo>
                <a:lnTo>
                  <a:pt x="19856" y="33409"/>
                </a:lnTo>
                <a:lnTo>
                  <a:pt x="19151" y="33570"/>
                </a:lnTo>
                <a:lnTo>
                  <a:pt x="18446" y="33731"/>
                </a:lnTo>
                <a:lnTo>
                  <a:pt x="17721" y="33872"/>
                </a:lnTo>
                <a:lnTo>
                  <a:pt x="17017" y="33973"/>
                </a:lnTo>
                <a:lnTo>
                  <a:pt x="16292" y="34073"/>
                </a:lnTo>
                <a:lnTo>
                  <a:pt x="15567" y="34134"/>
                </a:lnTo>
                <a:lnTo>
                  <a:pt x="14842" y="34194"/>
                </a:lnTo>
                <a:lnTo>
                  <a:pt x="14097" y="34214"/>
                </a:lnTo>
                <a:lnTo>
                  <a:pt x="12566" y="34214"/>
                </a:lnTo>
                <a:lnTo>
                  <a:pt x="11801" y="34174"/>
                </a:lnTo>
                <a:lnTo>
                  <a:pt x="11036" y="34093"/>
                </a:lnTo>
                <a:lnTo>
                  <a:pt x="10271" y="34013"/>
                </a:lnTo>
                <a:lnTo>
                  <a:pt x="9526" y="33892"/>
                </a:lnTo>
                <a:lnTo>
                  <a:pt x="8760" y="33771"/>
                </a:lnTo>
                <a:lnTo>
                  <a:pt x="8015" y="33610"/>
                </a:lnTo>
                <a:lnTo>
                  <a:pt x="7290" y="33429"/>
                </a:lnTo>
                <a:lnTo>
                  <a:pt x="6545" y="33228"/>
                </a:lnTo>
                <a:lnTo>
                  <a:pt x="5840" y="33026"/>
                </a:lnTo>
                <a:lnTo>
                  <a:pt x="5115" y="32785"/>
                </a:lnTo>
                <a:lnTo>
                  <a:pt x="4572" y="32583"/>
                </a:lnTo>
                <a:lnTo>
                  <a:pt x="4149" y="32422"/>
                </a:lnTo>
                <a:lnTo>
                  <a:pt x="3706" y="32301"/>
                </a:lnTo>
                <a:lnTo>
                  <a:pt x="4169" y="31133"/>
                </a:lnTo>
                <a:lnTo>
                  <a:pt x="4612" y="29965"/>
                </a:lnTo>
                <a:lnTo>
                  <a:pt x="4753" y="29603"/>
                </a:lnTo>
                <a:lnTo>
                  <a:pt x="5115" y="29784"/>
                </a:lnTo>
                <a:lnTo>
                  <a:pt x="5498" y="29965"/>
                </a:lnTo>
                <a:lnTo>
                  <a:pt x="6142" y="30227"/>
                </a:lnTo>
                <a:lnTo>
                  <a:pt x="6787" y="30489"/>
                </a:lnTo>
                <a:lnTo>
                  <a:pt x="7431" y="30710"/>
                </a:lnTo>
                <a:lnTo>
                  <a:pt x="8076" y="30892"/>
                </a:lnTo>
                <a:lnTo>
                  <a:pt x="8740" y="31053"/>
                </a:lnTo>
                <a:lnTo>
                  <a:pt x="9405" y="31214"/>
                </a:lnTo>
                <a:lnTo>
                  <a:pt x="10069" y="31335"/>
                </a:lnTo>
                <a:lnTo>
                  <a:pt x="10734" y="31435"/>
                </a:lnTo>
                <a:lnTo>
                  <a:pt x="11418" y="31516"/>
                </a:lnTo>
                <a:lnTo>
                  <a:pt x="12083" y="31596"/>
                </a:lnTo>
                <a:lnTo>
                  <a:pt x="12768" y="31637"/>
                </a:lnTo>
                <a:lnTo>
                  <a:pt x="13432" y="31657"/>
                </a:lnTo>
                <a:lnTo>
                  <a:pt x="14117" y="31657"/>
                </a:lnTo>
                <a:lnTo>
                  <a:pt x="14802" y="31637"/>
                </a:lnTo>
                <a:lnTo>
                  <a:pt x="15466" y="31596"/>
                </a:lnTo>
                <a:lnTo>
                  <a:pt x="16151" y="31556"/>
                </a:lnTo>
                <a:lnTo>
                  <a:pt x="16815" y="31455"/>
                </a:lnTo>
                <a:lnTo>
                  <a:pt x="17500" y="31355"/>
                </a:lnTo>
                <a:lnTo>
                  <a:pt x="18164" y="31234"/>
                </a:lnTo>
                <a:lnTo>
                  <a:pt x="18829" y="31093"/>
                </a:lnTo>
                <a:lnTo>
                  <a:pt x="19473" y="30932"/>
                </a:lnTo>
                <a:lnTo>
                  <a:pt x="20138" y="30751"/>
                </a:lnTo>
                <a:lnTo>
                  <a:pt x="20782" y="30549"/>
                </a:lnTo>
                <a:lnTo>
                  <a:pt x="21407" y="30308"/>
                </a:lnTo>
                <a:lnTo>
                  <a:pt x="22051" y="30066"/>
                </a:lnTo>
                <a:lnTo>
                  <a:pt x="22675" y="29804"/>
                </a:lnTo>
                <a:lnTo>
                  <a:pt x="23581" y="29381"/>
                </a:lnTo>
                <a:lnTo>
                  <a:pt x="24045" y="29160"/>
                </a:lnTo>
                <a:lnTo>
                  <a:pt x="24488" y="28898"/>
                </a:lnTo>
                <a:close/>
                <a:moveTo>
                  <a:pt x="17218" y="1"/>
                </a:moveTo>
                <a:lnTo>
                  <a:pt x="16553" y="21"/>
                </a:lnTo>
                <a:lnTo>
                  <a:pt x="15869" y="81"/>
                </a:lnTo>
                <a:lnTo>
                  <a:pt x="15204" y="162"/>
                </a:lnTo>
                <a:lnTo>
                  <a:pt x="14540" y="283"/>
                </a:lnTo>
                <a:lnTo>
                  <a:pt x="13875" y="424"/>
                </a:lnTo>
                <a:lnTo>
                  <a:pt x="13231" y="605"/>
                </a:lnTo>
                <a:lnTo>
                  <a:pt x="12586" y="826"/>
                </a:lnTo>
                <a:lnTo>
                  <a:pt x="11942" y="1068"/>
                </a:lnTo>
                <a:lnTo>
                  <a:pt x="11318" y="1330"/>
                </a:lnTo>
                <a:lnTo>
                  <a:pt x="10714" y="1632"/>
                </a:lnTo>
                <a:lnTo>
                  <a:pt x="10230" y="1773"/>
                </a:lnTo>
                <a:lnTo>
                  <a:pt x="9767" y="1914"/>
                </a:lnTo>
                <a:lnTo>
                  <a:pt x="9284" y="2095"/>
                </a:lnTo>
                <a:lnTo>
                  <a:pt x="8821" y="2276"/>
                </a:lnTo>
                <a:lnTo>
                  <a:pt x="8136" y="2599"/>
                </a:lnTo>
                <a:lnTo>
                  <a:pt x="7471" y="2941"/>
                </a:lnTo>
                <a:lnTo>
                  <a:pt x="6807" y="3324"/>
                </a:lnTo>
                <a:lnTo>
                  <a:pt x="6183" y="3726"/>
                </a:lnTo>
                <a:lnTo>
                  <a:pt x="5558" y="4169"/>
                </a:lnTo>
                <a:lnTo>
                  <a:pt x="4974" y="4653"/>
                </a:lnTo>
                <a:lnTo>
                  <a:pt x="4411" y="5136"/>
                </a:lnTo>
                <a:lnTo>
                  <a:pt x="3867" y="5680"/>
                </a:lnTo>
                <a:lnTo>
                  <a:pt x="3585" y="5962"/>
                </a:lnTo>
                <a:lnTo>
                  <a:pt x="3323" y="6264"/>
                </a:lnTo>
                <a:lnTo>
                  <a:pt x="2820" y="6888"/>
                </a:lnTo>
                <a:lnTo>
                  <a:pt x="2357" y="7552"/>
                </a:lnTo>
                <a:lnTo>
                  <a:pt x="1934" y="8217"/>
                </a:lnTo>
                <a:lnTo>
                  <a:pt x="1551" y="8922"/>
                </a:lnTo>
                <a:lnTo>
                  <a:pt x="1209" y="9647"/>
                </a:lnTo>
                <a:lnTo>
                  <a:pt x="907" y="10372"/>
                </a:lnTo>
                <a:lnTo>
                  <a:pt x="645" y="11117"/>
                </a:lnTo>
                <a:lnTo>
                  <a:pt x="444" y="11882"/>
                </a:lnTo>
                <a:lnTo>
                  <a:pt x="262" y="12667"/>
                </a:lnTo>
                <a:lnTo>
                  <a:pt x="121" y="13453"/>
                </a:lnTo>
                <a:lnTo>
                  <a:pt x="41" y="14238"/>
                </a:lnTo>
                <a:lnTo>
                  <a:pt x="1" y="15043"/>
                </a:lnTo>
                <a:lnTo>
                  <a:pt x="1" y="15829"/>
                </a:lnTo>
                <a:lnTo>
                  <a:pt x="41" y="16634"/>
                </a:lnTo>
                <a:lnTo>
                  <a:pt x="121" y="17440"/>
                </a:lnTo>
                <a:lnTo>
                  <a:pt x="222" y="18125"/>
                </a:lnTo>
                <a:lnTo>
                  <a:pt x="363" y="18789"/>
                </a:lnTo>
                <a:lnTo>
                  <a:pt x="544" y="19454"/>
                </a:lnTo>
                <a:lnTo>
                  <a:pt x="746" y="20098"/>
                </a:lnTo>
                <a:lnTo>
                  <a:pt x="987" y="20742"/>
                </a:lnTo>
                <a:lnTo>
                  <a:pt x="1249" y="21367"/>
                </a:lnTo>
                <a:lnTo>
                  <a:pt x="1551" y="21971"/>
                </a:lnTo>
                <a:lnTo>
                  <a:pt x="1873" y="22555"/>
                </a:lnTo>
                <a:lnTo>
                  <a:pt x="2216" y="23139"/>
                </a:lnTo>
                <a:lnTo>
                  <a:pt x="2598" y="23682"/>
                </a:lnTo>
                <a:lnTo>
                  <a:pt x="3001" y="24226"/>
                </a:lnTo>
                <a:lnTo>
                  <a:pt x="3424" y="24750"/>
                </a:lnTo>
                <a:lnTo>
                  <a:pt x="3867" y="25253"/>
                </a:lnTo>
                <a:lnTo>
                  <a:pt x="4350" y="25736"/>
                </a:lnTo>
                <a:lnTo>
                  <a:pt x="4854" y="26200"/>
                </a:lnTo>
                <a:lnTo>
                  <a:pt x="5377" y="26643"/>
                </a:lnTo>
                <a:lnTo>
                  <a:pt x="5297" y="26622"/>
                </a:lnTo>
                <a:lnTo>
                  <a:pt x="5216" y="26643"/>
                </a:lnTo>
                <a:lnTo>
                  <a:pt x="5136" y="26683"/>
                </a:lnTo>
                <a:lnTo>
                  <a:pt x="5055" y="26763"/>
                </a:lnTo>
                <a:lnTo>
                  <a:pt x="4833" y="27086"/>
                </a:lnTo>
                <a:lnTo>
                  <a:pt x="4632" y="27428"/>
                </a:lnTo>
                <a:lnTo>
                  <a:pt x="4451" y="27770"/>
                </a:lnTo>
                <a:lnTo>
                  <a:pt x="4290" y="28133"/>
                </a:lnTo>
                <a:lnTo>
                  <a:pt x="3988" y="28858"/>
                </a:lnTo>
                <a:lnTo>
                  <a:pt x="3686" y="29583"/>
                </a:lnTo>
                <a:lnTo>
                  <a:pt x="3061" y="31012"/>
                </a:lnTo>
                <a:lnTo>
                  <a:pt x="2457" y="32462"/>
                </a:lnTo>
                <a:lnTo>
                  <a:pt x="2437" y="32563"/>
                </a:lnTo>
                <a:lnTo>
                  <a:pt x="2437" y="32684"/>
                </a:lnTo>
                <a:lnTo>
                  <a:pt x="2457" y="32785"/>
                </a:lnTo>
                <a:lnTo>
                  <a:pt x="2518" y="32885"/>
                </a:lnTo>
                <a:lnTo>
                  <a:pt x="2578" y="32966"/>
                </a:lnTo>
                <a:lnTo>
                  <a:pt x="2659" y="33046"/>
                </a:lnTo>
                <a:lnTo>
                  <a:pt x="2759" y="33107"/>
                </a:lnTo>
                <a:lnTo>
                  <a:pt x="2840" y="33147"/>
                </a:lnTo>
                <a:lnTo>
                  <a:pt x="2961" y="33167"/>
                </a:lnTo>
                <a:lnTo>
                  <a:pt x="3082" y="33147"/>
                </a:lnTo>
                <a:lnTo>
                  <a:pt x="3182" y="33127"/>
                </a:lnTo>
                <a:lnTo>
                  <a:pt x="3283" y="33087"/>
                </a:lnTo>
                <a:lnTo>
                  <a:pt x="3625" y="33308"/>
                </a:lnTo>
                <a:lnTo>
                  <a:pt x="3786" y="33409"/>
                </a:lnTo>
                <a:lnTo>
                  <a:pt x="3968" y="33489"/>
                </a:lnTo>
                <a:lnTo>
                  <a:pt x="4330" y="33650"/>
                </a:lnTo>
                <a:lnTo>
                  <a:pt x="5075" y="33912"/>
                </a:lnTo>
                <a:lnTo>
                  <a:pt x="5820" y="34174"/>
                </a:lnTo>
                <a:lnTo>
                  <a:pt x="6565" y="34396"/>
                </a:lnTo>
                <a:lnTo>
                  <a:pt x="7331" y="34617"/>
                </a:lnTo>
                <a:lnTo>
                  <a:pt x="8096" y="34778"/>
                </a:lnTo>
                <a:lnTo>
                  <a:pt x="8861" y="34939"/>
                </a:lnTo>
                <a:lnTo>
                  <a:pt x="9646" y="35080"/>
                </a:lnTo>
                <a:lnTo>
                  <a:pt x="10432" y="35181"/>
                </a:lnTo>
                <a:lnTo>
                  <a:pt x="11217" y="35261"/>
                </a:lnTo>
                <a:lnTo>
                  <a:pt x="12002" y="35322"/>
                </a:lnTo>
                <a:lnTo>
                  <a:pt x="12788" y="35362"/>
                </a:lnTo>
                <a:lnTo>
                  <a:pt x="14358" y="35362"/>
                </a:lnTo>
                <a:lnTo>
                  <a:pt x="15124" y="35322"/>
                </a:lnTo>
                <a:lnTo>
                  <a:pt x="15889" y="35261"/>
                </a:lnTo>
                <a:lnTo>
                  <a:pt x="16654" y="35181"/>
                </a:lnTo>
                <a:lnTo>
                  <a:pt x="17419" y="35080"/>
                </a:lnTo>
                <a:lnTo>
                  <a:pt x="18164" y="34959"/>
                </a:lnTo>
                <a:lnTo>
                  <a:pt x="18930" y="34818"/>
                </a:lnTo>
                <a:lnTo>
                  <a:pt x="19675" y="34637"/>
                </a:lnTo>
                <a:lnTo>
                  <a:pt x="20420" y="34456"/>
                </a:lnTo>
                <a:lnTo>
                  <a:pt x="21145" y="34234"/>
                </a:lnTo>
                <a:lnTo>
                  <a:pt x="21870" y="34013"/>
                </a:lnTo>
                <a:lnTo>
                  <a:pt x="22595" y="33751"/>
                </a:lnTo>
                <a:lnTo>
                  <a:pt x="23320" y="33469"/>
                </a:lnTo>
                <a:lnTo>
                  <a:pt x="24024" y="33167"/>
                </a:lnTo>
                <a:lnTo>
                  <a:pt x="24709" y="32845"/>
                </a:lnTo>
                <a:lnTo>
                  <a:pt x="25394" y="32503"/>
                </a:lnTo>
                <a:lnTo>
                  <a:pt x="26078" y="32140"/>
                </a:lnTo>
                <a:lnTo>
                  <a:pt x="26159" y="32140"/>
                </a:lnTo>
                <a:lnTo>
                  <a:pt x="26260" y="32100"/>
                </a:lnTo>
                <a:lnTo>
                  <a:pt x="26340" y="32060"/>
                </a:lnTo>
                <a:lnTo>
                  <a:pt x="26421" y="32019"/>
                </a:lnTo>
                <a:lnTo>
                  <a:pt x="26481" y="31959"/>
                </a:lnTo>
                <a:lnTo>
                  <a:pt x="26542" y="31878"/>
                </a:lnTo>
                <a:lnTo>
                  <a:pt x="26602" y="31818"/>
                </a:lnTo>
                <a:lnTo>
                  <a:pt x="26622" y="31717"/>
                </a:lnTo>
                <a:lnTo>
                  <a:pt x="26662" y="31637"/>
                </a:lnTo>
                <a:lnTo>
                  <a:pt x="26683" y="31556"/>
                </a:lnTo>
                <a:lnTo>
                  <a:pt x="26683" y="31455"/>
                </a:lnTo>
                <a:lnTo>
                  <a:pt x="26662" y="31375"/>
                </a:lnTo>
                <a:lnTo>
                  <a:pt x="26642" y="31274"/>
                </a:lnTo>
                <a:lnTo>
                  <a:pt x="26602" y="31194"/>
                </a:lnTo>
                <a:lnTo>
                  <a:pt x="26542" y="31113"/>
                </a:lnTo>
                <a:lnTo>
                  <a:pt x="26481" y="31053"/>
                </a:lnTo>
                <a:lnTo>
                  <a:pt x="26119" y="29945"/>
                </a:lnTo>
                <a:lnTo>
                  <a:pt x="25736" y="28838"/>
                </a:lnTo>
                <a:lnTo>
                  <a:pt x="25253" y="27509"/>
                </a:lnTo>
                <a:lnTo>
                  <a:pt x="25152" y="27206"/>
                </a:lnTo>
                <a:lnTo>
                  <a:pt x="25031" y="26904"/>
                </a:lnTo>
                <a:lnTo>
                  <a:pt x="24890" y="26602"/>
                </a:lnTo>
                <a:lnTo>
                  <a:pt x="24810" y="26482"/>
                </a:lnTo>
                <a:lnTo>
                  <a:pt x="24709" y="26341"/>
                </a:lnTo>
                <a:lnTo>
                  <a:pt x="25414" y="25817"/>
                </a:lnTo>
                <a:lnTo>
                  <a:pt x="26099" y="25253"/>
                </a:lnTo>
                <a:lnTo>
                  <a:pt x="26743" y="24649"/>
                </a:lnTo>
                <a:lnTo>
                  <a:pt x="27367" y="24025"/>
                </a:lnTo>
                <a:lnTo>
                  <a:pt x="27951" y="23380"/>
                </a:lnTo>
                <a:lnTo>
                  <a:pt x="28495" y="22676"/>
                </a:lnTo>
                <a:lnTo>
                  <a:pt x="28737" y="22333"/>
                </a:lnTo>
                <a:lnTo>
                  <a:pt x="28998" y="21971"/>
                </a:lnTo>
                <a:lnTo>
                  <a:pt x="29240" y="21608"/>
                </a:lnTo>
                <a:lnTo>
                  <a:pt x="29462" y="21226"/>
                </a:lnTo>
                <a:lnTo>
                  <a:pt x="29663" y="20863"/>
                </a:lnTo>
                <a:lnTo>
                  <a:pt x="29864" y="20501"/>
                </a:lnTo>
                <a:lnTo>
                  <a:pt x="30046" y="20118"/>
                </a:lnTo>
                <a:lnTo>
                  <a:pt x="30227" y="19735"/>
                </a:lnTo>
                <a:lnTo>
                  <a:pt x="30388" y="19353"/>
                </a:lnTo>
                <a:lnTo>
                  <a:pt x="30529" y="18950"/>
                </a:lnTo>
                <a:lnTo>
                  <a:pt x="30670" y="18568"/>
                </a:lnTo>
                <a:lnTo>
                  <a:pt x="30791" y="18165"/>
                </a:lnTo>
                <a:lnTo>
                  <a:pt x="30891" y="17762"/>
                </a:lnTo>
                <a:lnTo>
                  <a:pt x="30992" y="17359"/>
                </a:lnTo>
                <a:lnTo>
                  <a:pt x="31073" y="16957"/>
                </a:lnTo>
                <a:lnTo>
                  <a:pt x="31153" y="16534"/>
                </a:lnTo>
                <a:lnTo>
                  <a:pt x="31213" y="16131"/>
                </a:lnTo>
                <a:lnTo>
                  <a:pt x="31274" y="15708"/>
                </a:lnTo>
                <a:lnTo>
                  <a:pt x="31334" y="14882"/>
                </a:lnTo>
                <a:lnTo>
                  <a:pt x="31354" y="14057"/>
                </a:lnTo>
                <a:lnTo>
                  <a:pt x="31314" y="13231"/>
                </a:lnTo>
                <a:lnTo>
                  <a:pt x="31234" y="12385"/>
                </a:lnTo>
                <a:lnTo>
                  <a:pt x="31113" y="11560"/>
                </a:lnTo>
                <a:lnTo>
                  <a:pt x="30952" y="10754"/>
                </a:lnTo>
                <a:lnTo>
                  <a:pt x="30730" y="9949"/>
                </a:lnTo>
                <a:lnTo>
                  <a:pt x="30468" y="9143"/>
                </a:lnTo>
                <a:lnTo>
                  <a:pt x="30327" y="8761"/>
                </a:lnTo>
                <a:lnTo>
                  <a:pt x="30166" y="8378"/>
                </a:lnTo>
                <a:lnTo>
                  <a:pt x="29844" y="7673"/>
                </a:lnTo>
                <a:lnTo>
                  <a:pt x="29482" y="7009"/>
                </a:lnTo>
                <a:lnTo>
                  <a:pt x="29079" y="6344"/>
                </a:lnTo>
                <a:lnTo>
                  <a:pt x="28636" y="5740"/>
                </a:lnTo>
                <a:lnTo>
                  <a:pt x="28153" y="5136"/>
                </a:lnTo>
                <a:lnTo>
                  <a:pt x="27649" y="4552"/>
                </a:lnTo>
                <a:lnTo>
                  <a:pt x="27105" y="4008"/>
                </a:lnTo>
                <a:lnTo>
                  <a:pt x="26542" y="3505"/>
                </a:lnTo>
                <a:lnTo>
                  <a:pt x="25958" y="3021"/>
                </a:lnTo>
                <a:lnTo>
                  <a:pt x="25333" y="2558"/>
                </a:lnTo>
                <a:lnTo>
                  <a:pt x="24709" y="2135"/>
                </a:lnTo>
                <a:lnTo>
                  <a:pt x="24045" y="1753"/>
                </a:lnTo>
                <a:lnTo>
                  <a:pt x="23360" y="1410"/>
                </a:lnTo>
                <a:lnTo>
                  <a:pt x="22675" y="1088"/>
                </a:lnTo>
                <a:lnTo>
                  <a:pt x="21950" y="806"/>
                </a:lnTo>
                <a:lnTo>
                  <a:pt x="21225" y="565"/>
                </a:lnTo>
                <a:lnTo>
                  <a:pt x="20581" y="383"/>
                </a:lnTo>
                <a:lnTo>
                  <a:pt x="19916" y="242"/>
                </a:lnTo>
                <a:lnTo>
                  <a:pt x="19252" y="122"/>
                </a:lnTo>
                <a:lnTo>
                  <a:pt x="18587" y="41"/>
                </a:lnTo>
                <a:lnTo>
                  <a:pt x="17903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2376833" y="1835359"/>
            <a:ext cx="546051" cy="669749"/>
          </a:xfrm>
          <a:custGeom>
            <a:pathLst>
              <a:path extrusionOk="0" h="40316" w="32865">
                <a:moveTo>
                  <a:pt x="13653" y="0"/>
                </a:moveTo>
                <a:lnTo>
                  <a:pt x="13573" y="40"/>
                </a:lnTo>
                <a:lnTo>
                  <a:pt x="13492" y="101"/>
                </a:lnTo>
                <a:lnTo>
                  <a:pt x="13432" y="242"/>
                </a:lnTo>
                <a:lnTo>
                  <a:pt x="13371" y="383"/>
                </a:lnTo>
                <a:lnTo>
                  <a:pt x="13351" y="544"/>
                </a:lnTo>
                <a:lnTo>
                  <a:pt x="13331" y="685"/>
                </a:lnTo>
                <a:lnTo>
                  <a:pt x="13311" y="1007"/>
                </a:lnTo>
                <a:lnTo>
                  <a:pt x="13311" y="1309"/>
                </a:lnTo>
                <a:lnTo>
                  <a:pt x="13331" y="2114"/>
                </a:lnTo>
                <a:lnTo>
                  <a:pt x="12667" y="2175"/>
                </a:lnTo>
                <a:lnTo>
                  <a:pt x="12385" y="2215"/>
                </a:lnTo>
                <a:lnTo>
                  <a:pt x="12083" y="2255"/>
                </a:lnTo>
                <a:lnTo>
                  <a:pt x="11921" y="2276"/>
                </a:lnTo>
                <a:lnTo>
                  <a:pt x="11781" y="2336"/>
                </a:lnTo>
                <a:lnTo>
                  <a:pt x="11640" y="2396"/>
                </a:lnTo>
                <a:lnTo>
                  <a:pt x="11519" y="2477"/>
                </a:lnTo>
                <a:lnTo>
                  <a:pt x="11438" y="2537"/>
                </a:lnTo>
                <a:lnTo>
                  <a:pt x="11358" y="2638"/>
                </a:lnTo>
                <a:lnTo>
                  <a:pt x="11317" y="2739"/>
                </a:lnTo>
                <a:lnTo>
                  <a:pt x="11297" y="2860"/>
                </a:lnTo>
                <a:lnTo>
                  <a:pt x="11317" y="2960"/>
                </a:lnTo>
                <a:lnTo>
                  <a:pt x="11337" y="3061"/>
                </a:lnTo>
                <a:lnTo>
                  <a:pt x="11418" y="3162"/>
                </a:lnTo>
                <a:lnTo>
                  <a:pt x="11519" y="3222"/>
                </a:lnTo>
                <a:lnTo>
                  <a:pt x="11700" y="3303"/>
                </a:lnTo>
                <a:lnTo>
                  <a:pt x="11881" y="3343"/>
                </a:lnTo>
                <a:lnTo>
                  <a:pt x="12062" y="3383"/>
                </a:lnTo>
                <a:lnTo>
                  <a:pt x="12264" y="3403"/>
                </a:lnTo>
                <a:lnTo>
                  <a:pt x="12687" y="3403"/>
                </a:lnTo>
                <a:lnTo>
                  <a:pt x="13089" y="3363"/>
                </a:lnTo>
                <a:lnTo>
                  <a:pt x="12828" y="3665"/>
                </a:lnTo>
                <a:lnTo>
                  <a:pt x="12224" y="4370"/>
                </a:lnTo>
                <a:lnTo>
                  <a:pt x="11942" y="4712"/>
                </a:lnTo>
                <a:lnTo>
                  <a:pt x="11821" y="4914"/>
                </a:lnTo>
                <a:lnTo>
                  <a:pt x="11720" y="5095"/>
                </a:lnTo>
                <a:lnTo>
                  <a:pt x="11680" y="5196"/>
                </a:lnTo>
                <a:lnTo>
                  <a:pt x="11660" y="5296"/>
                </a:lnTo>
                <a:lnTo>
                  <a:pt x="11640" y="5397"/>
                </a:lnTo>
                <a:lnTo>
                  <a:pt x="11660" y="5477"/>
                </a:lnTo>
                <a:lnTo>
                  <a:pt x="11680" y="5558"/>
                </a:lnTo>
                <a:lnTo>
                  <a:pt x="11740" y="5639"/>
                </a:lnTo>
                <a:lnTo>
                  <a:pt x="11781" y="5699"/>
                </a:lnTo>
                <a:lnTo>
                  <a:pt x="11841" y="5759"/>
                </a:lnTo>
                <a:lnTo>
                  <a:pt x="11921" y="5820"/>
                </a:lnTo>
                <a:lnTo>
                  <a:pt x="12002" y="5840"/>
                </a:lnTo>
                <a:lnTo>
                  <a:pt x="12083" y="5860"/>
                </a:lnTo>
                <a:lnTo>
                  <a:pt x="12183" y="5880"/>
                </a:lnTo>
                <a:lnTo>
                  <a:pt x="12264" y="5860"/>
                </a:lnTo>
                <a:lnTo>
                  <a:pt x="12365" y="5840"/>
                </a:lnTo>
                <a:lnTo>
                  <a:pt x="12445" y="5800"/>
                </a:lnTo>
                <a:lnTo>
                  <a:pt x="12526" y="5739"/>
                </a:lnTo>
                <a:lnTo>
                  <a:pt x="12707" y="5578"/>
                </a:lnTo>
                <a:lnTo>
                  <a:pt x="12868" y="5397"/>
                </a:lnTo>
                <a:lnTo>
                  <a:pt x="13190" y="4994"/>
                </a:lnTo>
                <a:lnTo>
                  <a:pt x="13472" y="4591"/>
                </a:lnTo>
                <a:lnTo>
                  <a:pt x="13754" y="4189"/>
                </a:lnTo>
                <a:lnTo>
                  <a:pt x="13895" y="3987"/>
                </a:lnTo>
                <a:lnTo>
                  <a:pt x="14076" y="4229"/>
                </a:lnTo>
                <a:lnTo>
                  <a:pt x="14278" y="4450"/>
                </a:lnTo>
                <a:lnTo>
                  <a:pt x="14700" y="4853"/>
                </a:lnTo>
                <a:lnTo>
                  <a:pt x="14982" y="5175"/>
                </a:lnTo>
                <a:lnTo>
                  <a:pt x="15143" y="5316"/>
                </a:lnTo>
                <a:lnTo>
                  <a:pt x="15325" y="5477"/>
                </a:lnTo>
                <a:lnTo>
                  <a:pt x="15506" y="5578"/>
                </a:lnTo>
                <a:lnTo>
                  <a:pt x="15586" y="5618"/>
                </a:lnTo>
                <a:lnTo>
                  <a:pt x="15687" y="5659"/>
                </a:lnTo>
                <a:lnTo>
                  <a:pt x="15788" y="5679"/>
                </a:lnTo>
                <a:lnTo>
                  <a:pt x="15889" y="5679"/>
                </a:lnTo>
                <a:lnTo>
                  <a:pt x="16009" y="5659"/>
                </a:lnTo>
                <a:lnTo>
                  <a:pt x="16110" y="5618"/>
                </a:lnTo>
                <a:lnTo>
                  <a:pt x="16211" y="5578"/>
                </a:lnTo>
                <a:lnTo>
                  <a:pt x="16291" y="5518"/>
                </a:lnTo>
                <a:lnTo>
                  <a:pt x="16372" y="5437"/>
                </a:lnTo>
                <a:lnTo>
                  <a:pt x="16452" y="5357"/>
                </a:lnTo>
                <a:lnTo>
                  <a:pt x="16493" y="5276"/>
                </a:lnTo>
                <a:lnTo>
                  <a:pt x="16513" y="5175"/>
                </a:lnTo>
                <a:lnTo>
                  <a:pt x="16513" y="5055"/>
                </a:lnTo>
                <a:lnTo>
                  <a:pt x="16493" y="4954"/>
                </a:lnTo>
                <a:lnTo>
                  <a:pt x="16432" y="4793"/>
                </a:lnTo>
                <a:lnTo>
                  <a:pt x="16352" y="4652"/>
                </a:lnTo>
                <a:lnTo>
                  <a:pt x="16231" y="4551"/>
                </a:lnTo>
                <a:lnTo>
                  <a:pt x="16090" y="4450"/>
                </a:lnTo>
                <a:lnTo>
                  <a:pt x="15909" y="4350"/>
                </a:lnTo>
                <a:lnTo>
                  <a:pt x="15748" y="4189"/>
                </a:lnTo>
                <a:lnTo>
                  <a:pt x="15446" y="3887"/>
                </a:lnTo>
                <a:lnTo>
                  <a:pt x="15083" y="3544"/>
                </a:lnTo>
                <a:lnTo>
                  <a:pt x="14902" y="3403"/>
                </a:lnTo>
                <a:lnTo>
                  <a:pt x="14700" y="3262"/>
                </a:lnTo>
                <a:lnTo>
                  <a:pt x="16110" y="3141"/>
                </a:lnTo>
                <a:lnTo>
                  <a:pt x="16271" y="3121"/>
                </a:lnTo>
                <a:lnTo>
                  <a:pt x="16392" y="3061"/>
                </a:lnTo>
                <a:lnTo>
                  <a:pt x="16493" y="3001"/>
                </a:lnTo>
                <a:lnTo>
                  <a:pt x="16593" y="2900"/>
                </a:lnTo>
                <a:lnTo>
                  <a:pt x="16654" y="2799"/>
                </a:lnTo>
                <a:lnTo>
                  <a:pt x="16694" y="2698"/>
                </a:lnTo>
                <a:lnTo>
                  <a:pt x="16734" y="2578"/>
                </a:lnTo>
                <a:lnTo>
                  <a:pt x="16734" y="2457"/>
                </a:lnTo>
                <a:lnTo>
                  <a:pt x="16734" y="2336"/>
                </a:lnTo>
                <a:lnTo>
                  <a:pt x="16694" y="2215"/>
                </a:lnTo>
                <a:lnTo>
                  <a:pt x="16654" y="2114"/>
                </a:lnTo>
                <a:lnTo>
                  <a:pt x="16593" y="2014"/>
                </a:lnTo>
                <a:lnTo>
                  <a:pt x="16493" y="1933"/>
                </a:lnTo>
                <a:lnTo>
                  <a:pt x="16392" y="1893"/>
                </a:lnTo>
                <a:lnTo>
                  <a:pt x="16271" y="1853"/>
                </a:lnTo>
                <a:lnTo>
                  <a:pt x="16110" y="1853"/>
                </a:lnTo>
                <a:lnTo>
                  <a:pt x="14298" y="2014"/>
                </a:lnTo>
                <a:lnTo>
                  <a:pt x="14217" y="1309"/>
                </a:lnTo>
                <a:lnTo>
                  <a:pt x="14177" y="987"/>
                </a:lnTo>
                <a:lnTo>
                  <a:pt x="14116" y="644"/>
                </a:lnTo>
                <a:lnTo>
                  <a:pt x="14076" y="503"/>
                </a:lnTo>
                <a:lnTo>
                  <a:pt x="14016" y="342"/>
                </a:lnTo>
                <a:lnTo>
                  <a:pt x="13935" y="201"/>
                </a:lnTo>
                <a:lnTo>
                  <a:pt x="13835" y="60"/>
                </a:lnTo>
                <a:lnTo>
                  <a:pt x="13794" y="40"/>
                </a:lnTo>
                <a:lnTo>
                  <a:pt x="13754" y="20"/>
                </a:lnTo>
                <a:lnTo>
                  <a:pt x="13653" y="0"/>
                </a:lnTo>
                <a:close/>
                <a:moveTo>
                  <a:pt x="19574" y="12526"/>
                </a:moveTo>
                <a:lnTo>
                  <a:pt x="19251" y="12566"/>
                </a:lnTo>
                <a:lnTo>
                  <a:pt x="19211" y="12586"/>
                </a:lnTo>
                <a:lnTo>
                  <a:pt x="19171" y="12606"/>
                </a:lnTo>
                <a:lnTo>
                  <a:pt x="19151" y="12666"/>
                </a:lnTo>
                <a:lnTo>
                  <a:pt x="19171" y="12707"/>
                </a:lnTo>
                <a:lnTo>
                  <a:pt x="19231" y="12828"/>
                </a:lnTo>
                <a:lnTo>
                  <a:pt x="19272" y="12928"/>
                </a:lnTo>
                <a:lnTo>
                  <a:pt x="19312" y="13049"/>
                </a:lnTo>
                <a:lnTo>
                  <a:pt x="19392" y="13150"/>
                </a:lnTo>
                <a:lnTo>
                  <a:pt x="19574" y="13351"/>
                </a:lnTo>
                <a:lnTo>
                  <a:pt x="19795" y="13532"/>
                </a:lnTo>
                <a:lnTo>
                  <a:pt x="20359" y="13935"/>
                </a:lnTo>
                <a:lnTo>
                  <a:pt x="20923" y="14298"/>
                </a:lnTo>
                <a:lnTo>
                  <a:pt x="22071" y="15063"/>
                </a:lnTo>
                <a:lnTo>
                  <a:pt x="22192" y="15123"/>
                </a:lnTo>
                <a:lnTo>
                  <a:pt x="22312" y="15164"/>
                </a:lnTo>
                <a:lnTo>
                  <a:pt x="22453" y="15204"/>
                </a:lnTo>
                <a:lnTo>
                  <a:pt x="22574" y="15204"/>
                </a:lnTo>
                <a:lnTo>
                  <a:pt x="22715" y="15184"/>
                </a:lnTo>
                <a:lnTo>
                  <a:pt x="22836" y="15143"/>
                </a:lnTo>
                <a:lnTo>
                  <a:pt x="22937" y="15063"/>
                </a:lnTo>
                <a:lnTo>
                  <a:pt x="23037" y="14962"/>
                </a:lnTo>
                <a:lnTo>
                  <a:pt x="23098" y="14821"/>
                </a:lnTo>
                <a:lnTo>
                  <a:pt x="23118" y="14700"/>
                </a:lnTo>
                <a:lnTo>
                  <a:pt x="23118" y="14559"/>
                </a:lnTo>
                <a:lnTo>
                  <a:pt x="23078" y="14439"/>
                </a:lnTo>
                <a:lnTo>
                  <a:pt x="23017" y="14318"/>
                </a:lnTo>
                <a:lnTo>
                  <a:pt x="22916" y="14197"/>
                </a:lnTo>
                <a:lnTo>
                  <a:pt x="22816" y="14096"/>
                </a:lnTo>
                <a:lnTo>
                  <a:pt x="22695" y="13975"/>
                </a:lnTo>
                <a:lnTo>
                  <a:pt x="22413" y="13794"/>
                </a:lnTo>
                <a:lnTo>
                  <a:pt x="22131" y="13613"/>
                </a:lnTo>
                <a:lnTo>
                  <a:pt x="21668" y="13351"/>
                </a:lnTo>
                <a:lnTo>
                  <a:pt x="21084" y="13009"/>
                </a:lnTo>
                <a:lnTo>
                  <a:pt x="20782" y="12848"/>
                </a:lnTo>
                <a:lnTo>
                  <a:pt x="20480" y="12707"/>
                </a:lnTo>
                <a:lnTo>
                  <a:pt x="20198" y="12606"/>
                </a:lnTo>
                <a:lnTo>
                  <a:pt x="20057" y="12566"/>
                </a:lnTo>
                <a:lnTo>
                  <a:pt x="19916" y="12526"/>
                </a:lnTo>
                <a:close/>
                <a:moveTo>
                  <a:pt x="10613" y="12546"/>
                </a:moveTo>
                <a:lnTo>
                  <a:pt x="10512" y="12586"/>
                </a:lnTo>
                <a:lnTo>
                  <a:pt x="10411" y="12626"/>
                </a:lnTo>
                <a:lnTo>
                  <a:pt x="10290" y="12707"/>
                </a:lnTo>
                <a:lnTo>
                  <a:pt x="10069" y="12908"/>
                </a:lnTo>
                <a:lnTo>
                  <a:pt x="9847" y="13150"/>
                </a:lnTo>
                <a:lnTo>
                  <a:pt x="9666" y="13391"/>
                </a:lnTo>
                <a:lnTo>
                  <a:pt x="9384" y="13754"/>
                </a:lnTo>
                <a:lnTo>
                  <a:pt x="9183" y="13996"/>
                </a:lnTo>
                <a:lnTo>
                  <a:pt x="8961" y="14197"/>
                </a:lnTo>
                <a:lnTo>
                  <a:pt x="8720" y="14418"/>
                </a:lnTo>
                <a:lnTo>
                  <a:pt x="8478" y="14600"/>
                </a:lnTo>
                <a:lnTo>
                  <a:pt x="8277" y="14761"/>
                </a:lnTo>
                <a:lnTo>
                  <a:pt x="8055" y="14962"/>
                </a:lnTo>
                <a:lnTo>
                  <a:pt x="7975" y="15063"/>
                </a:lnTo>
                <a:lnTo>
                  <a:pt x="7874" y="15164"/>
                </a:lnTo>
                <a:lnTo>
                  <a:pt x="7813" y="15284"/>
                </a:lnTo>
                <a:lnTo>
                  <a:pt x="7753" y="15405"/>
                </a:lnTo>
                <a:lnTo>
                  <a:pt x="7753" y="15506"/>
                </a:lnTo>
                <a:lnTo>
                  <a:pt x="7773" y="15586"/>
                </a:lnTo>
                <a:lnTo>
                  <a:pt x="7854" y="15667"/>
                </a:lnTo>
                <a:lnTo>
                  <a:pt x="7934" y="15707"/>
                </a:lnTo>
                <a:lnTo>
                  <a:pt x="8075" y="15748"/>
                </a:lnTo>
                <a:lnTo>
                  <a:pt x="8196" y="15748"/>
                </a:lnTo>
                <a:lnTo>
                  <a:pt x="8337" y="15727"/>
                </a:lnTo>
                <a:lnTo>
                  <a:pt x="8478" y="15687"/>
                </a:lnTo>
                <a:lnTo>
                  <a:pt x="8740" y="15566"/>
                </a:lnTo>
                <a:lnTo>
                  <a:pt x="8981" y="15445"/>
                </a:lnTo>
                <a:lnTo>
                  <a:pt x="9263" y="15304"/>
                </a:lnTo>
                <a:lnTo>
                  <a:pt x="9505" y="15103"/>
                </a:lnTo>
                <a:lnTo>
                  <a:pt x="9747" y="14902"/>
                </a:lnTo>
                <a:lnTo>
                  <a:pt x="9968" y="14700"/>
                </a:lnTo>
                <a:lnTo>
                  <a:pt x="10149" y="14519"/>
                </a:lnTo>
                <a:lnTo>
                  <a:pt x="10351" y="14318"/>
                </a:lnTo>
                <a:lnTo>
                  <a:pt x="10572" y="14056"/>
                </a:lnTo>
                <a:lnTo>
                  <a:pt x="10774" y="13774"/>
                </a:lnTo>
                <a:lnTo>
                  <a:pt x="10874" y="13613"/>
                </a:lnTo>
                <a:lnTo>
                  <a:pt x="10935" y="13472"/>
                </a:lnTo>
                <a:lnTo>
                  <a:pt x="10995" y="13331"/>
                </a:lnTo>
                <a:lnTo>
                  <a:pt x="11035" y="13190"/>
                </a:lnTo>
                <a:lnTo>
                  <a:pt x="11056" y="13049"/>
                </a:lnTo>
                <a:lnTo>
                  <a:pt x="11035" y="12908"/>
                </a:lnTo>
                <a:lnTo>
                  <a:pt x="10995" y="12787"/>
                </a:lnTo>
                <a:lnTo>
                  <a:pt x="10915" y="12687"/>
                </a:lnTo>
                <a:lnTo>
                  <a:pt x="10814" y="12606"/>
                </a:lnTo>
                <a:lnTo>
                  <a:pt x="10713" y="12566"/>
                </a:lnTo>
                <a:lnTo>
                  <a:pt x="10613" y="12546"/>
                </a:lnTo>
                <a:close/>
                <a:moveTo>
                  <a:pt x="17620" y="12626"/>
                </a:moveTo>
                <a:lnTo>
                  <a:pt x="17580" y="12646"/>
                </a:lnTo>
                <a:lnTo>
                  <a:pt x="17540" y="12687"/>
                </a:lnTo>
                <a:lnTo>
                  <a:pt x="17479" y="12828"/>
                </a:lnTo>
                <a:lnTo>
                  <a:pt x="17439" y="12969"/>
                </a:lnTo>
                <a:lnTo>
                  <a:pt x="17419" y="13110"/>
                </a:lnTo>
                <a:lnTo>
                  <a:pt x="17419" y="13250"/>
                </a:lnTo>
                <a:lnTo>
                  <a:pt x="17419" y="13412"/>
                </a:lnTo>
                <a:lnTo>
                  <a:pt x="17439" y="13553"/>
                </a:lnTo>
                <a:lnTo>
                  <a:pt x="17520" y="13855"/>
                </a:lnTo>
                <a:lnTo>
                  <a:pt x="17640" y="14137"/>
                </a:lnTo>
                <a:lnTo>
                  <a:pt x="17781" y="14418"/>
                </a:lnTo>
                <a:lnTo>
                  <a:pt x="17922" y="14680"/>
                </a:lnTo>
                <a:lnTo>
                  <a:pt x="18063" y="14922"/>
                </a:lnTo>
                <a:lnTo>
                  <a:pt x="18245" y="15184"/>
                </a:lnTo>
                <a:lnTo>
                  <a:pt x="18446" y="15466"/>
                </a:lnTo>
                <a:lnTo>
                  <a:pt x="18688" y="15748"/>
                </a:lnTo>
                <a:lnTo>
                  <a:pt x="18949" y="16009"/>
                </a:lnTo>
                <a:lnTo>
                  <a:pt x="19231" y="16251"/>
                </a:lnTo>
                <a:lnTo>
                  <a:pt x="19392" y="16352"/>
                </a:lnTo>
                <a:lnTo>
                  <a:pt x="19554" y="16432"/>
                </a:lnTo>
                <a:lnTo>
                  <a:pt x="19695" y="16493"/>
                </a:lnTo>
                <a:lnTo>
                  <a:pt x="19856" y="16533"/>
                </a:lnTo>
                <a:lnTo>
                  <a:pt x="20017" y="16553"/>
                </a:lnTo>
                <a:lnTo>
                  <a:pt x="20178" y="16553"/>
                </a:lnTo>
                <a:lnTo>
                  <a:pt x="20278" y="16533"/>
                </a:lnTo>
                <a:lnTo>
                  <a:pt x="20379" y="16513"/>
                </a:lnTo>
                <a:lnTo>
                  <a:pt x="20460" y="16452"/>
                </a:lnTo>
                <a:lnTo>
                  <a:pt x="20520" y="16372"/>
                </a:lnTo>
                <a:lnTo>
                  <a:pt x="20581" y="16291"/>
                </a:lnTo>
                <a:lnTo>
                  <a:pt x="20621" y="16211"/>
                </a:lnTo>
                <a:lnTo>
                  <a:pt x="20621" y="16110"/>
                </a:lnTo>
                <a:lnTo>
                  <a:pt x="20601" y="16009"/>
                </a:lnTo>
                <a:lnTo>
                  <a:pt x="20540" y="15868"/>
                </a:lnTo>
                <a:lnTo>
                  <a:pt x="20480" y="15748"/>
                </a:lnTo>
                <a:lnTo>
                  <a:pt x="20419" y="15647"/>
                </a:lnTo>
                <a:lnTo>
                  <a:pt x="20319" y="15546"/>
                </a:lnTo>
                <a:lnTo>
                  <a:pt x="20138" y="15345"/>
                </a:lnTo>
                <a:lnTo>
                  <a:pt x="19916" y="15164"/>
                </a:lnTo>
                <a:lnTo>
                  <a:pt x="19695" y="14962"/>
                </a:lnTo>
                <a:lnTo>
                  <a:pt x="19473" y="14741"/>
                </a:lnTo>
                <a:lnTo>
                  <a:pt x="19070" y="14298"/>
                </a:lnTo>
                <a:lnTo>
                  <a:pt x="18909" y="14096"/>
                </a:lnTo>
                <a:lnTo>
                  <a:pt x="18748" y="13875"/>
                </a:lnTo>
                <a:lnTo>
                  <a:pt x="18446" y="13412"/>
                </a:lnTo>
                <a:lnTo>
                  <a:pt x="18285" y="13190"/>
                </a:lnTo>
                <a:lnTo>
                  <a:pt x="18124" y="12969"/>
                </a:lnTo>
                <a:lnTo>
                  <a:pt x="17922" y="12787"/>
                </a:lnTo>
                <a:lnTo>
                  <a:pt x="17721" y="12646"/>
                </a:lnTo>
                <a:lnTo>
                  <a:pt x="17661" y="12626"/>
                </a:lnTo>
                <a:close/>
                <a:moveTo>
                  <a:pt x="12103" y="12969"/>
                </a:moveTo>
                <a:lnTo>
                  <a:pt x="11841" y="13170"/>
                </a:lnTo>
                <a:lnTo>
                  <a:pt x="11740" y="13271"/>
                </a:lnTo>
                <a:lnTo>
                  <a:pt x="11640" y="13412"/>
                </a:lnTo>
                <a:lnTo>
                  <a:pt x="11539" y="13593"/>
                </a:lnTo>
                <a:lnTo>
                  <a:pt x="11438" y="13794"/>
                </a:lnTo>
                <a:lnTo>
                  <a:pt x="11277" y="14197"/>
                </a:lnTo>
                <a:lnTo>
                  <a:pt x="11076" y="14620"/>
                </a:lnTo>
                <a:lnTo>
                  <a:pt x="10874" y="15063"/>
                </a:lnTo>
                <a:lnTo>
                  <a:pt x="10451" y="15909"/>
                </a:lnTo>
                <a:lnTo>
                  <a:pt x="10431" y="16009"/>
                </a:lnTo>
                <a:lnTo>
                  <a:pt x="10411" y="16110"/>
                </a:lnTo>
                <a:lnTo>
                  <a:pt x="10411" y="16191"/>
                </a:lnTo>
                <a:lnTo>
                  <a:pt x="10431" y="16271"/>
                </a:lnTo>
                <a:lnTo>
                  <a:pt x="10472" y="16352"/>
                </a:lnTo>
                <a:lnTo>
                  <a:pt x="10512" y="16432"/>
                </a:lnTo>
                <a:lnTo>
                  <a:pt x="10572" y="16493"/>
                </a:lnTo>
                <a:lnTo>
                  <a:pt x="10653" y="16533"/>
                </a:lnTo>
                <a:lnTo>
                  <a:pt x="10733" y="16573"/>
                </a:lnTo>
                <a:lnTo>
                  <a:pt x="10794" y="16593"/>
                </a:lnTo>
                <a:lnTo>
                  <a:pt x="10894" y="16613"/>
                </a:lnTo>
                <a:lnTo>
                  <a:pt x="10975" y="16593"/>
                </a:lnTo>
                <a:lnTo>
                  <a:pt x="11056" y="16573"/>
                </a:lnTo>
                <a:lnTo>
                  <a:pt x="11116" y="16533"/>
                </a:lnTo>
                <a:lnTo>
                  <a:pt x="11197" y="16452"/>
                </a:lnTo>
                <a:lnTo>
                  <a:pt x="11257" y="16372"/>
                </a:lnTo>
                <a:lnTo>
                  <a:pt x="11478" y="15969"/>
                </a:lnTo>
                <a:lnTo>
                  <a:pt x="11680" y="15546"/>
                </a:lnTo>
                <a:lnTo>
                  <a:pt x="11861" y="15103"/>
                </a:lnTo>
                <a:lnTo>
                  <a:pt x="12022" y="14660"/>
                </a:lnTo>
                <a:lnTo>
                  <a:pt x="12163" y="14257"/>
                </a:lnTo>
                <a:lnTo>
                  <a:pt x="12224" y="14036"/>
                </a:lnTo>
                <a:lnTo>
                  <a:pt x="12264" y="13834"/>
                </a:lnTo>
                <a:lnTo>
                  <a:pt x="12304" y="13593"/>
                </a:lnTo>
                <a:lnTo>
                  <a:pt x="12304" y="13412"/>
                </a:lnTo>
                <a:lnTo>
                  <a:pt x="12264" y="13210"/>
                </a:lnTo>
                <a:lnTo>
                  <a:pt x="12183" y="13009"/>
                </a:lnTo>
                <a:lnTo>
                  <a:pt x="12143" y="12969"/>
                </a:lnTo>
                <a:close/>
                <a:moveTo>
                  <a:pt x="16090" y="12767"/>
                </a:moveTo>
                <a:lnTo>
                  <a:pt x="16009" y="12787"/>
                </a:lnTo>
                <a:lnTo>
                  <a:pt x="15949" y="12828"/>
                </a:lnTo>
                <a:lnTo>
                  <a:pt x="15909" y="12888"/>
                </a:lnTo>
                <a:lnTo>
                  <a:pt x="15868" y="12948"/>
                </a:lnTo>
                <a:lnTo>
                  <a:pt x="15788" y="13210"/>
                </a:lnTo>
                <a:lnTo>
                  <a:pt x="15727" y="13472"/>
                </a:lnTo>
                <a:lnTo>
                  <a:pt x="15707" y="13754"/>
                </a:lnTo>
                <a:lnTo>
                  <a:pt x="15727" y="14036"/>
                </a:lnTo>
                <a:lnTo>
                  <a:pt x="15727" y="14318"/>
                </a:lnTo>
                <a:lnTo>
                  <a:pt x="15768" y="14620"/>
                </a:lnTo>
                <a:lnTo>
                  <a:pt x="15828" y="15143"/>
                </a:lnTo>
                <a:lnTo>
                  <a:pt x="15889" y="15667"/>
                </a:lnTo>
                <a:lnTo>
                  <a:pt x="15929" y="15929"/>
                </a:lnTo>
                <a:lnTo>
                  <a:pt x="15969" y="16191"/>
                </a:lnTo>
                <a:lnTo>
                  <a:pt x="16050" y="16432"/>
                </a:lnTo>
                <a:lnTo>
                  <a:pt x="16150" y="16674"/>
                </a:lnTo>
                <a:lnTo>
                  <a:pt x="16271" y="16895"/>
                </a:lnTo>
                <a:lnTo>
                  <a:pt x="16432" y="17097"/>
                </a:lnTo>
                <a:lnTo>
                  <a:pt x="16473" y="17117"/>
                </a:lnTo>
                <a:lnTo>
                  <a:pt x="16513" y="17137"/>
                </a:lnTo>
                <a:lnTo>
                  <a:pt x="16573" y="17157"/>
                </a:lnTo>
                <a:lnTo>
                  <a:pt x="16613" y="17137"/>
                </a:lnTo>
                <a:lnTo>
                  <a:pt x="16694" y="17097"/>
                </a:lnTo>
                <a:lnTo>
                  <a:pt x="16714" y="17056"/>
                </a:lnTo>
                <a:lnTo>
                  <a:pt x="16754" y="17016"/>
                </a:lnTo>
                <a:lnTo>
                  <a:pt x="16815" y="16775"/>
                </a:lnTo>
                <a:lnTo>
                  <a:pt x="16835" y="16513"/>
                </a:lnTo>
                <a:lnTo>
                  <a:pt x="16835" y="16271"/>
                </a:lnTo>
                <a:lnTo>
                  <a:pt x="16815" y="16009"/>
                </a:lnTo>
                <a:lnTo>
                  <a:pt x="16734" y="15506"/>
                </a:lnTo>
                <a:lnTo>
                  <a:pt x="16654" y="15002"/>
                </a:lnTo>
                <a:lnTo>
                  <a:pt x="16593" y="14479"/>
                </a:lnTo>
                <a:lnTo>
                  <a:pt x="16553" y="13915"/>
                </a:lnTo>
                <a:lnTo>
                  <a:pt x="16533" y="13653"/>
                </a:lnTo>
                <a:lnTo>
                  <a:pt x="16473" y="13391"/>
                </a:lnTo>
                <a:lnTo>
                  <a:pt x="16412" y="13130"/>
                </a:lnTo>
                <a:lnTo>
                  <a:pt x="16311" y="12888"/>
                </a:lnTo>
                <a:lnTo>
                  <a:pt x="16271" y="12807"/>
                </a:lnTo>
                <a:lnTo>
                  <a:pt x="16211" y="12767"/>
                </a:lnTo>
                <a:close/>
                <a:moveTo>
                  <a:pt x="14096" y="12948"/>
                </a:moveTo>
                <a:lnTo>
                  <a:pt x="14076" y="12969"/>
                </a:lnTo>
                <a:lnTo>
                  <a:pt x="13835" y="13371"/>
                </a:lnTo>
                <a:lnTo>
                  <a:pt x="13714" y="13573"/>
                </a:lnTo>
                <a:lnTo>
                  <a:pt x="13613" y="13794"/>
                </a:lnTo>
                <a:lnTo>
                  <a:pt x="13512" y="14036"/>
                </a:lnTo>
                <a:lnTo>
                  <a:pt x="13452" y="14277"/>
                </a:lnTo>
                <a:lnTo>
                  <a:pt x="13351" y="14781"/>
                </a:lnTo>
                <a:lnTo>
                  <a:pt x="13271" y="15304"/>
                </a:lnTo>
                <a:lnTo>
                  <a:pt x="13251" y="15586"/>
                </a:lnTo>
                <a:lnTo>
                  <a:pt x="13230" y="15868"/>
                </a:lnTo>
                <a:lnTo>
                  <a:pt x="13230" y="16150"/>
                </a:lnTo>
                <a:lnTo>
                  <a:pt x="13230" y="16412"/>
                </a:lnTo>
                <a:lnTo>
                  <a:pt x="13271" y="16694"/>
                </a:lnTo>
                <a:lnTo>
                  <a:pt x="13331" y="16936"/>
                </a:lnTo>
                <a:lnTo>
                  <a:pt x="13371" y="17016"/>
                </a:lnTo>
                <a:lnTo>
                  <a:pt x="13412" y="17097"/>
                </a:lnTo>
                <a:lnTo>
                  <a:pt x="13472" y="17157"/>
                </a:lnTo>
                <a:lnTo>
                  <a:pt x="13532" y="17197"/>
                </a:lnTo>
                <a:lnTo>
                  <a:pt x="13593" y="17238"/>
                </a:lnTo>
                <a:lnTo>
                  <a:pt x="13673" y="17258"/>
                </a:lnTo>
                <a:lnTo>
                  <a:pt x="13814" y="17258"/>
                </a:lnTo>
                <a:lnTo>
                  <a:pt x="13955" y="17197"/>
                </a:lnTo>
                <a:lnTo>
                  <a:pt x="14076" y="17117"/>
                </a:lnTo>
                <a:lnTo>
                  <a:pt x="14116" y="17056"/>
                </a:lnTo>
                <a:lnTo>
                  <a:pt x="14157" y="16976"/>
                </a:lnTo>
                <a:lnTo>
                  <a:pt x="14197" y="16895"/>
                </a:lnTo>
                <a:lnTo>
                  <a:pt x="14217" y="16815"/>
                </a:lnTo>
                <a:lnTo>
                  <a:pt x="14217" y="16593"/>
                </a:lnTo>
                <a:lnTo>
                  <a:pt x="14217" y="16372"/>
                </a:lnTo>
                <a:lnTo>
                  <a:pt x="14197" y="15929"/>
                </a:lnTo>
                <a:lnTo>
                  <a:pt x="14197" y="15405"/>
                </a:lnTo>
                <a:lnTo>
                  <a:pt x="14197" y="14902"/>
                </a:lnTo>
                <a:lnTo>
                  <a:pt x="14217" y="14459"/>
                </a:lnTo>
                <a:lnTo>
                  <a:pt x="14237" y="14016"/>
                </a:lnTo>
                <a:lnTo>
                  <a:pt x="14197" y="13512"/>
                </a:lnTo>
                <a:lnTo>
                  <a:pt x="14177" y="13009"/>
                </a:lnTo>
                <a:lnTo>
                  <a:pt x="14157" y="12969"/>
                </a:lnTo>
                <a:lnTo>
                  <a:pt x="14137" y="12948"/>
                </a:lnTo>
                <a:close/>
                <a:moveTo>
                  <a:pt x="22776" y="21205"/>
                </a:moveTo>
                <a:lnTo>
                  <a:pt x="22635" y="21225"/>
                </a:lnTo>
                <a:lnTo>
                  <a:pt x="22494" y="21245"/>
                </a:lnTo>
                <a:lnTo>
                  <a:pt x="22353" y="21305"/>
                </a:lnTo>
                <a:lnTo>
                  <a:pt x="22232" y="21366"/>
                </a:lnTo>
                <a:lnTo>
                  <a:pt x="22192" y="21406"/>
                </a:lnTo>
                <a:lnTo>
                  <a:pt x="22171" y="21446"/>
                </a:lnTo>
                <a:lnTo>
                  <a:pt x="22151" y="21487"/>
                </a:lnTo>
                <a:lnTo>
                  <a:pt x="22171" y="21547"/>
                </a:lnTo>
                <a:lnTo>
                  <a:pt x="22212" y="21688"/>
                </a:lnTo>
                <a:lnTo>
                  <a:pt x="22292" y="21809"/>
                </a:lnTo>
                <a:lnTo>
                  <a:pt x="22373" y="21930"/>
                </a:lnTo>
                <a:lnTo>
                  <a:pt x="22494" y="22051"/>
                </a:lnTo>
                <a:lnTo>
                  <a:pt x="22614" y="22151"/>
                </a:lnTo>
                <a:lnTo>
                  <a:pt x="22735" y="22252"/>
                </a:lnTo>
                <a:lnTo>
                  <a:pt x="23037" y="22413"/>
                </a:lnTo>
                <a:lnTo>
                  <a:pt x="23360" y="22554"/>
                </a:lnTo>
                <a:lnTo>
                  <a:pt x="23662" y="22675"/>
                </a:lnTo>
                <a:lnTo>
                  <a:pt x="24246" y="22876"/>
                </a:lnTo>
                <a:lnTo>
                  <a:pt x="24910" y="23158"/>
                </a:lnTo>
                <a:lnTo>
                  <a:pt x="25595" y="23400"/>
                </a:lnTo>
                <a:lnTo>
                  <a:pt x="25937" y="23500"/>
                </a:lnTo>
                <a:lnTo>
                  <a:pt x="26098" y="23521"/>
                </a:lnTo>
                <a:lnTo>
                  <a:pt x="26259" y="23541"/>
                </a:lnTo>
                <a:lnTo>
                  <a:pt x="26420" y="23521"/>
                </a:lnTo>
                <a:lnTo>
                  <a:pt x="26582" y="23480"/>
                </a:lnTo>
                <a:lnTo>
                  <a:pt x="26743" y="23420"/>
                </a:lnTo>
                <a:lnTo>
                  <a:pt x="26884" y="23299"/>
                </a:lnTo>
                <a:lnTo>
                  <a:pt x="26944" y="23239"/>
                </a:lnTo>
                <a:lnTo>
                  <a:pt x="26964" y="23178"/>
                </a:lnTo>
                <a:lnTo>
                  <a:pt x="26984" y="23098"/>
                </a:lnTo>
                <a:lnTo>
                  <a:pt x="26964" y="23017"/>
                </a:lnTo>
                <a:lnTo>
                  <a:pt x="26924" y="22836"/>
                </a:lnTo>
                <a:lnTo>
                  <a:pt x="26843" y="22695"/>
                </a:lnTo>
                <a:lnTo>
                  <a:pt x="26763" y="22574"/>
                </a:lnTo>
                <a:lnTo>
                  <a:pt x="26662" y="22473"/>
                </a:lnTo>
                <a:lnTo>
                  <a:pt x="26521" y="22393"/>
                </a:lnTo>
                <a:lnTo>
                  <a:pt x="26400" y="22312"/>
                </a:lnTo>
                <a:lnTo>
                  <a:pt x="26098" y="22191"/>
                </a:lnTo>
                <a:lnTo>
                  <a:pt x="25414" y="21930"/>
                </a:lnTo>
                <a:lnTo>
                  <a:pt x="24729" y="21708"/>
                </a:lnTo>
                <a:lnTo>
                  <a:pt x="24044" y="21487"/>
                </a:lnTo>
                <a:lnTo>
                  <a:pt x="23360" y="21285"/>
                </a:lnTo>
                <a:lnTo>
                  <a:pt x="23078" y="21225"/>
                </a:lnTo>
                <a:lnTo>
                  <a:pt x="22937" y="21225"/>
                </a:lnTo>
                <a:lnTo>
                  <a:pt x="22776" y="21205"/>
                </a:lnTo>
                <a:close/>
                <a:moveTo>
                  <a:pt x="20077" y="22071"/>
                </a:moveTo>
                <a:lnTo>
                  <a:pt x="20037" y="22091"/>
                </a:lnTo>
                <a:lnTo>
                  <a:pt x="19997" y="22111"/>
                </a:lnTo>
                <a:lnTo>
                  <a:pt x="19956" y="22191"/>
                </a:lnTo>
                <a:lnTo>
                  <a:pt x="19956" y="22292"/>
                </a:lnTo>
                <a:lnTo>
                  <a:pt x="19976" y="22433"/>
                </a:lnTo>
                <a:lnTo>
                  <a:pt x="20017" y="22574"/>
                </a:lnTo>
                <a:lnTo>
                  <a:pt x="20158" y="22836"/>
                </a:lnTo>
                <a:lnTo>
                  <a:pt x="20319" y="23098"/>
                </a:lnTo>
                <a:lnTo>
                  <a:pt x="20500" y="23359"/>
                </a:lnTo>
                <a:lnTo>
                  <a:pt x="20701" y="23601"/>
                </a:lnTo>
                <a:lnTo>
                  <a:pt x="20923" y="23823"/>
                </a:lnTo>
                <a:lnTo>
                  <a:pt x="21366" y="24225"/>
                </a:lnTo>
                <a:lnTo>
                  <a:pt x="21628" y="24447"/>
                </a:lnTo>
                <a:lnTo>
                  <a:pt x="21910" y="24648"/>
                </a:lnTo>
                <a:lnTo>
                  <a:pt x="22473" y="25011"/>
                </a:lnTo>
                <a:lnTo>
                  <a:pt x="22776" y="25192"/>
                </a:lnTo>
                <a:lnTo>
                  <a:pt x="22937" y="25252"/>
                </a:lnTo>
                <a:lnTo>
                  <a:pt x="23098" y="25293"/>
                </a:lnTo>
                <a:lnTo>
                  <a:pt x="23259" y="25313"/>
                </a:lnTo>
                <a:lnTo>
                  <a:pt x="23420" y="25313"/>
                </a:lnTo>
                <a:lnTo>
                  <a:pt x="23561" y="25252"/>
                </a:lnTo>
                <a:lnTo>
                  <a:pt x="23641" y="25212"/>
                </a:lnTo>
                <a:lnTo>
                  <a:pt x="23702" y="25152"/>
                </a:lnTo>
                <a:lnTo>
                  <a:pt x="23803" y="25011"/>
                </a:lnTo>
                <a:lnTo>
                  <a:pt x="23863" y="24890"/>
                </a:lnTo>
                <a:lnTo>
                  <a:pt x="23863" y="24749"/>
                </a:lnTo>
                <a:lnTo>
                  <a:pt x="23823" y="24628"/>
                </a:lnTo>
                <a:lnTo>
                  <a:pt x="23762" y="24507"/>
                </a:lnTo>
                <a:lnTo>
                  <a:pt x="23682" y="24366"/>
                </a:lnTo>
                <a:lnTo>
                  <a:pt x="23561" y="24246"/>
                </a:lnTo>
                <a:lnTo>
                  <a:pt x="23420" y="24125"/>
                </a:lnTo>
                <a:lnTo>
                  <a:pt x="23118" y="23903"/>
                </a:lnTo>
                <a:lnTo>
                  <a:pt x="22816" y="23722"/>
                </a:lnTo>
                <a:lnTo>
                  <a:pt x="22333" y="23420"/>
                </a:lnTo>
                <a:lnTo>
                  <a:pt x="21225" y="22675"/>
                </a:lnTo>
                <a:lnTo>
                  <a:pt x="20722" y="22332"/>
                </a:lnTo>
                <a:lnTo>
                  <a:pt x="20440" y="22171"/>
                </a:lnTo>
                <a:lnTo>
                  <a:pt x="20299" y="22111"/>
                </a:lnTo>
                <a:lnTo>
                  <a:pt x="20158" y="22071"/>
                </a:lnTo>
                <a:close/>
                <a:moveTo>
                  <a:pt x="7532" y="22937"/>
                </a:moveTo>
                <a:lnTo>
                  <a:pt x="7330" y="22977"/>
                </a:lnTo>
                <a:lnTo>
                  <a:pt x="7149" y="23057"/>
                </a:lnTo>
                <a:lnTo>
                  <a:pt x="6968" y="23178"/>
                </a:lnTo>
                <a:lnTo>
                  <a:pt x="6786" y="23319"/>
                </a:lnTo>
                <a:lnTo>
                  <a:pt x="6464" y="23621"/>
                </a:lnTo>
                <a:lnTo>
                  <a:pt x="6162" y="23903"/>
                </a:lnTo>
                <a:lnTo>
                  <a:pt x="5981" y="24044"/>
                </a:lnTo>
                <a:lnTo>
                  <a:pt x="5780" y="24165"/>
                </a:lnTo>
                <a:lnTo>
                  <a:pt x="5397" y="24386"/>
                </a:lnTo>
                <a:lnTo>
                  <a:pt x="5196" y="24487"/>
                </a:lnTo>
                <a:lnTo>
                  <a:pt x="5014" y="24628"/>
                </a:lnTo>
                <a:lnTo>
                  <a:pt x="4833" y="24769"/>
                </a:lnTo>
                <a:lnTo>
                  <a:pt x="4692" y="24930"/>
                </a:lnTo>
                <a:lnTo>
                  <a:pt x="4652" y="25011"/>
                </a:lnTo>
                <a:lnTo>
                  <a:pt x="4632" y="25091"/>
                </a:lnTo>
                <a:lnTo>
                  <a:pt x="4652" y="25172"/>
                </a:lnTo>
                <a:lnTo>
                  <a:pt x="4672" y="25232"/>
                </a:lnTo>
                <a:lnTo>
                  <a:pt x="4712" y="25313"/>
                </a:lnTo>
                <a:lnTo>
                  <a:pt x="4773" y="25373"/>
                </a:lnTo>
                <a:lnTo>
                  <a:pt x="4833" y="25413"/>
                </a:lnTo>
                <a:lnTo>
                  <a:pt x="4914" y="25454"/>
                </a:lnTo>
                <a:lnTo>
                  <a:pt x="5014" y="25474"/>
                </a:lnTo>
                <a:lnTo>
                  <a:pt x="5135" y="25494"/>
                </a:lnTo>
                <a:lnTo>
                  <a:pt x="5377" y="25494"/>
                </a:lnTo>
                <a:lnTo>
                  <a:pt x="5618" y="25434"/>
                </a:lnTo>
                <a:lnTo>
                  <a:pt x="5860" y="25353"/>
                </a:lnTo>
                <a:lnTo>
                  <a:pt x="6102" y="25232"/>
                </a:lnTo>
                <a:lnTo>
                  <a:pt x="6323" y="25111"/>
                </a:lnTo>
                <a:lnTo>
                  <a:pt x="6746" y="24870"/>
                </a:lnTo>
                <a:lnTo>
                  <a:pt x="6948" y="24729"/>
                </a:lnTo>
                <a:lnTo>
                  <a:pt x="7149" y="24568"/>
                </a:lnTo>
                <a:lnTo>
                  <a:pt x="7370" y="24366"/>
                </a:lnTo>
                <a:lnTo>
                  <a:pt x="7552" y="24165"/>
                </a:lnTo>
                <a:lnTo>
                  <a:pt x="7713" y="23964"/>
                </a:lnTo>
                <a:lnTo>
                  <a:pt x="7793" y="23843"/>
                </a:lnTo>
                <a:lnTo>
                  <a:pt x="7834" y="23722"/>
                </a:lnTo>
                <a:lnTo>
                  <a:pt x="7874" y="23601"/>
                </a:lnTo>
                <a:lnTo>
                  <a:pt x="7914" y="23480"/>
                </a:lnTo>
                <a:lnTo>
                  <a:pt x="7914" y="23359"/>
                </a:lnTo>
                <a:lnTo>
                  <a:pt x="7914" y="23219"/>
                </a:lnTo>
                <a:lnTo>
                  <a:pt x="7894" y="23158"/>
                </a:lnTo>
                <a:lnTo>
                  <a:pt x="7854" y="23118"/>
                </a:lnTo>
                <a:lnTo>
                  <a:pt x="7773" y="23017"/>
                </a:lnTo>
                <a:lnTo>
                  <a:pt x="7652" y="22957"/>
                </a:lnTo>
                <a:lnTo>
                  <a:pt x="7592" y="22937"/>
                </a:lnTo>
                <a:close/>
                <a:moveTo>
                  <a:pt x="9666" y="22896"/>
                </a:moveTo>
                <a:lnTo>
                  <a:pt x="9565" y="22937"/>
                </a:lnTo>
                <a:lnTo>
                  <a:pt x="9465" y="22997"/>
                </a:lnTo>
                <a:lnTo>
                  <a:pt x="9263" y="23178"/>
                </a:lnTo>
                <a:lnTo>
                  <a:pt x="9062" y="23380"/>
                </a:lnTo>
                <a:lnTo>
                  <a:pt x="8901" y="23601"/>
                </a:lnTo>
                <a:lnTo>
                  <a:pt x="8639" y="23923"/>
                </a:lnTo>
                <a:lnTo>
                  <a:pt x="8438" y="24145"/>
                </a:lnTo>
                <a:lnTo>
                  <a:pt x="8236" y="24366"/>
                </a:lnTo>
                <a:lnTo>
                  <a:pt x="7813" y="24789"/>
                </a:lnTo>
                <a:lnTo>
                  <a:pt x="7632" y="24991"/>
                </a:lnTo>
                <a:lnTo>
                  <a:pt x="7532" y="25071"/>
                </a:lnTo>
                <a:lnTo>
                  <a:pt x="7451" y="25172"/>
                </a:lnTo>
                <a:lnTo>
                  <a:pt x="7391" y="25313"/>
                </a:lnTo>
                <a:lnTo>
                  <a:pt x="7350" y="25434"/>
                </a:lnTo>
                <a:lnTo>
                  <a:pt x="7290" y="25695"/>
                </a:lnTo>
                <a:lnTo>
                  <a:pt x="7290" y="25756"/>
                </a:lnTo>
                <a:lnTo>
                  <a:pt x="7310" y="25816"/>
                </a:lnTo>
                <a:lnTo>
                  <a:pt x="7370" y="25857"/>
                </a:lnTo>
                <a:lnTo>
                  <a:pt x="7431" y="25877"/>
                </a:lnTo>
                <a:lnTo>
                  <a:pt x="7672" y="25897"/>
                </a:lnTo>
                <a:lnTo>
                  <a:pt x="7894" y="25857"/>
                </a:lnTo>
                <a:lnTo>
                  <a:pt x="7995" y="25836"/>
                </a:lnTo>
                <a:lnTo>
                  <a:pt x="8095" y="25796"/>
                </a:lnTo>
                <a:lnTo>
                  <a:pt x="8317" y="25655"/>
                </a:lnTo>
                <a:lnTo>
                  <a:pt x="8559" y="25474"/>
                </a:lnTo>
                <a:lnTo>
                  <a:pt x="8780" y="25293"/>
                </a:lnTo>
                <a:lnTo>
                  <a:pt x="9002" y="25071"/>
                </a:lnTo>
                <a:lnTo>
                  <a:pt x="9203" y="24870"/>
                </a:lnTo>
                <a:lnTo>
                  <a:pt x="9565" y="24487"/>
                </a:lnTo>
                <a:lnTo>
                  <a:pt x="9747" y="24266"/>
                </a:lnTo>
                <a:lnTo>
                  <a:pt x="9928" y="24024"/>
                </a:lnTo>
                <a:lnTo>
                  <a:pt x="10069" y="23762"/>
                </a:lnTo>
                <a:lnTo>
                  <a:pt x="10129" y="23641"/>
                </a:lnTo>
                <a:lnTo>
                  <a:pt x="10149" y="23521"/>
                </a:lnTo>
                <a:lnTo>
                  <a:pt x="10170" y="23380"/>
                </a:lnTo>
                <a:lnTo>
                  <a:pt x="10149" y="23259"/>
                </a:lnTo>
                <a:lnTo>
                  <a:pt x="10109" y="23158"/>
                </a:lnTo>
                <a:lnTo>
                  <a:pt x="10049" y="23037"/>
                </a:lnTo>
                <a:lnTo>
                  <a:pt x="9948" y="22957"/>
                </a:lnTo>
                <a:lnTo>
                  <a:pt x="9867" y="22896"/>
                </a:lnTo>
                <a:close/>
                <a:moveTo>
                  <a:pt x="11740" y="23198"/>
                </a:moveTo>
                <a:lnTo>
                  <a:pt x="11599" y="23319"/>
                </a:lnTo>
                <a:lnTo>
                  <a:pt x="11458" y="23460"/>
                </a:lnTo>
                <a:lnTo>
                  <a:pt x="11337" y="23621"/>
                </a:lnTo>
                <a:lnTo>
                  <a:pt x="11237" y="23782"/>
                </a:lnTo>
                <a:lnTo>
                  <a:pt x="11035" y="24125"/>
                </a:lnTo>
                <a:lnTo>
                  <a:pt x="10874" y="24467"/>
                </a:lnTo>
                <a:lnTo>
                  <a:pt x="10653" y="24890"/>
                </a:lnTo>
                <a:lnTo>
                  <a:pt x="10411" y="25313"/>
                </a:lnTo>
                <a:lnTo>
                  <a:pt x="10210" y="25736"/>
                </a:lnTo>
                <a:lnTo>
                  <a:pt x="10109" y="25957"/>
                </a:lnTo>
                <a:lnTo>
                  <a:pt x="10049" y="26179"/>
                </a:lnTo>
                <a:lnTo>
                  <a:pt x="10029" y="26279"/>
                </a:lnTo>
                <a:lnTo>
                  <a:pt x="10029" y="26380"/>
                </a:lnTo>
                <a:lnTo>
                  <a:pt x="10049" y="26461"/>
                </a:lnTo>
                <a:lnTo>
                  <a:pt x="10069" y="26521"/>
                </a:lnTo>
                <a:lnTo>
                  <a:pt x="10109" y="26581"/>
                </a:lnTo>
                <a:lnTo>
                  <a:pt x="10170" y="26642"/>
                </a:lnTo>
                <a:lnTo>
                  <a:pt x="10230" y="26682"/>
                </a:lnTo>
                <a:lnTo>
                  <a:pt x="10310" y="26722"/>
                </a:lnTo>
                <a:lnTo>
                  <a:pt x="10451" y="26743"/>
                </a:lnTo>
                <a:lnTo>
                  <a:pt x="10532" y="26743"/>
                </a:lnTo>
                <a:lnTo>
                  <a:pt x="10613" y="26722"/>
                </a:lnTo>
                <a:lnTo>
                  <a:pt x="10693" y="26702"/>
                </a:lnTo>
                <a:lnTo>
                  <a:pt x="10754" y="26662"/>
                </a:lnTo>
                <a:lnTo>
                  <a:pt x="10834" y="26602"/>
                </a:lnTo>
                <a:lnTo>
                  <a:pt x="10894" y="26541"/>
                </a:lnTo>
                <a:lnTo>
                  <a:pt x="11015" y="26360"/>
                </a:lnTo>
                <a:lnTo>
                  <a:pt x="11116" y="26179"/>
                </a:lnTo>
                <a:lnTo>
                  <a:pt x="11317" y="25776"/>
                </a:lnTo>
                <a:lnTo>
                  <a:pt x="11478" y="25353"/>
                </a:lnTo>
                <a:lnTo>
                  <a:pt x="11619" y="24950"/>
                </a:lnTo>
                <a:lnTo>
                  <a:pt x="11760" y="24548"/>
                </a:lnTo>
                <a:lnTo>
                  <a:pt x="11821" y="24346"/>
                </a:lnTo>
                <a:lnTo>
                  <a:pt x="11881" y="24125"/>
                </a:lnTo>
                <a:lnTo>
                  <a:pt x="11921" y="23903"/>
                </a:lnTo>
                <a:lnTo>
                  <a:pt x="11942" y="23702"/>
                </a:lnTo>
                <a:lnTo>
                  <a:pt x="11942" y="23480"/>
                </a:lnTo>
                <a:lnTo>
                  <a:pt x="11921" y="23279"/>
                </a:lnTo>
                <a:lnTo>
                  <a:pt x="11881" y="23239"/>
                </a:lnTo>
                <a:lnTo>
                  <a:pt x="11841" y="23198"/>
                </a:lnTo>
                <a:close/>
                <a:moveTo>
                  <a:pt x="18265" y="22997"/>
                </a:moveTo>
                <a:lnTo>
                  <a:pt x="18224" y="23017"/>
                </a:lnTo>
                <a:lnTo>
                  <a:pt x="18184" y="23037"/>
                </a:lnTo>
                <a:lnTo>
                  <a:pt x="18144" y="23078"/>
                </a:lnTo>
                <a:lnTo>
                  <a:pt x="18104" y="23158"/>
                </a:lnTo>
                <a:lnTo>
                  <a:pt x="18063" y="23239"/>
                </a:lnTo>
                <a:lnTo>
                  <a:pt x="18003" y="23460"/>
                </a:lnTo>
                <a:lnTo>
                  <a:pt x="18003" y="23682"/>
                </a:lnTo>
                <a:lnTo>
                  <a:pt x="18023" y="23903"/>
                </a:lnTo>
                <a:lnTo>
                  <a:pt x="18063" y="24145"/>
                </a:lnTo>
                <a:lnTo>
                  <a:pt x="18104" y="24366"/>
                </a:lnTo>
                <a:lnTo>
                  <a:pt x="18245" y="24769"/>
                </a:lnTo>
                <a:lnTo>
                  <a:pt x="18406" y="25273"/>
                </a:lnTo>
                <a:lnTo>
                  <a:pt x="18486" y="25514"/>
                </a:lnTo>
                <a:lnTo>
                  <a:pt x="18587" y="25776"/>
                </a:lnTo>
                <a:lnTo>
                  <a:pt x="18708" y="26018"/>
                </a:lnTo>
                <a:lnTo>
                  <a:pt x="18849" y="26259"/>
                </a:lnTo>
                <a:lnTo>
                  <a:pt x="19010" y="26461"/>
                </a:lnTo>
                <a:lnTo>
                  <a:pt x="19171" y="26642"/>
                </a:lnTo>
                <a:lnTo>
                  <a:pt x="19231" y="26702"/>
                </a:lnTo>
                <a:lnTo>
                  <a:pt x="19312" y="26743"/>
                </a:lnTo>
                <a:lnTo>
                  <a:pt x="19372" y="26763"/>
                </a:lnTo>
                <a:lnTo>
                  <a:pt x="19453" y="26783"/>
                </a:lnTo>
                <a:lnTo>
                  <a:pt x="19574" y="26763"/>
                </a:lnTo>
                <a:lnTo>
                  <a:pt x="19715" y="26722"/>
                </a:lnTo>
                <a:lnTo>
                  <a:pt x="19815" y="26622"/>
                </a:lnTo>
                <a:lnTo>
                  <a:pt x="19896" y="26521"/>
                </a:lnTo>
                <a:lnTo>
                  <a:pt x="19936" y="26380"/>
                </a:lnTo>
                <a:lnTo>
                  <a:pt x="19936" y="26300"/>
                </a:lnTo>
                <a:lnTo>
                  <a:pt x="19916" y="26219"/>
                </a:lnTo>
                <a:lnTo>
                  <a:pt x="19856" y="25997"/>
                </a:lnTo>
                <a:lnTo>
                  <a:pt x="19775" y="25776"/>
                </a:lnTo>
                <a:lnTo>
                  <a:pt x="19574" y="25353"/>
                </a:lnTo>
                <a:lnTo>
                  <a:pt x="19352" y="24930"/>
                </a:lnTo>
                <a:lnTo>
                  <a:pt x="19251" y="24729"/>
                </a:lnTo>
                <a:lnTo>
                  <a:pt x="19151" y="24527"/>
                </a:lnTo>
                <a:lnTo>
                  <a:pt x="19010" y="24125"/>
                </a:lnTo>
                <a:lnTo>
                  <a:pt x="18829" y="23702"/>
                </a:lnTo>
                <a:lnTo>
                  <a:pt x="18728" y="23500"/>
                </a:lnTo>
                <a:lnTo>
                  <a:pt x="18607" y="23299"/>
                </a:lnTo>
                <a:lnTo>
                  <a:pt x="18486" y="23138"/>
                </a:lnTo>
                <a:lnTo>
                  <a:pt x="18406" y="23078"/>
                </a:lnTo>
                <a:lnTo>
                  <a:pt x="18325" y="23017"/>
                </a:lnTo>
                <a:lnTo>
                  <a:pt x="18265" y="22997"/>
                </a:lnTo>
                <a:close/>
                <a:moveTo>
                  <a:pt x="16150" y="22937"/>
                </a:moveTo>
                <a:lnTo>
                  <a:pt x="16090" y="22957"/>
                </a:lnTo>
                <a:lnTo>
                  <a:pt x="16030" y="23017"/>
                </a:lnTo>
                <a:lnTo>
                  <a:pt x="16009" y="23098"/>
                </a:lnTo>
                <a:lnTo>
                  <a:pt x="15929" y="23601"/>
                </a:lnTo>
                <a:lnTo>
                  <a:pt x="15889" y="24105"/>
                </a:lnTo>
                <a:lnTo>
                  <a:pt x="15868" y="24608"/>
                </a:lnTo>
                <a:lnTo>
                  <a:pt x="15868" y="24870"/>
                </a:lnTo>
                <a:lnTo>
                  <a:pt x="15889" y="25132"/>
                </a:lnTo>
                <a:lnTo>
                  <a:pt x="15929" y="25655"/>
                </a:lnTo>
                <a:lnTo>
                  <a:pt x="15949" y="25937"/>
                </a:lnTo>
                <a:lnTo>
                  <a:pt x="15969" y="26219"/>
                </a:lnTo>
                <a:lnTo>
                  <a:pt x="16030" y="26501"/>
                </a:lnTo>
                <a:lnTo>
                  <a:pt x="16110" y="26763"/>
                </a:lnTo>
                <a:lnTo>
                  <a:pt x="16211" y="27004"/>
                </a:lnTo>
                <a:lnTo>
                  <a:pt x="16271" y="27125"/>
                </a:lnTo>
                <a:lnTo>
                  <a:pt x="16352" y="27226"/>
                </a:lnTo>
                <a:lnTo>
                  <a:pt x="16432" y="27306"/>
                </a:lnTo>
                <a:lnTo>
                  <a:pt x="16533" y="27347"/>
                </a:lnTo>
                <a:lnTo>
                  <a:pt x="16634" y="27347"/>
                </a:lnTo>
                <a:lnTo>
                  <a:pt x="16734" y="27327"/>
                </a:lnTo>
                <a:lnTo>
                  <a:pt x="16835" y="27286"/>
                </a:lnTo>
                <a:lnTo>
                  <a:pt x="16916" y="27226"/>
                </a:lnTo>
                <a:lnTo>
                  <a:pt x="16976" y="27145"/>
                </a:lnTo>
                <a:lnTo>
                  <a:pt x="17036" y="27045"/>
                </a:lnTo>
                <a:lnTo>
                  <a:pt x="17057" y="26944"/>
                </a:lnTo>
                <a:lnTo>
                  <a:pt x="17077" y="26843"/>
                </a:lnTo>
                <a:lnTo>
                  <a:pt x="17077" y="26622"/>
                </a:lnTo>
                <a:lnTo>
                  <a:pt x="17057" y="26420"/>
                </a:lnTo>
                <a:lnTo>
                  <a:pt x="17036" y="26199"/>
                </a:lnTo>
                <a:lnTo>
                  <a:pt x="16875" y="25132"/>
                </a:lnTo>
                <a:lnTo>
                  <a:pt x="16795" y="24608"/>
                </a:lnTo>
                <a:lnTo>
                  <a:pt x="16694" y="24105"/>
                </a:lnTo>
                <a:lnTo>
                  <a:pt x="16452" y="23098"/>
                </a:lnTo>
                <a:lnTo>
                  <a:pt x="16412" y="23017"/>
                </a:lnTo>
                <a:lnTo>
                  <a:pt x="16352" y="22977"/>
                </a:lnTo>
                <a:lnTo>
                  <a:pt x="16291" y="22937"/>
                </a:lnTo>
                <a:close/>
                <a:moveTo>
                  <a:pt x="13855" y="23299"/>
                </a:moveTo>
                <a:lnTo>
                  <a:pt x="13794" y="23339"/>
                </a:lnTo>
                <a:lnTo>
                  <a:pt x="13714" y="23440"/>
                </a:lnTo>
                <a:lnTo>
                  <a:pt x="13633" y="23561"/>
                </a:lnTo>
                <a:lnTo>
                  <a:pt x="13472" y="23843"/>
                </a:lnTo>
                <a:lnTo>
                  <a:pt x="13351" y="24125"/>
                </a:lnTo>
                <a:lnTo>
                  <a:pt x="13271" y="24427"/>
                </a:lnTo>
                <a:lnTo>
                  <a:pt x="13190" y="24749"/>
                </a:lnTo>
                <a:lnTo>
                  <a:pt x="13110" y="25051"/>
                </a:lnTo>
                <a:lnTo>
                  <a:pt x="12989" y="25655"/>
                </a:lnTo>
                <a:lnTo>
                  <a:pt x="12868" y="26138"/>
                </a:lnTo>
                <a:lnTo>
                  <a:pt x="12808" y="26461"/>
                </a:lnTo>
                <a:lnTo>
                  <a:pt x="12747" y="26783"/>
                </a:lnTo>
                <a:lnTo>
                  <a:pt x="12727" y="26964"/>
                </a:lnTo>
                <a:lnTo>
                  <a:pt x="12727" y="27105"/>
                </a:lnTo>
                <a:lnTo>
                  <a:pt x="12747" y="27266"/>
                </a:lnTo>
                <a:lnTo>
                  <a:pt x="12767" y="27387"/>
                </a:lnTo>
                <a:lnTo>
                  <a:pt x="12828" y="27508"/>
                </a:lnTo>
                <a:lnTo>
                  <a:pt x="12888" y="27608"/>
                </a:lnTo>
                <a:lnTo>
                  <a:pt x="12989" y="27689"/>
                </a:lnTo>
                <a:lnTo>
                  <a:pt x="13110" y="27729"/>
                </a:lnTo>
                <a:lnTo>
                  <a:pt x="13230" y="27749"/>
                </a:lnTo>
                <a:lnTo>
                  <a:pt x="13351" y="27729"/>
                </a:lnTo>
                <a:lnTo>
                  <a:pt x="13452" y="27669"/>
                </a:lnTo>
                <a:lnTo>
                  <a:pt x="13532" y="27588"/>
                </a:lnTo>
                <a:lnTo>
                  <a:pt x="13613" y="27488"/>
                </a:lnTo>
                <a:lnTo>
                  <a:pt x="13673" y="27347"/>
                </a:lnTo>
                <a:lnTo>
                  <a:pt x="13734" y="27206"/>
                </a:lnTo>
                <a:lnTo>
                  <a:pt x="13774" y="27045"/>
                </a:lnTo>
                <a:lnTo>
                  <a:pt x="13835" y="26702"/>
                </a:lnTo>
                <a:lnTo>
                  <a:pt x="13875" y="26380"/>
                </a:lnTo>
                <a:lnTo>
                  <a:pt x="13935" y="25917"/>
                </a:lnTo>
                <a:lnTo>
                  <a:pt x="14016" y="25293"/>
                </a:lnTo>
                <a:lnTo>
                  <a:pt x="14056" y="24668"/>
                </a:lnTo>
                <a:lnTo>
                  <a:pt x="14096" y="24346"/>
                </a:lnTo>
                <a:lnTo>
                  <a:pt x="14096" y="24024"/>
                </a:lnTo>
                <a:lnTo>
                  <a:pt x="14056" y="23682"/>
                </a:lnTo>
                <a:lnTo>
                  <a:pt x="14016" y="23521"/>
                </a:lnTo>
                <a:lnTo>
                  <a:pt x="13975" y="23380"/>
                </a:lnTo>
                <a:lnTo>
                  <a:pt x="13935" y="23339"/>
                </a:lnTo>
                <a:lnTo>
                  <a:pt x="13895" y="23299"/>
                </a:lnTo>
                <a:close/>
                <a:moveTo>
                  <a:pt x="14056" y="6907"/>
                </a:moveTo>
                <a:lnTo>
                  <a:pt x="14318" y="7209"/>
                </a:lnTo>
                <a:lnTo>
                  <a:pt x="14580" y="7471"/>
                </a:lnTo>
                <a:lnTo>
                  <a:pt x="15143" y="8015"/>
                </a:lnTo>
                <a:lnTo>
                  <a:pt x="15727" y="8518"/>
                </a:lnTo>
                <a:lnTo>
                  <a:pt x="16311" y="9042"/>
                </a:lnTo>
                <a:lnTo>
                  <a:pt x="17036" y="9646"/>
                </a:lnTo>
                <a:lnTo>
                  <a:pt x="17761" y="10230"/>
                </a:lnTo>
                <a:lnTo>
                  <a:pt x="18527" y="10794"/>
                </a:lnTo>
                <a:lnTo>
                  <a:pt x="19292" y="11337"/>
                </a:lnTo>
                <a:lnTo>
                  <a:pt x="19916" y="11780"/>
                </a:lnTo>
                <a:lnTo>
                  <a:pt x="20560" y="12203"/>
                </a:lnTo>
                <a:lnTo>
                  <a:pt x="21225" y="12586"/>
                </a:lnTo>
                <a:lnTo>
                  <a:pt x="21889" y="12969"/>
                </a:lnTo>
                <a:lnTo>
                  <a:pt x="22574" y="13331"/>
                </a:lnTo>
                <a:lnTo>
                  <a:pt x="23259" y="13653"/>
                </a:lnTo>
                <a:lnTo>
                  <a:pt x="23964" y="13955"/>
                </a:lnTo>
                <a:lnTo>
                  <a:pt x="24689" y="14237"/>
                </a:lnTo>
                <a:lnTo>
                  <a:pt x="24366" y="14580"/>
                </a:lnTo>
                <a:lnTo>
                  <a:pt x="24024" y="14902"/>
                </a:lnTo>
                <a:lnTo>
                  <a:pt x="23682" y="15204"/>
                </a:lnTo>
                <a:lnTo>
                  <a:pt x="23299" y="15486"/>
                </a:lnTo>
                <a:lnTo>
                  <a:pt x="22896" y="15748"/>
                </a:lnTo>
                <a:lnTo>
                  <a:pt x="22494" y="15969"/>
                </a:lnTo>
                <a:lnTo>
                  <a:pt x="22071" y="16170"/>
                </a:lnTo>
                <a:lnTo>
                  <a:pt x="21628" y="16332"/>
                </a:lnTo>
                <a:lnTo>
                  <a:pt x="21527" y="16372"/>
                </a:lnTo>
                <a:lnTo>
                  <a:pt x="21426" y="16432"/>
                </a:lnTo>
                <a:lnTo>
                  <a:pt x="21346" y="16493"/>
                </a:lnTo>
                <a:lnTo>
                  <a:pt x="21285" y="16553"/>
                </a:lnTo>
                <a:lnTo>
                  <a:pt x="21165" y="16714"/>
                </a:lnTo>
                <a:lnTo>
                  <a:pt x="21084" y="16895"/>
                </a:lnTo>
                <a:lnTo>
                  <a:pt x="21064" y="16996"/>
                </a:lnTo>
                <a:lnTo>
                  <a:pt x="21044" y="17097"/>
                </a:lnTo>
                <a:lnTo>
                  <a:pt x="21064" y="17177"/>
                </a:lnTo>
                <a:lnTo>
                  <a:pt x="21064" y="17278"/>
                </a:lnTo>
                <a:lnTo>
                  <a:pt x="21104" y="17379"/>
                </a:lnTo>
                <a:lnTo>
                  <a:pt x="21144" y="17479"/>
                </a:lnTo>
                <a:lnTo>
                  <a:pt x="21205" y="17560"/>
                </a:lnTo>
                <a:lnTo>
                  <a:pt x="21285" y="17640"/>
                </a:lnTo>
                <a:lnTo>
                  <a:pt x="22051" y="18406"/>
                </a:lnTo>
                <a:lnTo>
                  <a:pt x="22856" y="19131"/>
                </a:lnTo>
                <a:lnTo>
                  <a:pt x="23702" y="19815"/>
                </a:lnTo>
                <a:lnTo>
                  <a:pt x="24568" y="20460"/>
                </a:lnTo>
                <a:lnTo>
                  <a:pt x="25454" y="21084"/>
                </a:lnTo>
                <a:lnTo>
                  <a:pt x="26360" y="21668"/>
                </a:lnTo>
                <a:lnTo>
                  <a:pt x="27306" y="22212"/>
                </a:lnTo>
                <a:lnTo>
                  <a:pt x="28273" y="22715"/>
                </a:lnTo>
                <a:lnTo>
                  <a:pt x="27669" y="23259"/>
                </a:lnTo>
                <a:lnTo>
                  <a:pt x="27045" y="23762"/>
                </a:lnTo>
                <a:lnTo>
                  <a:pt x="26400" y="24246"/>
                </a:lnTo>
                <a:lnTo>
                  <a:pt x="25736" y="24689"/>
                </a:lnTo>
                <a:lnTo>
                  <a:pt x="25031" y="25091"/>
                </a:lnTo>
                <a:lnTo>
                  <a:pt x="24326" y="25454"/>
                </a:lnTo>
                <a:lnTo>
                  <a:pt x="23581" y="25776"/>
                </a:lnTo>
                <a:lnTo>
                  <a:pt x="22816" y="26058"/>
                </a:lnTo>
                <a:lnTo>
                  <a:pt x="22715" y="26118"/>
                </a:lnTo>
                <a:lnTo>
                  <a:pt x="22635" y="26159"/>
                </a:lnTo>
                <a:lnTo>
                  <a:pt x="22534" y="26219"/>
                </a:lnTo>
                <a:lnTo>
                  <a:pt x="22473" y="26300"/>
                </a:lnTo>
                <a:lnTo>
                  <a:pt x="22393" y="26380"/>
                </a:lnTo>
                <a:lnTo>
                  <a:pt x="22353" y="26461"/>
                </a:lnTo>
                <a:lnTo>
                  <a:pt x="22272" y="26642"/>
                </a:lnTo>
                <a:lnTo>
                  <a:pt x="22252" y="26722"/>
                </a:lnTo>
                <a:lnTo>
                  <a:pt x="22252" y="26823"/>
                </a:lnTo>
                <a:lnTo>
                  <a:pt x="22252" y="26924"/>
                </a:lnTo>
                <a:lnTo>
                  <a:pt x="22272" y="27024"/>
                </a:lnTo>
                <a:lnTo>
                  <a:pt x="22292" y="27125"/>
                </a:lnTo>
                <a:lnTo>
                  <a:pt x="22333" y="27226"/>
                </a:lnTo>
                <a:lnTo>
                  <a:pt x="22393" y="27306"/>
                </a:lnTo>
                <a:lnTo>
                  <a:pt x="22473" y="27387"/>
                </a:lnTo>
                <a:lnTo>
                  <a:pt x="22856" y="27790"/>
                </a:lnTo>
                <a:lnTo>
                  <a:pt x="23259" y="28172"/>
                </a:lnTo>
                <a:lnTo>
                  <a:pt x="23682" y="28535"/>
                </a:lnTo>
                <a:lnTo>
                  <a:pt x="24105" y="28897"/>
                </a:lnTo>
                <a:lnTo>
                  <a:pt x="24527" y="29240"/>
                </a:lnTo>
                <a:lnTo>
                  <a:pt x="24991" y="29562"/>
                </a:lnTo>
                <a:lnTo>
                  <a:pt x="25454" y="29864"/>
                </a:lnTo>
                <a:lnTo>
                  <a:pt x="25917" y="30166"/>
                </a:lnTo>
                <a:lnTo>
                  <a:pt x="26400" y="30448"/>
                </a:lnTo>
                <a:lnTo>
                  <a:pt x="26884" y="30710"/>
                </a:lnTo>
                <a:lnTo>
                  <a:pt x="27367" y="30951"/>
                </a:lnTo>
                <a:lnTo>
                  <a:pt x="27870" y="31173"/>
                </a:lnTo>
                <a:lnTo>
                  <a:pt x="28394" y="31394"/>
                </a:lnTo>
                <a:lnTo>
                  <a:pt x="28917" y="31596"/>
                </a:lnTo>
                <a:lnTo>
                  <a:pt x="29441" y="31777"/>
                </a:lnTo>
                <a:lnTo>
                  <a:pt x="29965" y="31918"/>
                </a:lnTo>
                <a:lnTo>
                  <a:pt x="29199" y="32341"/>
                </a:lnTo>
                <a:lnTo>
                  <a:pt x="28414" y="32723"/>
                </a:lnTo>
                <a:lnTo>
                  <a:pt x="28233" y="32582"/>
                </a:lnTo>
                <a:lnTo>
                  <a:pt x="28031" y="32462"/>
                </a:lnTo>
                <a:lnTo>
                  <a:pt x="27830" y="32341"/>
                </a:lnTo>
                <a:lnTo>
                  <a:pt x="27609" y="32280"/>
                </a:lnTo>
                <a:lnTo>
                  <a:pt x="27246" y="32180"/>
                </a:lnTo>
                <a:lnTo>
                  <a:pt x="26884" y="32079"/>
                </a:lnTo>
                <a:lnTo>
                  <a:pt x="26159" y="31837"/>
                </a:lnTo>
                <a:lnTo>
                  <a:pt x="25796" y="31716"/>
                </a:lnTo>
                <a:lnTo>
                  <a:pt x="25454" y="31576"/>
                </a:lnTo>
                <a:lnTo>
                  <a:pt x="24749" y="31294"/>
                </a:lnTo>
                <a:lnTo>
                  <a:pt x="24447" y="31153"/>
                </a:lnTo>
                <a:lnTo>
                  <a:pt x="24105" y="30992"/>
                </a:lnTo>
                <a:lnTo>
                  <a:pt x="23944" y="30931"/>
                </a:lnTo>
                <a:lnTo>
                  <a:pt x="23782" y="30891"/>
                </a:lnTo>
                <a:lnTo>
                  <a:pt x="23601" y="30851"/>
                </a:lnTo>
                <a:lnTo>
                  <a:pt x="23440" y="30851"/>
                </a:lnTo>
                <a:lnTo>
                  <a:pt x="23360" y="30871"/>
                </a:lnTo>
                <a:lnTo>
                  <a:pt x="23299" y="30891"/>
                </a:lnTo>
                <a:lnTo>
                  <a:pt x="23239" y="30931"/>
                </a:lnTo>
                <a:lnTo>
                  <a:pt x="23198" y="30971"/>
                </a:lnTo>
                <a:lnTo>
                  <a:pt x="23158" y="31032"/>
                </a:lnTo>
                <a:lnTo>
                  <a:pt x="23138" y="31092"/>
                </a:lnTo>
                <a:lnTo>
                  <a:pt x="23138" y="31153"/>
                </a:lnTo>
                <a:lnTo>
                  <a:pt x="23158" y="31233"/>
                </a:lnTo>
                <a:lnTo>
                  <a:pt x="23198" y="31394"/>
                </a:lnTo>
                <a:lnTo>
                  <a:pt x="23279" y="31535"/>
                </a:lnTo>
                <a:lnTo>
                  <a:pt x="23400" y="31676"/>
                </a:lnTo>
                <a:lnTo>
                  <a:pt x="23521" y="31817"/>
                </a:lnTo>
                <a:lnTo>
                  <a:pt x="23782" y="32059"/>
                </a:lnTo>
                <a:lnTo>
                  <a:pt x="24044" y="32260"/>
                </a:lnTo>
                <a:lnTo>
                  <a:pt x="24387" y="32502"/>
                </a:lnTo>
                <a:lnTo>
                  <a:pt x="24749" y="32703"/>
                </a:lnTo>
                <a:lnTo>
                  <a:pt x="25111" y="32905"/>
                </a:lnTo>
                <a:lnTo>
                  <a:pt x="25494" y="33066"/>
                </a:lnTo>
                <a:lnTo>
                  <a:pt x="25776" y="33187"/>
                </a:lnTo>
                <a:lnTo>
                  <a:pt x="26058" y="33307"/>
                </a:lnTo>
                <a:lnTo>
                  <a:pt x="26662" y="33489"/>
                </a:lnTo>
                <a:lnTo>
                  <a:pt x="26018" y="33710"/>
                </a:lnTo>
                <a:lnTo>
                  <a:pt x="25373" y="33932"/>
                </a:lnTo>
                <a:lnTo>
                  <a:pt x="24729" y="34133"/>
                </a:lnTo>
                <a:lnTo>
                  <a:pt x="24084" y="34334"/>
                </a:lnTo>
                <a:lnTo>
                  <a:pt x="24105" y="34254"/>
                </a:lnTo>
                <a:lnTo>
                  <a:pt x="24125" y="34173"/>
                </a:lnTo>
                <a:lnTo>
                  <a:pt x="24145" y="34093"/>
                </a:lnTo>
                <a:lnTo>
                  <a:pt x="24125" y="34012"/>
                </a:lnTo>
                <a:lnTo>
                  <a:pt x="24105" y="33932"/>
                </a:lnTo>
                <a:lnTo>
                  <a:pt x="24064" y="33851"/>
                </a:lnTo>
                <a:lnTo>
                  <a:pt x="24004" y="33771"/>
                </a:lnTo>
                <a:lnTo>
                  <a:pt x="23944" y="33690"/>
                </a:lnTo>
                <a:lnTo>
                  <a:pt x="23219" y="33025"/>
                </a:lnTo>
                <a:lnTo>
                  <a:pt x="22514" y="32361"/>
                </a:lnTo>
                <a:lnTo>
                  <a:pt x="21849" y="31696"/>
                </a:lnTo>
                <a:lnTo>
                  <a:pt x="21487" y="31374"/>
                </a:lnTo>
                <a:lnTo>
                  <a:pt x="21306" y="31213"/>
                </a:lnTo>
                <a:lnTo>
                  <a:pt x="21104" y="31092"/>
                </a:lnTo>
                <a:lnTo>
                  <a:pt x="21024" y="31052"/>
                </a:lnTo>
                <a:lnTo>
                  <a:pt x="20943" y="31012"/>
                </a:lnTo>
                <a:lnTo>
                  <a:pt x="20802" y="31012"/>
                </a:lnTo>
                <a:lnTo>
                  <a:pt x="20742" y="31032"/>
                </a:lnTo>
                <a:lnTo>
                  <a:pt x="20681" y="31072"/>
                </a:lnTo>
                <a:lnTo>
                  <a:pt x="20560" y="31153"/>
                </a:lnTo>
                <a:lnTo>
                  <a:pt x="20480" y="31273"/>
                </a:lnTo>
                <a:lnTo>
                  <a:pt x="20440" y="31414"/>
                </a:lnTo>
                <a:lnTo>
                  <a:pt x="20440" y="31576"/>
                </a:lnTo>
                <a:lnTo>
                  <a:pt x="20440" y="31656"/>
                </a:lnTo>
                <a:lnTo>
                  <a:pt x="20480" y="31716"/>
                </a:lnTo>
                <a:lnTo>
                  <a:pt x="20581" y="31938"/>
                </a:lnTo>
                <a:lnTo>
                  <a:pt x="20701" y="32139"/>
                </a:lnTo>
                <a:lnTo>
                  <a:pt x="20842" y="32341"/>
                </a:lnTo>
                <a:lnTo>
                  <a:pt x="21003" y="32522"/>
                </a:lnTo>
                <a:lnTo>
                  <a:pt x="21326" y="32884"/>
                </a:lnTo>
                <a:lnTo>
                  <a:pt x="21648" y="33227"/>
                </a:lnTo>
                <a:lnTo>
                  <a:pt x="22333" y="33911"/>
                </a:lnTo>
                <a:lnTo>
                  <a:pt x="22695" y="34234"/>
                </a:lnTo>
                <a:lnTo>
                  <a:pt x="23057" y="34556"/>
                </a:lnTo>
                <a:lnTo>
                  <a:pt x="23078" y="34576"/>
                </a:lnTo>
                <a:lnTo>
                  <a:pt x="22876" y="34616"/>
                </a:lnTo>
                <a:lnTo>
                  <a:pt x="21930" y="34818"/>
                </a:lnTo>
                <a:lnTo>
                  <a:pt x="20983" y="34959"/>
                </a:lnTo>
                <a:lnTo>
                  <a:pt x="20943" y="34918"/>
                </a:lnTo>
                <a:lnTo>
                  <a:pt x="20802" y="34798"/>
                </a:lnTo>
                <a:lnTo>
                  <a:pt x="20661" y="34697"/>
                </a:lnTo>
                <a:lnTo>
                  <a:pt x="20520" y="34596"/>
                </a:lnTo>
                <a:lnTo>
                  <a:pt x="20399" y="34475"/>
                </a:lnTo>
                <a:lnTo>
                  <a:pt x="20278" y="34254"/>
                </a:lnTo>
                <a:lnTo>
                  <a:pt x="20178" y="34052"/>
                </a:lnTo>
                <a:lnTo>
                  <a:pt x="20017" y="33589"/>
                </a:lnTo>
                <a:lnTo>
                  <a:pt x="19795" y="32945"/>
                </a:lnTo>
                <a:lnTo>
                  <a:pt x="19674" y="32623"/>
                </a:lnTo>
                <a:lnTo>
                  <a:pt x="19533" y="32321"/>
                </a:lnTo>
                <a:lnTo>
                  <a:pt x="19392" y="32059"/>
                </a:lnTo>
                <a:lnTo>
                  <a:pt x="19251" y="31797"/>
                </a:lnTo>
                <a:lnTo>
                  <a:pt x="19171" y="31696"/>
                </a:lnTo>
                <a:lnTo>
                  <a:pt x="19070" y="31596"/>
                </a:lnTo>
                <a:lnTo>
                  <a:pt x="18970" y="31495"/>
                </a:lnTo>
                <a:lnTo>
                  <a:pt x="18849" y="31414"/>
                </a:lnTo>
                <a:lnTo>
                  <a:pt x="18788" y="31394"/>
                </a:lnTo>
                <a:lnTo>
                  <a:pt x="18728" y="31394"/>
                </a:lnTo>
                <a:lnTo>
                  <a:pt x="18668" y="31414"/>
                </a:lnTo>
                <a:lnTo>
                  <a:pt x="18627" y="31475"/>
                </a:lnTo>
                <a:lnTo>
                  <a:pt x="18567" y="31616"/>
                </a:lnTo>
                <a:lnTo>
                  <a:pt x="18527" y="31777"/>
                </a:lnTo>
                <a:lnTo>
                  <a:pt x="18506" y="31918"/>
                </a:lnTo>
                <a:lnTo>
                  <a:pt x="18506" y="32079"/>
                </a:lnTo>
                <a:lnTo>
                  <a:pt x="18547" y="32401"/>
                </a:lnTo>
                <a:lnTo>
                  <a:pt x="18587" y="32703"/>
                </a:lnTo>
                <a:lnTo>
                  <a:pt x="18668" y="33106"/>
                </a:lnTo>
                <a:lnTo>
                  <a:pt x="18768" y="33489"/>
                </a:lnTo>
                <a:lnTo>
                  <a:pt x="18889" y="33871"/>
                </a:lnTo>
                <a:lnTo>
                  <a:pt x="19010" y="34254"/>
                </a:lnTo>
                <a:lnTo>
                  <a:pt x="19070" y="34455"/>
                </a:lnTo>
                <a:lnTo>
                  <a:pt x="19171" y="34677"/>
                </a:lnTo>
                <a:lnTo>
                  <a:pt x="19292" y="34898"/>
                </a:lnTo>
                <a:lnTo>
                  <a:pt x="19413" y="35120"/>
                </a:lnTo>
                <a:lnTo>
                  <a:pt x="18788" y="35160"/>
                </a:lnTo>
                <a:lnTo>
                  <a:pt x="18144" y="35180"/>
                </a:lnTo>
                <a:lnTo>
                  <a:pt x="17661" y="35180"/>
                </a:lnTo>
                <a:lnTo>
                  <a:pt x="17500" y="35140"/>
                </a:lnTo>
                <a:lnTo>
                  <a:pt x="17399" y="35120"/>
                </a:lnTo>
                <a:lnTo>
                  <a:pt x="17318" y="35120"/>
                </a:lnTo>
                <a:lnTo>
                  <a:pt x="17177" y="35140"/>
                </a:lnTo>
                <a:lnTo>
                  <a:pt x="17117" y="34697"/>
                </a:lnTo>
                <a:lnTo>
                  <a:pt x="17077" y="34294"/>
                </a:lnTo>
                <a:lnTo>
                  <a:pt x="17016" y="33771"/>
                </a:lnTo>
                <a:lnTo>
                  <a:pt x="16936" y="33247"/>
                </a:lnTo>
                <a:lnTo>
                  <a:pt x="16895" y="33025"/>
                </a:lnTo>
                <a:lnTo>
                  <a:pt x="16835" y="32804"/>
                </a:lnTo>
                <a:lnTo>
                  <a:pt x="16754" y="32643"/>
                </a:lnTo>
                <a:lnTo>
                  <a:pt x="16674" y="32522"/>
                </a:lnTo>
                <a:lnTo>
                  <a:pt x="16573" y="32381"/>
                </a:lnTo>
                <a:lnTo>
                  <a:pt x="16513" y="32240"/>
                </a:lnTo>
                <a:lnTo>
                  <a:pt x="16493" y="32220"/>
                </a:lnTo>
                <a:lnTo>
                  <a:pt x="16452" y="32220"/>
                </a:lnTo>
                <a:lnTo>
                  <a:pt x="16432" y="32240"/>
                </a:lnTo>
                <a:lnTo>
                  <a:pt x="16412" y="32361"/>
                </a:lnTo>
                <a:lnTo>
                  <a:pt x="16372" y="32462"/>
                </a:lnTo>
                <a:lnTo>
                  <a:pt x="16271" y="32663"/>
                </a:lnTo>
                <a:lnTo>
                  <a:pt x="16231" y="32784"/>
                </a:lnTo>
                <a:lnTo>
                  <a:pt x="16191" y="32925"/>
                </a:lnTo>
                <a:lnTo>
                  <a:pt x="16170" y="33187"/>
                </a:lnTo>
                <a:lnTo>
                  <a:pt x="16150" y="33468"/>
                </a:lnTo>
                <a:lnTo>
                  <a:pt x="16150" y="33750"/>
                </a:lnTo>
                <a:lnTo>
                  <a:pt x="16191" y="34294"/>
                </a:lnTo>
                <a:lnTo>
                  <a:pt x="16211" y="34697"/>
                </a:lnTo>
                <a:lnTo>
                  <a:pt x="16211" y="35120"/>
                </a:lnTo>
                <a:lnTo>
                  <a:pt x="15164" y="35059"/>
                </a:lnTo>
                <a:lnTo>
                  <a:pt x="14660" y="35039"/>
                </a:lnTo>
                <a:lnTo>
                  <a:pt x="14137" y="35039"/>
                </a:lnTo>
                <a:lnTo>
                  <a:pt x="14338" y="34052"/>
                </a:lnTo>
                <a:lnTo>
                  <a:pt x="14439" y="33509"/>
                </a:lnTo>
                <a:lnTo>
                  <a:pt x="14539" y="32945"/>
                </a:lnTo>
                <a:lnTo>
                  <a:pt x="14580" y="32663"/>
                </a:lnTo>
                <a:lnTo>
                  <a:pt x="14600" y="32381"/>
                </a:lnTo>
                <a:lnTo>
                  <a:pt x="14620" y="32099"/>
                </a:lnTo>
                <a:lnTo>
                  <a:pt x="14620" y="31817"/>
                </a:lnTo>
                <a:lnTo>
                  <a:pt x="14600" y="31737"/>
                </a:lnTo>
                <a:lnTo>
                  <a:pt x="14559" y="31656"/>
                </a:lnTo>
                <a:lnTo>
                  <a:pt x="14479" y="31596"/>
                </a:lnTo>
                <a:lnTo>
                  <a:pt x="14419" y="31555"/>
                </a:lnTo>
                <a:lnTo>
                  <a:pt x="14318" y="31555"/>
                </a:lnTo>
                <a:lnTo>
                  <a:pt x="14237" y="31576"/>
                </a:lnTo>
                <a:lnTo>
                  <a:pt x="14157" y="31616"/>
                </a:lnTo>
                <a:lnTo>
                  <a:pt x="14096" y="31696"/>
                </a:lnTo>
                <a:lnTo>
                  <a:pt x="13955" y="31938"/>
                </a:lnTo>
                <a:lnTo>
                  <a:pt x="13835" y="32180"/>
                </a:lnTo>
                <a:lnTo>
                  <a:pt x="13714" y="32441"/>
                </a:lnTo>
                <a:lnTo>
                  <a:pt x="13613" y="32703"/>
                </a:lnTo>
                <a:lnTo>
                  <a:pt x="13452" y="33227"/>
                </a:lnTo>
                <a:lnTo>
                  <a:pt x="13311" y="33771"/>
                </a:lnTo>
                <a:lnTo>
                  <a:pt x="13170" y="34294"/>
                </a:lnTo>
                <a:lnTo>
                  <a:pt x="13049" y="34818"/>
                </a:lnTo>
                <a:lnTo>
                  <a:pt x="12969" y="35180"/>
                </a:lnTo>
                <a:lnTo>
                  <a:pt x="12948" y="35180"/>
                </a:lnTo>
                <a:lnTo>
                  <a:pt x="12244" y="35140"/>
                </a:lnTo>
                <a:lnTo>
                  <a:pt x="11539" y="35100"/>
                </a:lnTo>
                <a:lnTo>
                  <a:pt x="11660" y="34878"/>
                </a:lnTo>
                <a:lnTo>
                  <a:pt x="11781" y="34636"/>
                </a:lnTo>
                <a:lnTo>
                  <a:pt x="11881" y="34375"/>
                </a:lnTo>
                <a:lnTo>
                  <a:pt x="11962" y="34113"/>
                </a:lnTo>
                <a:lnTo>
                  <a:pt x="12083" y="33589"/>
                </a:lnTo>
                <a:lnTo>
                  <a:pt x="12224" y="33066"/>
                </a:lnTo>
                <a:lnTo>
                  <a:pt x="12284" y="32744"/>
                </a:lnTo>
                <a:lnTo>
                  <a:pt x="12324" y="32502"/>
                </a:lnTo>
                <a:lnTo>
                  <a:pt x="12344" y="32240"/>
                </a:lnTo>
                <a:lnTo>
                  <a:pt x="12365" y="31978"/>
                </a:lnTo>
                <a:lnTo>
                  <a:pt x="12344" y="31857"/>
                </a:lnTo>
                <a:lnTo>
                  <a:pt x="12324" y="31757"/>
                </a:lnTo>
                <a:lnTo>
                  <a:pt x="12284" y="31676"/>
                </a:lnTo>
                <a:lnTo>
                  <a:pt x="12244" y="31636"/>
                </a:lnTo>
                <a:lnTo>
                  <a:pt x="12163" y="31596"/>
                </a:lnTo>
                <a:lnTo>
                  <a:pt x="12083" y="31596"/>
                </a:lnTo>
                <a:lnTo>
                  <a:pt x="12002" y="31616"/>
                </a:lnTo>
                <a:lnTo>
                  <a:pt x="11921" y="31676"/>
                </a:lnTo>
                <a:lnTo>
                  <a:pt x="11841" y="31716"/>
                </a:lnTo>
                <a:lnTo>
                  <a:pt x="11760" y="31797"/>
                </a:lnTo>
                <a:lnTo>
                  <a:pt x="11619" y="31958"/>
                </a:lnTo>
                <a:lnTo>
                  <a:pt x="11499" y="32160"/>
                </a:lnTo>
                <a:lnTo>
                  <a:pt x="11398" y="32381"/>
                </a:lnTo>
                <a:lnTo>
                  <a:pt x="11317" y="32582"/>
                </a:lnTo>
                <a:lnTo>
                  <a:pt x="11176" y="32945"/>
                </a:lnTo>
                <a:lnTo>
                  <a:pt x="10975" y="33428"/>
                </a:lnTo>
                <a:lnTo>
                  <a:pt x="10774" y="33911"/>
                </a:lnTo>
                <a:lnTo>
                  <a:pt x="10693" y="34173"/>
                </a:lnTo>
                <a:lnTo>
                  <a:pt x="10633" y="34415"/>
                </a:lnTo>
                <a:lnTo>
                  <a:pt x="10592" y="34677"/>
                </a:lnTo>
                <a:lnTo>
                  <a:pt x="10592" y="34918"/>
                </a:lnTo>
                <a:lnTo>
                  <a:pt x="10613" y="35019"/>
                </a:lnTo>
                <a:lnTo>
                  <a:pt x="9304" y="34858"/>
                </a:lnTo>
                <a:lnTo>
                  <a:pt x="8015" y="34657"/>
                </a:lnTo>
                <a:lnTo>
                  <a:pt x="8116" y="34616"/>
                </a:lnTo>
                <a:lnTo>
                  <a:pt x="8196" y="34576"/>
                </a:lnTo>
                <a:lnTo>
                  <a:pt x="8377" y="34455"/>
                </a:lnTo>
                <a:lnTo>
                  <a:pt x="8599" y="34294"/>
                </a:lnTo>
                <a:lnTo>
                  <a:pt x="8800" y="34113"/>
                </a:lnTo>
                <a:lnTo>
                  <a:pt x="9002" y="33932"/>
                </a:lnTo>
                <a:lnTo>
                  <a:pt x="9183" y="33710"/>
                </a:lnTo>
                <a:lnTo>
                  <a:pt x="9364" y="33529"/>
                </a:lnTo>
                <a:lnTo>
                  <a:pt x="9525" y="33307"/>
                </a:lnTo>
                <a:lnTo>
                  <a:pt x="9666" y="33086"/>
                </a:lnTo>
                <a:lnTo>
                  <a:pt x="9807" y="32864"/>
                </a:lnTo>
                <a:lnTo>
                  <a:pt x="9908" y="32623"/>
                </a:lnTo>
                <a:lnTo>
                  <a:pt x="9988" y="32361"/>
                </a:lnTo>
                <a:lnTo>
                  <a:pt x="10008" y="32240"/>
                </a:lnTo>
                <a:lnTo>
                  <a:pt x="10008" y="32099"/>
                </a:lnTo>
                <a:lnTo>
                  <a:pt x="10008" y="31978"/>
                </a:lnTo>
                <a:lnTo>
                  <a:pt x="9988" y="31837"/>
                </a:lnTo>
                <a:lnTo>
                  <a:pt x="9968" y="31797"/>
                </a:lnTo>
                <a:lnTo>
                  <a:pt x="9928" y="31757"/>
                </a:lnTo>
                <a:lnTo>
                  <a:pt x="9847" y="31696"/>
                </a:lnTo>
                <a:lnTo>
                  <a:pt x="9747" y="31676"/>
                </a:lnTo>
                <a:lnTo>
                  <a:pt x="9686" y="31676"/>
                </a:lnTo>
                <a:lnTo>
                  <a:pt x="9646" y="31696"/>
                </a:lnTo>
                <a:lnTo>
                  <a:pt x="9445" y="31837"/>
                </a:lnTo>
                <a:lnTo>
                  <a:pt x="9283" y="32019"/>
                </a:lnTo>
                <a:lnTo>
                  <a:pt x="9143" y="32200"/>
                </a:lnTo>
                <a:lnTo>
                  <a:pt x="9002" y="32381"/>
                </a:lnTo>
                <a:lnTo>
                  <a:pt x="8740" y="32784"/>
                </a:lnTo>
                <a:lnTo>
                  <a:pt x="8599" y="32965"/>
                </a:lnTo>
                <a:lnTo>
                  <a:pt x="8458" y="33166"/>
                </a:lnTo>
                <a:lnTo>
                  <a:pt x="8116" y="33529"/>
                </a:lnTo>
                <a:lnTo>
                  <a:pt x="7753" y="33871"/>
                </a:lnTo>
                <a:lnTo>
                  <a:pt x="7612" y="34032"/>
                </a:lnTo>
                <a:lnTo>
                  <a:pt x="7491" y="34234"/>
                </a:lnTo>
                <a:lnTo>
                  <a:pt x="7451" y="34314"/>
                </a:lnTo>
                <a:lnTo>
                  <a:pt x="7451" y="34395"/>
                </a:lnTo>
                <a:lnTo>
                  <a:pt x="7471" y="34556"/>
                </a:lnTo>
                <a:lnTo>
                  <a:pt x="6565" y="34375"/>
                </a:lnTo>
                <a:lnTo>
                  <a:pt x="5639" y="34153"/>
                </a:lnTo>
                <a:lnTo>
                  <a:pt x="6041" y="33871"/>
                </a:lnTo>
                <a:lnTo>
                  <a:pt x="6424" y="33589"/>
                </a:lnTo>
                <a:lnTo>
                  <a:pt x="7431" y="32844"/>
                </a:lnTo>
                <a:lnTo>
                  <a:pt x="7914" y="32441"/>
                </a:lnTo>
                <a:lnTo>
                  <a:pt x="8156" y="32240"/>
                </a:lnTo>
                <a:lnTo>
                  <a:pt x="8377" y="32039"/>
                </a:lnTo>
                <a:lnTo>
                  <a:pt x="8458" y="31938"/>
                </a:lnTo>
                <a:lnTo>
                  <a:pt x="8498" y="31857"/>
                </a:lnTo>
                <a:lnTo>
                  <a:pt x="8518" y="31757"/>
                </a:lnTo>
                <a:lnTo>
                  <a:pt x="8538" y="31656"/>
                </a:lnTo>
                <a:lnTo>
                  <a:pt x="8518" y="31576"/>
                </a:lnTo>
                <a:lnTo>
                  <a:pt x="8498" y="31475"/>
                </a:lnTo>
                <a:lnTo>
                  <a:pt x="8458" y="31394"/>
                </a:lnTo>
                <a:lnTo>
                  <a:pt x="8418" y="31314"/>
                </a:lnTo>
                <a:lnTo>
                  <a:pt x="8357" y="31233"/>
                </a:lnTo>
                <a:lnTo>
                  <a:pt x="8277" y="31173"/>
                </a:lnTo>
                <a:lnTo>
                  <a:pt x="8196" y="31133"/>
                </a:lnTo>
                <a:lnTo>
                  <a:pt x="8116" y="31092"/>
                </a:lnTo>
                <a:lnTo>
                  <a:pt x="7914" y="31092"/>
                </a:lnTo>
                <a:lnTo>
                  <a:pt x="7813" y="31112"/>
                </a:lnTo>
                <a:lnTo>
                  <a:pt x="7713" y="31173"/>
                </a:lnTo>
                <a:lnTo>
                  <a:pt x="7471" y="31334"/>
                </a:lnTo>
                <a:lnTo>
                  <a:pt x="7229" y="31495"/>
                </a:lnTo>
                <a:lnTo>
                  <a:pt x="6766" y="31878"/>
                </a:lnTo>
                <a:lnTo>
                  <a:pt x="5860" y="32623"/>
                </a:lnTo>
                <a:lnTo>
                  <a:pt x="5518" y="32905"/>
                </a:lnTo>
                <a:lnTo>
                  <a:pt x="5175" y="33207"/>
                </a:lnTo>
                <a:lnTo>
                  <a:pt x="4994" y="33368"/>
                </a:lnTo>
                <a:lnTo>
                  <a:pt x="4833" y="33529"/>
                </a:lnTo>
                <a:lnTo>
                  <a:pt x="4692" y="33710"/>
                </a:lnTo>
                <a:lnTo>
                  <a:pt x="4551" y="33891"/>
                </a:lnTo>
                <a:lnTo>
                  <a:pt x="3907" y="33710"/>
                </a:lnTo>
                <a:lnTo>
                  <a:pt x="3262" y="33509"/>
                </a:lnTo>
                <a:lnTo>
                  <a:pt x="3726" y="33247"/>
                </a:lnTo>
                <a:lnTo>
                  <a:pt x="4189" y="32965"/>
                </a:lnTo>
                <a:lnTo>
                  <a:pt x="4632" y="32683"/>
                </a:lnTo>
                <a:lnTo>
                  <a:pt x="5095" y="32381"/>
                </a:lnTo>
                <a:lnTo>
                  <a:pt x="5518" y="32059"/>
                </a:lnTo>
                <a:lnTo>
                  <a:pt x="5941" y="31716"/>
                </a:lnTo>
                <a:lnTo>
                  <a:pt x="6364" y="31374"/>
                </a:lnTo>
                <a:lnTo>
                  <a:pt x="6766" y="31032"/>
                </a:lnTo>
                <a:lnTo>
                  <a:pt x="7149" y="30649"/>
                </a:lnTo>
                <a:lnTo>
                  <a:pt x="7532" y="30267"/>
                </a:lnTo>
                <a:lnTo>
                  <a:pt x="7894" y="29884"/>
                </a:lnTo>
                <a:lnTo>
                  <a:pt x="8256" y="29481"/>
                </a:lnTo>
                <a:lnTo>
                  <a:pt x="8599" y="29058"/>
                </a:lnTo>
                <a:lnTo>
                  <a:pt x="8921" y="28615"/>
                </a:lnTo>
                <a:lnTo>
                  <a:pt x="9243" y="28192"/>
                </a:lnTo>
                <a:lnTo>
                  <a:pt x="9545" y="27729"/>
                </a:lnTo>
                <a:lnTo>
                  <a:pt x="9606" y="27608"/>
                </a:lnTo>
                <a:lnTo>
                  <a:pt x="9646" y="27488"/>
                </a:lnTo>
                <a:lnTo>
                  <a:pt x="9666" y="27387"/>
                </a:lnTo>
                <a:lnTo>
                  <a:pt x="9666" y="27266"/>
                </a:lnTo>
                <a:lnTo>
                  <a:pt x="9646" y="27165"/>
                </a:lnTo>
                <a:lnTo>
                  <a:pt x="9606" y="27045"/>
                </a:lnTo>
                <a:lnTo>
                  <a:pt x="9565" y="26964"/>
                </a:lnTo>
                <a:lnTo>
                  <a:pt x="9485" y="26863"/>
                </a:lnTo>
                <a:lnTo>
                  <a:pt x="9404" y="26783"/>
                </a:lnTo>
                <a:lnTo>
                  <a:pt x="9324" y="26702"/>
                </a:lnTo>
                <a:lnTo>
                  <a:pt x="9223" y="26642"/>
                </a:lnTo>
                <a:lnTo>
                  <a:pt x="9122" y="26602"/>
                </a:lnTo>
                <a:lnTo>
                  <a:pt x="9002" y="26561"/>
                </a:lnTo>
                <a:lnTo>
                  <a:pt x="8881" y="26561"/>
                </a:lnTo>
                <a:lnTo>
                  <a:pt x="8780" y="26541"/>
                </a:lnTo>
                <a:lnTo>
                  <a:pt x="8659" y="26561"/>
                </a:lnTo>
                <a:lnTo>
                  <a:pt x="8216" y="26642"/>
                </a:lnTo>
                <a:lnTo>
                  <a:pt x="7773" y="26682"/>
                </a:lnTo>
                <a:lnTo>
                  <a:pt x="7330" y="26702"/>
                </a:lnTo>
                <a:lnTo>
                  <a:pt x="6907" y="26702"/>
                </a:lnTo>
                <a:lnTo>
                  <a:pt x="6464" y="26662"/>
                </a:lnTo>
                <a:lnTo>
                  <a:pt x="6021" y="26602"/>
                </a:lnTo>
                <a:lnTo>
                  <a:pt x="5598" y="26521"/>
                </a:lnTo>
                <a:lnTo>
                  <a:pt x="5175" y="26420"/>
                </a:lnTo>
                <a:lnTo>
                  <a:pt x="4753" y="26300"/>
                </a:lnTo>
                <a:lnTo>
                  <a:pt x="4350" y="26138"/>
                </a:lnTo>
                <a:lnTo>
                  <a:pt x="3947" y="25957"/>
                </a:lnTo>
                <a:lnTo>
                  <a:pt x="3564" y="25756"/>
                </a:lnTo>
                <a:lnTo>
                  <a:pt x="3182" y="25554"/>
                </a:lnTo>
                <a:lnTo>
                  <a:pt x="2819" y="25313"/>
                </a:lnTo>
                <a:lnTo>
                  <a:pt x="2457" y="25051"/>
                </a:lnTo>
                <a:lnTo>
                  <a:pt x="2115" y="24769"/>
                </a:lnTo>
                <a:lnTo>
                  <a:pt x="2699" y="24467"/>
                </a:lnTo>
                <a:lnTo>
                  <a:pt x="3262" y="24145"/>
                </a:lnTo>
                <a:lnTo>
                  <a:pt x="3826" y="23823"/>
                </a:lnTo>
                <a:lnTo>
                  <a:pt x="4370" y="23480"/>
                </a:lnTo>
                <a:lnTo>
                  <a:pt x="4914" y="23118"/>
                </a:lnTo>
                <a:lnTo>
                  <a:pt x="5437" y="22755"/>
                </a:lnTo>
                <a:lnTo>
                  <a:pt x="5961" y="22373"/>
                </a:lnTo>
                <a:lnTo>
                  <a:pt x="6464" y="21970"/>
                </a:lnTo>
                <a:lnTo>
                  <a:pt x="6968" y="21547"/>
                </a:lnTo>
                <a:lnTo>
                  <a:pt x="7451" y="21124"/>
                </a:lnTo>
                <a:lnTo>
                  <a:pt x="7934" y="20681"/>
                </a:lnTo>
                <a:lnTo>
                  <a:pt x="8397" y="20238"/>
                </a:lnTo>
                <a:lnTo>
                  <a:pt x="8861" y="19775"/>
                </a:lnTo>
                <a:lnTo>
                  <a:pt x="9304" y="19312"/>
                </a:lnTo>
                <a:lnTo>
                  <a:pt x="9727" y="18808"/>
                </a:lnTo>
                <a:lnTo>
                  <a:pt x="10149" y="18325"/>
                </a:lnTo>
                <a:lnTo>
                  <a:pt x="10250" y="18144"/>
                </a:lnTo>
                <a:lnTo>
                  <a:pt x="10310" y="17963"/>
                </a:lnTo>
                <a:lnTo>
                  <a:pt x="10351" y="17761"/>
                </a:lnTo>
                <a:lnTo>
                  <a:pt x="10331" y="17560"/>
                </a:lnTo>
                <a:lnTo>
                  <a:pt x="10310" y="17459"/>
                </a:lnTo>
                <a:lnTo>
                  <a:pt x="10270" y="17359"/>
                </a:lnTo>
                <a:lnTo>
                  <a:pt x="10230" y="17278"/>
                </a:lnTo>
                <a:lnTo>
                  <a:pt x="10170" y="17197"/>
                </a:lnTo>
                <a:lnTo>
                  <a:pt x="10089" y="17137"/>
                </a:lnTo>
                <a:lnTo>
                  <a:pt x="10008" y="17077"/>
                </a:lnTo>
                <a:lnTo>
                  <a:pt x="9908" y="17036"/>
                </a:lnTo>
                <a:lnTo>
                  <a:pt x="9787" y="17016"/>
                </a:lnTo>
                <a:lnTo>
                  <a:pt x="9223" y="16895"/>
                </a:lnTo>
                <a:lnTo>
                  <a:pt x="8659" y="16734"/>
                </a:lnTo>
                <a:lnTo>
                  <a:pt x="8095" y="16553"/>
                </a:lnTo>
                <a:lnTo>
                  <a:pt x="7552" y="16352"/>
                </a:lnTo>
                <a:lnTo>
                  <a:pt x="7008" y="16130"/>
                </a:lnTo>
                <a:lnTo>
                  <a:pt x="6484" y="15868"/>
                </a:lnTo>
                <a:lnTo>
                  <a:pt x="5981" y="15586"/>
                </a:lnTo>
                <a:lnTo>
                  <a:pt x="5498" y="15264"/>
                </a:lnTo>
                <a:lnTo>
                  <a:pt x="6142" y="14942"/>
                </a:lnTo>
                <a:lnTo>
                  <a:pt x="6766" y="14600"/>
                </a:lnTo>
                <a:lnTo>
                  <a:pt x="7391" y="14237"/>
                </a:lnTo>
                <a:lnTo>
                  <a:pt x="7995" y="13855"/>
                </a:lnTo>
                <a:lnTo>
                  <a:pt x="8599" y="13452"/>
                </a:lnTo>
                <a:lnTo>
                  <a:pt x="9163" y="13009"/>
                </a:lnTo>
                <a:lnTo>
                  <a:pt x="9727" y="12566"/>
                </a:lnTo>
                <a:lnTo>
                  <a:pt x="10270" y="12083"/>
                </a:lnTo>
                <a:lnTo>
                  <a:pt x="10592" y="11780"/>
                </a:lnTo>
                <a:lnTo>
                  <a:pt x="10915" y="11478"/>
                </a:lnTo>
                <a:lnTo>
                  <a:pt x="11217" y="11156"/>
                </a:lnTo>
                <a:lnTo>
                  <a:pt x="11499" y="10834"/>
                </a:lnTo>
                <a:lnTo>
                  <a:pt x="12062" y="10149"/>
                </a:lnTo>
                <a:lnTo>
                  <a:pt x="12606" y="9445"/>
                </a:lnTo>
                <a:lnTo>
                  <a:pt x="13029" y="8840"/>
                </a:lnTo>
                <a:lnTo>
                  <a:pt x="13230" y="8538"/>
                </a:lnTo>
                <a:lnTo>
                  <a:pt x="13432" y="8236"/>
                </a:lnTo>
                <a:lnTo>
                  <a:pt x="13613" y="7914"/>
                </a:lnTo>
                <a:lnTo>
                  <a:pt x="13774" y="7592"/>
                </a:lnTo>
                <a:lnTo>
                  <a:pt x="13935" y="7250"/>
                </a:lnTo>
                <a:lnTo>
                  <a:pt x="14056" y="6907"/>
                </a:lnTo>
                <a:close/>
                <a:moveTo>
                  <a:pt x="17399" y="36771"/>
                </a:moveTo>
                <a:lnTo>
                  <a:pt x="17379" y="37113"/>
                </a:lnTo>
                <a:lnTo>
                  <a:pt x="17379" y="37456"/>
                </a:lnTo>
                <a:lnTo>
                  <a:pt x="17379" y="38181"/>
                </a:lnTo>
                <a:lnTo>
                  <a:pt x="17399" y="38885"/>
                </a:lnTo>
                <a:lnTo>
                  <a:pt x="17238" y="38946"/>
                </a:lnTo>
                <a:lnTo>
                  <a:pt x="16916" y="39047"/>
                </a:lnTo>
                <a:lnTo>
                  <a:pt x="16593" y="39087"/>
                </a:lnTo>
                <a:lnTo>
                  <a:pt x="16271" y="39127"/>
                </a:lnTo>
                <a:lnTo>
                  <a:pt x="15949" y="39127"/>
                </a:lnTo>
                <a:lnTo>
                  <a:pt x="15627" y="39107"/>
                </a:lnTo>
                <a:lnTo>
                  <a:pt x="15305" y="39067"/>
                </a:lnTo>
                <a:lnTo>
                  <a:pt x="15002" y="38986"/>
                </a:lnTo>
                <a:lnTo>
                  <a:pt x="14680" y="38906"/>
                </a:lnTo>
                <a:lnTo>
                  <a:pt x="14600" y="38885"/>
                </a:lnTo>
                <a:lnTo>
                  <a:pt x="14580" y="38805"/>
                </a:lnTo>
                <a:lnTo>
                  <a:pt x="14539" y="38744"/>
                </a:lnTo>
                <a:lnTo>
                  <a:pt x="14519" y="38040"/>
                </a:lnTo>
                <a:lnTo>
                  <a:pt x="14479" y="37335"/>
                </a:lnTo>
                <a:lnTo>
                  <a:pt x="14459" y="36852"/>
                </a:lnTo>
                <a:lnTo>
                  <a:pt x="15889" y="36852"/>
                </a:lnTo>
                <a:lnTo>
                  <a:pt x="16613" y="36831"/>
                </a:lnTo>
                <a:lnTo>
                  <a:pt x="17318" y="36791"/>
                </a:lnTo>
                <a:lnTo>
                  <a:pt x="17399" y="36771"/>
                </a:lnTo>
                <a:close/>
                <a:moveTo>
                  <a:pt x="14056" y="5598"/>
                </a:moveTo>
                <a:lnTo>
                  <a:pt x="13955" y="5639"/>
                </a:lnTo>
                <a:lnTo>
                  <a:pt x="13855" y="5679"/>
                </a:lnTo>
                <a:lnTo>
                  <a:pt x="13794" y="5759"/>
                </a:lnTo>
                <a:lnTo>
                  <a:pt x="13714" y="5840"/>
                </a:lnTo>
                <a:lnTo>
                  <a:pt x="13673" y="5941"/>
                </a:lnTo>
                <a:lnTo>
                  <a:pt x="13653" y="5941"/>
                </a:lnTo>
                <a:lnTo>
                  <a:pt x="13130" y="6545"/>
                </a:lnTo>
                <a:lnTo>
                  <a:pt x="12888" y="6867"/>
                </a:lnTo>
                <a:lnTo>
                  <a:pt x="12667" y="7189"/>
                </a:lnTo>
                <a:lnTo>
                  <a:pt x="12163" y="7894"/>
                </a:lnTo>
                <a:lnTo>
                  <a:pt x="11660" y="8558"/>
                </a:lnTo>
                <a:lnTo>
                  <a:pt x="11116" y="9183"/>
                </a:lnTo>
                <a:lnTo>
                  <a:pt x="10532" y="9807"/>
                </a:lnTo>
                <a:lnTo>
                  <a:pt x="9928" y="10391"/>
                </a:lnTo>
                <a:lnTo>
                  <a:pt x="9324" y="10955"/>
                </a:lnTo>
                <a:lnTo>
                  <a:pt x="8699" y="11478"/>
                </a:lnTo>
                <a:lnTo>
                  <a:pt x="8055" y="11982"/>
                </a:lnTo>
                <a:lnTo>
                  <a:pt x="7391" y="12445"/>
                </a:lnTo>
                <a:lnTo>
                  <a:pt x="6686" y="12888"/>
                </a:lnTo>
                <a:lnTo>
                  <a:pt x="5981" y="13311"/>
                </a:lnTo>
                <a:lnTo>
                  <a:pt x="5256" y="13673"/>
                </a:lnTo>
                <a:lnTo>
                  <a:pt x="4511" y="14016"/>
                </a:lnTo>
                <a:lnTo>
                  <a:pt x="3746" y="14318"/>
                </a:lnTo>
                <a:lnTo>
                  <a:pt x="3564" y="14418"/>
                </a:lnTo>
                <a:lnTo>
                  <a:pt x="3423" y="14559"/>
                </a:lnTo>
                <a:lnTo>
                  <a:pt x="3283" y="14721"/>
                </a:lnTo>
                <a:lnTo>
                  <a:pt x="3202" y="14902"/>
                </a:lnTo>
                <a:lnTo>
                  <a:pt x="3182" y="14982"/>
                </a:lnTo>
                <a:lnTo>
                  <a:pt x="3162" y="15083"/>
                </a:lnTo>
                <a:lnTo>
                  <a:pt x="3162" y="15184"/>
                </a:lnTo>
                <a:lnTo>
                  <a:pt x="3182" y="15284"/>
                </a:lnTo>
                <a:lnTo>
                  <a:pt x="3202" y="15365"/>
                </a:lnTo>
                <a:lnTo>
                  <a:pt x="3262" y="15466"/>
                </a:lnTo>
                <a:lnTo>
                  <a:pt x="3323" y="15546"/>
                </a:lnTo>
                <a:lnTo>
                  <a:pt x="3403" y="15627"/>
                </a:lnTo>
                <a:lnTo>
                  <a:pt x="3927" y="16070"/>
                </a:lnTo>
                <a:lnTo>
                  <a:pt x="4491" y="16472"/>
                </a:lnTo>
                <a:lnTo>
                  <a:pt x="5055" y="16835"/>
                </a:lnTo>
                <a:lnTo>
                  <a:pt x="5639" y="17177"/>
                </a:lnTo>
                <a:lnTo>
                  <a:pt x="6243" y="17499"/>
                </a:lnTo>
                <a:lnTo>
                  <a:pt x="6867" y="17761"/>
                </a:lnTo>
                <a:lnTo>
                  <a:pt x="7511" y="18023"/>
                </a:lnTo>
                <a:lnTo>
                  <a:pt x="8156" y="18224"/>
                </a:lnTo>
                <a:lnTo>
                  <a:pt x="7733" y="18667"/>
                </a:lnTo>
                <a:lnTo>
                  <a:pt x="7310" y="19090"/>
                </a:lnTo>
                <a:lnTo>
                  <a:pt x="6887" y="19513"/>
                </a:lnTo>
                <a:lnTo>
                  <a:pt x="6444" y="19916"/>
                </a:lnTo>
                <a:lnTo>
                  <a:pt x="5981" y="20319"/>
                </a:lnTo>
                <a:lnTo>
                  <a:pt x="5518" y="20701"/>
                </a:lnTo>
                <a:lnTo>
                  <a:pt x="5034" y="21084"/>
                </a:lnTo>
                <a:lnTo>
                  <a:pt x="4551" y="21426"/>
                </a:lnTo>
                <a:lnTo>
                  <a:pt x="4068" y="21789"/>
                </a:lnTo>
                <a:lnTo>
                  <a:pt x="3564" y="22111"/>
                </a:lnTo>
                <a:lnTo>
                  <a:pt x="3061" y="22433"/>
                </a:lnTo>
                <a:lnTo>
                  <a:pt x="2537" y="22755"/>
                </a:lnTo>
                <a:lnTo>
                  <a:pt x="2014" y="23037"/>
                </a:lnTo>
                <a:lnTo>
                  <a:pt x="1470" y="23319"/>
                </a:lnTo>
                <a:lnTo>
                  <a:pt x="926" y="23601"/>
                </a:lnTo>
                <a:lnTo>
                  <a:pt x="383" y="23863"/>
                </a:lnTo>
                <a:lnTo>
                  <a:pt x="302" y="23903"/>
                </a:lnTo>
                <a:lnTo>
                  <a:pt x="222" y="23964"/>
                </a:lnTo>
                <a:lnTo>
                  <a:pt x="161" y="24024"/>
                </a:lnTo>
                <a:lnTo>
                  <a:pt x="101" y="24084"/>
                </a:lnTo>
                <a:lnTo>
                  <a:pt x="40" y="24246"/>
                </a:lnTo>
                <a:lnTo>
                  <a:pt x="0" y="24427"/>
                </a:lnTo>
                <a:lnTo>
                  <a:pt x="20" y="24608"/>
                </a:lnTo>
                <a:lnTo>
                  <a:pt x="61" y="24789"/>
                </a:lnTo>
                <a:lnTo>
                  <a:pt x="121" y="24950"/>
                </a:lnTo>
                <a:lnTo>
                  <a:pt x="222" y="25091"/>
                </a:lnTo>
                <a:lnTo>
                  <a:pt x="564" y="25474"/>
                </a:lnTo>
                <a:lnTo>
                  <a:pt x="906" y="25816"/>
                </a:lnTo>
                <a:lnTo>
                  <a:pt x="1289" y="26138"/>
                </a:lnTo>
                <a:lnTo>
                  <a:pt x="1672" y="26440"/>
                </a:lnTo>
                <a:lnTo>
                  <a:pt x="2074" y="26722"/>
                </a:lnTo>
                <a:lnTo>
                  <a:pt x="2497" y="26984"/>
                </a:lnTo>
                <a:lnTo>
                  <a:pt x="2920" y="27226"/>
                </a:lnTo>
                <a:lnTo>
                  <a:pt x="3363" y="27447"/>
                </a:lnTo>
                <a:lnTo>
                  <a:pt x="3826" y="27629"/>
                </a:lnTo>
                <a:lnTo>
                  <a:pt x="4289" y="27790"/>
                </a:lnTo>
                <a:lnTo>
                  <a:pt x="4753" y="27931"/>
                </a:lnTo>
                <a:lnTo>
                  <a:pt x="5236" y="28051"/>
                </a:lnTo>
                <a:lnTo>
                  <a:pt x="5719" y="28152"/>
                </a:lnTo>
                <a:lnTo>
                  <a:pt x="6202" y="28213"/>
                </a:lnTo>
                <a:lnTo>
                  <a:pt x="6706" y="28253"/>
                </a:lnTo>
                <a:lnTo>
                  <a:pt x="7189" y="28273"/>
                </a:lnTo>
                <a:lnTo>
                  <a:pt x="6867" y="28656"/>
                </a:lnTo>
                <a:lnTo>
                  <a:pt x="6545" y="29018"/>
                </a:lnTo>
                <a:lnTo>
                  <a:pt x="6202" y="29360"/>
                </a:lnTo>
                <a:lnTo>
                  <a:pt x="5840" y="29723"/>
                </a:lnTo>
                <a:lnTo>
                  <a:pt x="5478" y="30045"/>
                </a:lnTo>
                <a:lnTo>
                  <a:pt x="5115" y="30367"/>
                </a:lnTo>
                <a:lnTo>
                  <a:pt x="4732" y="30669"/>
                </a:lnTo>
                <a:lnTo>
                  <a:pt x="4330" y="30971"/>
                </a:lnTo>
                <a:lnTo>
                  <a:pt x="3927" y="31253"/>
                </a:lnTo>
                <a:lnTo>
                  <a:pt x="3524" y="31535"/>
                </a:lnTo>
                <a:lnTo>
                  <a:pt x="3101" y="31777"/>
                </a:lnTo>
                <a:lnTo>
                  <a:pt x="2678" y="32019"/>
                </a:lnTo>
                <a:lnTo>
                  <a:pt x="2235" y="32260"/>
                </a:lnTo>
                <a:lnTo>
                  <a:pt x="1792" y="32482"/>
                </a:lnTo>
                <a:lnTo>
                  <a:pt x="1349" y="32683"/>
                </a:lnTo>
                <a:lnTo>
                  <a:pt x="886" y="32864"/>
                </a:lnTo>
                <a:lnTo>
                  <a:pt x="765" y="32925"/>
                </a:lnTo>
                <a:lnTo>
                  <a:pt x="645" y="33005"/>
                </a:lnTo>
                <a:lnTo>
                  <a:pt x="544" y="33086"/>
                </a:lnTo>
                <a:lnTo>
                  <a:pt x="463" y="33187"/>
                </a:lnTo>
                <a:lnTo>
                  <a:pt x="403" y="33287"/>
                </a:lnTo>
                <a:lnTo>
                  <a:pt x="363" y="33408"/>
                </a:lnTo>
                <a:lnTo>
                  <a:pt x="342" y="33509"/>
                </a:lnTo>
                <a:lnTo>
                  <a:pt x="322" y="33630"/>
                </a:lnTo>
                <a:lnTo>
                  <a:pt x="342" y="33750"/>
                </a:lnTo>
                <a:lnTo>
                  <a:pt x="363" y="33871"/>
                </a:lnTo>
                <a:lnTo>
                  <a:pt x="403" y="33972"/>
                </a:lnTo>
                <a:lnTo>
                  <a:pt x="463" y="34073"/>
                </a:lnTo>
                <a:lnTo>
                  <a:pt x="544" y="34173"/>
                </a:lnTo>
                <a:lnTo>
                  <a:pt x="645" y="34274"/>
                </a:lnTo>
                <a:lnTo>
                  <a:pt x="765" y="34334"/>
                </a:lnTo>
                <a:lnTo>
                  <a:pt x="886" y="34395"/>
                </a:lnTo>
                <a:lnTo>
                  <a:pt x="1631" y="34657"/>
                </a:lnTo>
                <a:lnTo>
                  <a:pt x="2396" y="34918"/>
                </a:lnTo>
                <a:lnTo>
                  <a:pt x="3142" y="35140"/>
                </a:lnTo>
                <a:lnTo>
                  <a:pt x="3907" y="35361"/>
                </a:lnTo>
                <a:lnTo>
                  <a:pt x="4672" y="35563"/>
                </a:lnTo>
                <a:lnTo>
                  <a:pt x="5437" y="35764"/>
                </a:lnTo>
                <a:lnTo>
                  <a:pt x="6202" y="35925"/>
                </a:lnTo>
                <a:lnTo>
                  <a:pt x="6968" y="36086"/>
                </a:lnTo>
                <a:lnTo>
                  <a:pt x="7753" y="36247"/>
                </a:lnTo>
                <a:lnTo>
                  <a:pt x="8518" y="36368"/>
                </a:lnTo>
                <a:lnTo>
                  <a:pt x="9304" y="36489"/>
                </a:lnTo>
                <a:lnTo>
                  <a:pt x="10089" y="36590"/>
                </a:lnTo>
                <a:lnTo>
                  <a:pt x="10874" y="36670"/>
                </a:lnTo>
                <a:lnTo>
                  <a:pt x="11660" y="36731"/>
                </a:lnTo>
                <a:lnTo>
                  <a:pt x="12445" y="36791"/>
                </a:lnTo>
                <a:lnTo>
                  <a:pt x="13230" y="36831"/>
                </a:lnTo>
                <a:lnTo>
                  <a:pt x="13251" y="37335"/>
                </a:lnTo>
                <a:lnTo>
                  <a:pt x="13251" y="38181"/>
                </a:lnTo>
                <a:lnTo>
                  <a:pt x="13251" y="38603"/>
                </a:lnTo>
                <a:lnTo>
                  <a:pt x="13271" y="39026"/>
                </a:lnTo>
                <a:lnTo>
                  <a:pt x="13271" y="39147"/>
                </a:lnTo>
                <a:lnTo>
                  <a:pt x="13311" y="39268"/>
                </a:lnTo>
                <a:lnTo>
                  <a:pt x="13371" y="39369"/>
                </a:lnTo>
                <a:lnTo>
                  <a:pt x="13432" y="39469"/>
                </a:lnTo>
                <a:lnTo>
                  <a:pt x="13532" y="39550"/>
                </a:lnTo>
                <a:lnTo>
                  <a:pt x="13613" y="39610"/>
                </a:lnTo>
                <a:lnTo>
                  <a:pt x="13714" y="39651"/>
                </a:lnTo>
                <a:lnTo>
                  <a:pt x="13835" y="39671"/>
                </a:lnTo>
                <a:lnTo>
                  <a:pt x="14016" y="39812"/>
                </a:lnTo>
                <a:lnTo>
                  <a:pt x="14217" y="39912"/>
                </a:lnTo>
                <a:lnTo>
                  <a:pt x="14620" y="40074"/>
                </a:lnTo>
                <a:lnTo>
                  <a:pt x="14801" y="40134"/>
                </a:lnTo>
                <a:lnTo>
                  <a:pt x="15002" y="40194"/>
                </a:lnTo>
                <a:lnTo>
                  <a:pt x="15385" y="40275"/>
                </a:lnTo>
                <a:lnTo>
                  <a:pt x="15788" y="40295"/>
                </a:lnTo>
                <a:lnTo>
                  <a:pt x="16191" y="40315"/>
                </a:lnTo>
                <a:lnTo>
                  <a:pt x="16573" y="40295"/>
                </a:lnTo>
                <a:lnTo>
                  <a:pt x="16936" y="40235"/>
                </a:lnTo>
                <a:lnTo>
                  <a:pt x="17298" y="40154"/>
                </a:lnTo>
                <a:lnTo>
                  <a:pt x="17661" y="40053"/>
                </a:lnTo>
                <a:lnTo>
                  <a:pt x="17943" y="39953"/>
                </a:lnTo>
                <a:lnTo>
                  <a:pt x="18224" y="39832"/>
                </a:lnTo>
                <a:lnTo>
                  <a:pt x="18345" y="39812"/>
                </a:lnTo>
                <a:lnTo>
                  <a:pt x="18446" y="39771"/>
                </a:lnTo>
                <a:lnTo>
                  <a:pt x="18547" y="39691"/>
                </a:lnTo>
                <a:lnTo>
                  <a:pt x="18627" y="39610"/>
                </a:lnTo>
                <a:lnTo>
                  <a:pt x="18728" y="39530"/>
                </a:lnTo>
                <a:lnTo>
                  <a:pt x="18849" y="39429"/>
                </a:lnTo>
                <a:lnTo>
                  <a:pt x="18949" y="39308"/>
                </a:lnTo>
                <a:lnTo>
                  <a:pt x="19030" y="39187"/>
                </a:lnTo>
                <a:lnTo>
                  <a:pt x="19090" y="39067"/>
                </a:lnTo>
                <a:lnTo>
                  <a:pt x="19111" y="38946"/>
                </a:lnTo>
                <a:lnTo>
                  <a:pt x="19090" y="38825"/>
                </a:lnTo>
                <a:lnTo>
                  <a:pt x="19050" y="38724"/>
                </a:lnTo>
                <a:lnTo>
                  <a:pt x="18990" y="38624"/>
                </a:lnTo>
                <a:lnTo>
                  <a:pt x="18909" y="38543"/>
                </a:lnTo>
                <a:lnTo>
                  <a:pt x="18788" y="38483"/>
                </a:lnTo>
                <a:lnTo>
                  <a:pt x="18688" y="38442"/>
                </a:lnTo>
                <a:lnTo>
                  <a:pt x="18607" y="37617"/>
                </a:lnTo>
                <a:lnTo>
                  <a:pt x="18567" y="37174"/>
                </a:lnTo>
                <a:lnTo>
                  <a:pt x="18506" y="36751"/>
                </a:lnTo>
                <a:lnTo>
                  <a:pt x="19090" y="36731"/>
                </a:lnTo>
                <a:lnTo>
                  <a:pt x="19674" y="36690"/>
                </a:lnTo>
                <a:lnTo>
                  <a:pt x="20258" y="36630"/>
                </a:lnTo>
                <a:lnTo>
                  <a:pt x="20842" y="36570"/>
                </a:lnTo>
                <a:lnTo>
                  <a:pt x="21426" y="36489"/>
                </a:lnTo>
                <a:lnTo>
                  <a:pt x="22010" y="36388"/>
                </a:lnTo>
                <a:lnTo>
                  <a:pt x="23158" y="36187"/>
                </a:lnTo>
                <a:lnTo>
                  <a:pt x="23782" y="36046"/>
                </a:lnTo>
                <a:lnTo>
                  <a:pt x="24407" y="35905"/>
                </a:lnTo>
                <a:lnTo>
                  <a:pt x="25011" y="35724"/>
                </a:lnTo>
                <a:lnTo>
                  <a:pt x="25615" y="35543"/>
                </a:lnTo>
                <a:lnTo>
                  <a:pt x="26219" y="35361"/>
                </a:lnTo>
                <a:lnTo>
                  <a:pt x="26823" y="35140"/>
                </a:lnTo>
                <a:lnTo>
                  <a:pt x="27427" y="34918"/>
                </a:lnTo>
                <a:lnTo>
                  <a:pt x="28011" y="34677"/>
                </a:lnTo>
                <a:lnTo>
                  <a:pt x="28595" y="34415"/>
                </a:lnTo>
                <a:lnTo>
                  <a:pt x="29179" y="34153"/>
                </a:lnTo>
                <a:lnTo>
                  <a:pt x="29743" y="33871"/>
                </a:lnTo>
                <a:lnTo>
                  <a:pt x="30307" y="33569"/>
                </a:lnTo>
                <a:lnTo>
                  <a:pt x="30871" y="33267"/>
                </a:lnTo>
                <a:lnTo>
                  <a:pt x="31414" y="32945"/>
                </a:lnTo>
                <a:lnTo>
                  <a:pt x="31958" y="32603"/>
                </a:lnTo>
                <a:lnTo>
                  <a:pt x="32482" y="32260"/>
                </a:lnTo>
                <a:lnTo>
                  <a:pt x="32582" y="32200"/>
                </a:lnTo>
                <a:lnTo>
                  <a:pt x="32663" y="32099"/>
                </a:lnTo>
                <a:lnTo>
                  <a:pt x="32723" y="32019"/>
                </a:lnTo>
                <a:lnTo>
                  <a:pt x="32784" y="31898"/>
                </a:lnTo>
                <a:lnTo>
                  <a:pt x="32824" y="31797"/>
                </a:lnTo>
                <a:lnTo>
                  <a:pt x="32844" y="31676"/>
                </a:lnTo>
                <a:lnTo>
                  <a:pt x="32864" y="31555"/>
                </a:lnTo>
                <a:lnTo>
                  <a:pt x="32864" y="31435"/>
                </a:lnTo>
                <a:lnTo>
                  <a:pt x="32844" y="31334"/>
                </a:lnTo>
                <a:lnTo>
                  <a:pt x="32824" y="31213"/>
                </a:lnTo>
                <a:lnTo>
                  <a:pt x="32764" y="31112"/>
                </a:lnTo>
                <a:lnTo>
                  <a:pt x="32703" y="31032"/>
                </a:lnTo>
                <a:lnTo>
                  <a:pt x="32623" y="30951"/>
                </a:lnTo>
                <a:lnTo>
                  <a:pt x="32542" y="30871"/>
                </a:lnTo>
                <a:lnTo>
                  <a:pt x="32421" y="30830"/>
                </a:lnTo>
                <a:lnTo>
                  <a:pt x="32301" y="30790"/>
                </a:lnTo>
                <a:lnTo>
                  <a:pt x="31757" y="30710"/>
                </a:lnTo>
                <a:lnTo>
                  <a:pt x="31213" y="30589"/>
                </a:lnTo>
                <a:lnTo>
                  <a:pt x="30669" y="30448"/>
                </a:lnTo>
                <a:lnTo>
                  <a:pt x="30146" y="30307"/>
                </a:lnTo>
                <a:lnTo>
                  <a:pt x="29622" y="30146"/>
                </a:lnTo>
                <a:lnTo>
                  <a:pt x="29119" y="29944"/>
                </a:lnTo>
                <a:lnTo>
                  <a:pt x="28615" y="29743"/>
                </a:lnTo>
                <a:lnTo>
                  <a:pt x="28112" y="29522"/>
                </a:lnTo>
                <a:lnTo>
                  <a:pt x="27629" y="29280"/>
                </a:lnTo>
                <a:lnTo>
                  <a:pt x="27145" y="29018"/>
                </a:lnTo>
                <a:lnTo>
                  <a:pt x="26662" y="28756"/>
                </a:lnTo>
                <a:lnTo>
                  <a:pt x="26199" y="28454"/>
                </a:lnTo>
                <a:lnTo>
                  <a:pt x="25756" y="28152"/>
                </a:lnTo>
                <a:lnTo>
                  <a:pt x="25313" y="27830"/>
                </a:lnTo>
                <a:lnTo>
                  <a:pt x="24890" y="27488"/>
                </a:lnTo>
                <a:lnTo>
                  <a:pt x="24467" y="27125"/>
                </a:lnTo>
                <a:lnTo>
                  <a:pt x="25273" y="26743"/>
                </a:lnTo>
                <a:lnTo>
                  <a:pt x="26058" y="26340"/>
                </a:lnTo>
                <a:lnTo>
                  <a:pt x="26803" y="25877"/>
                </a:lnTo>
                <a:lnTo>
                  <a:pt x="27528" y="25393"/>
                </a:lnTo>
                <a:lnTo>
                  <a:pt x="27890" y="25132"/>
                </a:lnTo>
                <a:lnTo>
                  <a:pt x="28233" y="24850"/>
                </a:lnTo>
                <a:lnTo>
                  <a:pt x="28575" y="24568"/>
                </a:lnTo>
                <a:lnTo>
                  <a:pt x="28897" y="24286"/>
                </a:lnTo>
                <a:lnTo>
                  <a:pt x="29220" y="23984"/>
                </a:lnTo>
                <a:lnTo>
                  <a:pt x="29542" y="23662"/>
                </a:lnTo>
                <a:lnTo>
                  <a:pt x="29844" y="23359"/>
                </a:lnTo>
                <a:lnTo>
                  <a:pt x="30146" y="23017"/>
                </a:lnTo>
                <a:lnTo>
                  <a:pt x="30247" y="22876"/>
                </a:lnTo>
                <a:lnTo>
                  <a:pt x="30327" y="22715"/>
                </a:lnTo>
                <a:lnTo>
                  <a:pt x="30367" y="22534"/>
                </a:lnTo>
                <a:lnTo>
                  <a:pt x="30367" y="22353"/>
                </a:lnTo>
                <a:lnTo>
                  <a:pt x="30327" y="22191"/>
                </a:lnTo>
                <a:lnTo>
                  <a:pt x="30267" y="22030"/>
                </a:lnTo>
                <a:lnTo>
                  <a:pt x="30206" y="21950"/>
                </a:lnTo>
                <a:lnTo>
                  <a:pt x="30146" y="21889"/>
                </a:lnTo>
                <a:lnTo>
                  <a:pt x="30065" y="21829"/>
                </a:lnTo>
                <a:lnTo>
                  <a:pt x="29985" y="21789"/>
                </a:lnTo>
                <a:lnTo>
                  <a:pt x="29058" y="21346"/>
                </a:lnTo>
                <a:lnTo>
                  <a:pt x="28152" y="20883"/>
                </a:lnTo>
                <a:lnTo>
                  <a:pt x="27286" y="20379"/>
                </a:lnTo>
                <a:lnTo>
                  <a:pt x="26420" y="19835"/>
                </a:lnTo>
                <a:lnTo>
                  <a:pt x="25575" y="19251"/>
                </a:lnTo>
                <a:lnTo>
                  <a:pt x="24769" y="18647"/>
                </a:lnTo>
                <a:lnTo>
                  <a:pt x="23984" y="18003"/>
                </a:lnTo>
                <a:lnTo>
                  <a:pt x="23219" y="17338"/>
                </a:lnTo>
                <a:lnTo>
                  <a:pt x="23722" y="17056"/>
                </a:lnTo>
                <a:lnTo>
                  <a:pt x="24225" y="16734"/>
                </a:lnTo>
                <a:lnTo>
                  <a:pt x="24689" y="16392"/>
                </a:lnTo>
                <a:lnTo>
                  <a:pt x="25132" y="16009"/>
                </a:lnTo>
                <a:lnTo>
                  <a:pt x="25534" y="15607"/>
                </a:lnTo>
                <a:lnTo>
                  <a:pt x="25937" y="15184"/>
                </a:lnTo>
                <a:lnTo>
                  <a:pt x="26300" y="14721"/>
                </a:lnTo>
                <a:lnTo>
                  <a:pt x="26622" y="14237"/>
                </a:lnTo>
                <a:lnTo>
                  <a:pt x="26682" y="14157"/>
                </a:lnTo>
                <a:lnTo>
                  <a:pt x="26702" y="14056"/>
                </a:lnTo>
                <a:lnTo>
                  <a:pt x="26743" y="13895"/>
                </a:lnTo>
                <a:lnTo>
                  <a:pt x="26722" y="13714"/>
                </a:lnTo>
                <a:lnTo>
                  <a:pt x="26682" y="13553"/>
                </a:lnTo>
                <a:lnTo>
                  <a:pt x="26582" y="13391"/>
                </a:lnTo>
                <a:lnTo>
                  <a:pt x="26481" y="13271"/>
                </a:lnTo>
                <a:lnTo>
                  <a:pt x="26320" y="13150"/>
                </a:lnTo>
                <a:lnTo>
                  <a:pt x="26159" y="13089"/>
                </a:lnTo>
                <a:lnTo>
                  <a:pt x="25353" y="12828"/>
                </a:lnTo>
                <a:lnTo>
                  <a:pt x="24548" y="12505"/>
                </a:lnTo>
                <a:lnTo>
                  <a:pt x="23762" y="12163"/>
                </a:lnTo>
                <a:lnTo>
                  <a:pt x="22997" y="11801"/>
                </a:lnTo>
                <a:lnTo>
                  <a:pt x="22252" y="11378"/>
                </a:lnTo>
                <a:lnTo>
                  <a:pt x="21507" y="10955"/>
                </a:lnTo>
                <a:lnTo>
                  <a:pt x="20782" y="10492"/>
                </a:lnTo>
                <a:lnTo>
                  <a:pt x="20077" y="10008"/>
                </a:lnTo>
                <a:lnTo>
                  <a:pt x="19352" y="9485"/>
                </a:lnTo>
                <a:lnTo>
                  <a:pt x="18668" y="8961"/>
                </a:lnTo>
                <a:lnTo>
                  <a:pt x="17278" y="7874"/>
                </a:lnTo>
                <a:lnTo>
                  <a:pt x="15889" y="6726"/>
                </a:lnTo>
                <a:lnTo>
                  <a:pt x="15526" y="6444"/>
                </a:lnTo>
                <a:lnTo>
                  <a:pt x="15164" y="6182"/>
                </a:lnTo>
                <a:lnTo>
                  <a:pt x="14801" y="5920"/>
                </a:lnTo>
                <a:lnTo>
                  <a:pt x="14419" y="5679"/>
                </a:lnTo>
                <a:lnTo>
                  <a:pt x="14298" y="5639"/>
                </a:lnTo>
                <a:lnTo>
                  <a:pt x="14177" y="5598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332675" y="3404720"/>
            <a:ext cx="634377" cy="620908"/>
          </a:xfrm>
          <a:custGeom>
            <a:pathLst>
              <a:path extrusionOk="0" h="37376" w="38181">
                <a:moveTo>
                  <a:pt x="15002" y="5639"/>
                </a:moveTo>
                <a:lnTo>
                  <a:pt x="14801" y="5680"/>
                </a:lnTo>
                <a:lnTo>
                  <a:pt x="14600" y="5740"/>
                </a:lnTo>
                <a:lnTo>
                  <a:pt x="14398" y="5821"/>
                </a:lnTo>
                <a:lnTo>
                  <a:pt x="14358" y="5861"/>
                </a:lnTo>
                <a:lnTo>
                  <a:pt x="14338" y="5901"/>
                </a:lnTo>
                <a:lnTo>
                  <a:pt x="14318" y="5941"/>
                </a:lnTo>
                <a:lnTo>
                  <a:pt x="14318" y="5982"/>
                </a:lnTo>
                <a:lnTo>
                  <a:pt x="14338" y="6082"/>
                </a:lnTo>
                <a:lnTo>
                  <a:pt x="14358" y="6123"/>
                </a:lnTo>
                <a:lnTo>
                  <a:pt x="14398" y="6163"/>
                </a:lnTo>
                <a:lnTo>
                  <a:pt x="14579" y="6264"/>
                </a:lnTo>
                <a:lnTo>
                  <a:pt x="14781" y="6324"/>
                </a:lnTo>
                <a:lnTo>
                  <a:pt x="15002" y="6364"/>
                </a:lnTo>
                <a:lnTo>
                  <a:pt x="15224" y="6405"/>
                </a:lnTo>
                <a:lnTo>
                  <a:pt x="15667" y="6405"/>
                </a:lnTo>
                <a:lnTo>
                  <a:pt x="16090" y="6425"/>
                </a:lnTo>
                <a:lnTo>
                  <a:pt x="17056" y="6465"/>
                </a:lnTo>
                <a:lnTo>
                  <a:pt x="18003" y="6485"/>
                </a:lnTo>
                <a:lnTo>
                  <a:pt x="19916" y="6546"/>
                </a:lnTo>
                <a:lnTo>
                  <a:pt x="20359" y="6566"/>
                </a:lnTo>
                <a:lnTo>
                  <a:pt x="20822" y="6606"/>
                </a:lnTo>
                <a:lnTo>
                  <a:pt x="21044" y="6606"/>
                </a:lnTo>
                <a:lnTo>
                  <a:pt x="21265" y="6586"/>
                </a:lnTo>
                <a:lnTo>
                  <a:pt x="21466" y="6525"/>
                </a:lnTo>
                <a:lnTo>
                  <a:pt x="21668" y="6445"/>
                </a:lnTo>
                <a:lnTo>
                  <a:pt x="21728" y="6405"/>
                </a:lnTo>
                <a:lnTo>
                  <a:pt x="21769" y="6344"/>
                </a:lnTo>
                <a:lnTo>
                  <a:pt x="21809" y="6264"/>
                </a:lnTo>
                <a:lnTo>
                  <a:pt x="21809" y="6183"/>
                </a:lnTo>
                <a:lnTo>
                  <a:pt x="21809" y="6123"/>
                </a:lnTo>
                <a:lnTo>
                  <a:pt x="21769" y="6042"/>
                </a:lnTo>
                <a:lnTo>
                  <a:pt x="21728" y="5982"/>
                </a:lnTo>
                <a:lnTo>
                  <a:pt x="21668" y="5921"/>
                </a:lnTo>
                <a:lnTo>
                  <a:pt x="21567" y="5881"/>
                </a:lnTo>
                <a:lnTo>
                  <a:pt x="21487" y="5841"/>
                </a:lnTo>
                <a:lnTo>
                  <a:pt x="21285" y="5801"/>
                </a:lnTo>
                <a:lnTo>
                  <a:pt x="21084" y="5780"/>
                </a:lnTo>
                <a:lnTo>
                  <a:pt x="20882" y="5780"/>
                </a:lnTo>
                <a:lnTo>
                  <a:pt x="19916" y="5760"/>
                </a:lnTo>
                <a:lnTo>
                  <a:pt x="18003" y="5700"/>
                </a:lnTo>
                <a:lnTo>
                  <a:pt x="17056" y="5680"/>
                </a:lnTo>
                <a:lnTo>
                  <a:pt x="16090" y="5660"/>
                </a:lnTo>
                <a:lnTo>
                  <a:pt x="15667" y="5639"/>
                </a:lnTo>
                <a:close/>
                <a:moveTo>
                  <a:pt x="15788" y="8338"/>
                </a:moveTo>
                <a:lnTo>
                  <a:pt x="15647" y="8358"/>
                </a:lnTo>
                <a:lnTo>
                  <a:pt x="15365" y="8398"/>
                </a:lnTo>
                <a:lnTo>
                  <a:pt x="15103" y="8479"/>
                </a:lnTo>
                <a:lnTo>
                  <a:pt x="14821" y="8559"/>
                </a:lnTo>
                <a:lnTo>
                  <a:pt x="14801" y="8579"/>
                </a:lnTo>
                <a:lnTo>
                  <a:pt x="14821" y="8600"/>
                </a:lnTo>
                <a:lnTo>
                  <a:pt x="15244" y="8821"/>
                </a:lnTo>
                <a:lnTo>
                  <a:pt x="15466" y="8922"/>
                </a:lnTo>
                <a:lnTo>
                  <a:pt x="15687" y="9002"/>
                </a:lnTo>
                <a:lnTo>
                  <a:pt x="15828" y="9043"/>
                </a:lnTo>
                <a:lnTo>
                  <a:pt x="15989" y="9063"/>
                </a:lnTo>
                <a:lnTo>
                  <a:pt x="16291" y="9103"/>
                </a:lnTo>
                <a:lnTo>
                  <a:pt x="16895" y="9143"/>
                </a:lnTo>
                <a:lnTo>
                  <a:pt x="18184" y="9264"/>
                </a:lnTo>
                <a:lnTo>
                  <a:pt x="19453" y="9365"/>
                </a:lnTo>
                <a:lnTo>
                  <a:pt x="21930" y="9546"/>
                </a:lnTo>
                <a:lnTo>
                  <a:pt x="24407" y="9707"/>
                </a:lnTo>
                <a:lnTo>
                  <a:pt x="26883" y="9828"/>
                </a:lnTo>
                <a:lnTo>
                  <a:pt x="29360" y="9909"/>
                </a:lnTo>
                <a:lnTo>
                  <a:pt x="31837" y="10009"/>
                </a:lnTo>
                <a:lnTo>
                  <a:pt x="33086" y="10050"/>
                </a:lnTo>
                <a:lnTo>
                  <a:pt x="33710" y="10029"/>
                </a:lnTo>
                <a:lnTo>
                  <a:pt x="34314" y="10009"/>
                </a:lnTo>
                <a:lnTo>
                  <a:pt x="34415" y="9989"/>
                </a:lnTo>
                <a:lnTo>
                  <a:pt x="34495" y="9969"/>
                </a:lnTo>
                <a:lnTo>
                  <a:pt x="34576" y="9929"/>
                </a:lnTo>
                <a:lnTo>
                  <a:pt x="34616" y="9868"/>
                </a:lnTo>
                <a:lnTo>
                  <a:pt x="34656" y="9808"/>
                </a:lnTo>
                <a:lnTo>
                  <a:pt x="34697" y="9747"/>
                </a:lnTo>
                <a:lnTo>
                  <a:pt x="34717" y="9667"/>
                </a:lnTo>
                <a:lnTo>
                  <a:pt x="34717" y="9607"/>
                </a:lnTo>
                <a:lnTo>
                  <a:pt x="34717" y="9526"/>
                </a:lnTo>
                <a:lnTo>
                  <a:pt x="34697" y="9445"/>
                </a:lnTo>
                <a:lnTo>
                  <a:pt x="34656" y="9385"/>
                </a:lnTo>
                <a:lnTo>
                  <a:pt x="34616" y="9325"/>
                </a:lnTo>
                <a:lnTo>
                  <a:pt x="34556" y="9264"/>
                </a:lnTo>
                <a:lnTo>
                  <a:pt x="34495" y="9224"/>
                </a:lnTo>
                <a:lnTo>
                  <a:pt x="34415" y="9204"/>
                </a:lnTo>
                <a:lnTo>
                  <a:pt x="34314" y="9184"/>
                </a:lnTo>
                <a:lnTo>
                  <a:pt x="33730" y="9143"/>
                </a:lnTo>
                <a:lnTo>
                  <a:pt x="33126" y="9123"/>
                </a:lnTo>
                <a:lnTo>
                  <a:pt x="31918" y="9103"/>
                </a:lnTo>
                <a:lnTo>
                  <a:pt x="30710" y="9103"/>
                </a:lnTo>
                <a:lnTo>
                  <a:pt x="29521" y="9083"/>
                </a:lnTo>
                <a:lnTo>
                  <a:pt x="27045" y="9002"/>
                </a:lnTo>
                <a:lnTo>
                  <a:pt x="24568" y="8882"/>
                </a:lnTo>
                <a:lnTo>
                  <a:pt x="22091" y="8741"/>
                </a:lnTo>
                <a:lnTo>
                  <a:pt x="19614" y="8579"/>
                </a:lnTo>
                <a:lnTo>
                  <a:pt x="18406" y="8499"/>
                </a:lnTo>
                <a:lnTo>
                  <a:pt x="17217" y="8418"/>
                </a:lnTo>
                <a:lnTo>
                  <a:pt x="15949" y="8338"/>
                </a:lnTo>
                <a:close/>
                <a:moveTo>
                  <a:pt x="15929" y="10936"/>
                </a:moveTo>
                <a:lnTo>
                  <a:pt x="15647" y="10956"/>
                </a:lnTo>
                <a:lnTo>
                  <a:pt x="15506" y="10996"/>
                </a:lnTo>
                <a:lnTo>
                  <a:pt x="15385" y="11036"/>
                </a:lnTo>
                <a:lnTo>
                  <a:pt x="15264" y="11097"/>
                </a:lnTo>
                <a:lnTo>
                  <a:pt x="15143" y="11157"/>
                </a:lnTo>
                <a:lnTo>
                  <a:pt x="15123" y="11177"/>
                </a:lnTo>
                <a:lnTo>
                  <a:pt x="15123" y="11217"/>
                </a:lnTo>
                <a:lnTo>
                  <a:pt x="15224" y="11298"/>
                </a:lnTo>
                <a:lnTo>
                  <a:pt x="15325" y="11358"/>
                </a:lnTo>
                <a:lnTo>
                  <a:pt x="15546" y="11479"/>
                </a:lnTo>
                <a:lnTo>
                  <a:pt x="15788" y="11560"/>
                </a:lnTo>
                <a:lnTo>
                  <a:pt x="16029" y="11620"/>
                </a:lnTo>
                <a:lnTo>
                  <a:pt x="16291" y="11640"/>
                </a:lnTo>
                <a:lnTo>
                  <a:pt x="16553" y="11681"/>
                </a:lnTo>
                <a:lnTo>
                  <a:pt x="17056" y="11721"/>
                </a:lnTo>
                <a:lnTo>
                  <a:pt x="18244" y="11842"/>
                </a:lnTo>
                <a:lnTo>
                  <a:pt x="19433" y="11942"/>
                </a:lnTo>
                <a:lnTo>
                  <a:pt x="21909" y="12083"/>
                </a:lnTo>
                <a:lnTo>
                  <a:pt x="24366" y="12204"/>
                </a:lnTo>
                <a:lnTo>
                  <a:pt x="26843" y="12285"/>
                </a:lnTo>
                <a:lnTo>
                  <a:pt x="29300" y="12305"/>
                </a:lnTo>
                <a:lnTo>
                  <a:pt x="31777" y="12305"/>
                </a:lnTo>
                <a:lnTo>
                  <a:pt x="34234" y="12265"/>
                </a:lnTo>
                <a:lnTo>
                  <a:pt x="34334" y="12245"/>
                </a:lnTo>
                <a:lnTo>
                  <a:pt x="34415" y="12224"/>
                </a:lnTo>
                <a:lnTo>
                  <a:pt x="34475" y="12184"/>
                </a:lnTo>
                <a:lnTo>
                  <a:pt x="34536" y="12124"/>
                </a:lnTo>
                <a:lnTo>
                  <a:pt x="34576" y="12063"/>
                </a:lnTo>
                <a:lnTo>
                  <a:pt x="34596" y="11983"/>
                </a:lnTo>
                <a:lnTo>
                  <a:pt x="34616" y="11922"/>
                </a:lnTo>
                <a:lnTo>
                  <a:pt x="34636" y="11842"/>
                </a:lnTo>
                <a:lnTo>
                  <a:pt x="34616" y="11761"/>
                </a:lnTo>
                <a:lnTo>
                  <a:pt x="34596" y="11701"/>
                </a:lnTo>
                <a:lnTo>
                  <a:pt x="34576" y="11620"/>
                </a:lnTo>
                <a:lnTo>
                  <a:pt x="34536" y="11560"/>
                </a:lnTo>
                <a:lnTo>
                  <a:pt x="34475" y="11520"/>
                </a:lnTo>
                <a:lnTo>
                  <a:pt x="34415" y="11479"/>
                </a:lnTo>
                <a:lnTo>
                  <a:pt x="34334" y="11459"/>
                </a:lnTo>
                <a:lnTo>
                  <a:pt x="34234" y="11459"/>
                </a:lnTo>
                <a:lnTo>
                  <a:pt x="31817" y="11499"/>
                </a:lnTo>
                <a:lnTo>
                  <a:pt x="29380" y="11520"/>
                </a:lnTo>
                <a:lnTo>
                  <a:pt x="26964" y="11479"/>
                </a:lnTo>
                <a:lnTo>
                  <a:pt x="24527" y="11419"/>
                </a:lnTo>
                <a:lnTo>
                  <a:pt x="22151" y="11318"/>
                </a:lnTo>
                <a:lnTo>
                  <a:pt x="19755" y="11177"/>
                </a:lnTo>
                <a:lnTo>
                  <a:pt x="17379" y="11036"/>
                </a:lnTo>
                <a:lnTo>
                  <a:pt x="16815" y="10976"/>
                </a:lnTo>
                <a:lnTo>
                  <a:pt x="16513" y="10956"/>
                </a:lnTo>
                <a:lnTo>
                  <a:pt x="16231" y="10936"/>
                </a:lnTo>
                <a:close/>
                <a:moveTo>
                  <a:pt x="8679" y="20642"/>
                </a:moveTo>
                <a:lnTo>
                  <a:pt x="8619" y="20662"/>
                </a:lnTo>
                <a:lnTo>
                  <a:pt x="8558" y="20702"/>
                </a:lnTo>
                <a:lnTo>
                  <a:pt x="8518" y="20742"/>
                </a:lnTo>
                <a:lnTo>
                  <a:pt x="8478" y="20803"/>
                </a:lnTo>
                <a:lnTo>
                  <a:pt x="8438" y="20843"/>
                </a:lnTo>
                <a:lnTo>
                  <a:pt x="8417" y="20924"/>
                </a:lnTo>
                <a:lnTo>
                  <a:pt x="8417" y="20984"/>
                </a:lnTo>
                <a:lnTo>
                  <a:pt x="8417" y="21045"/>
                </a:lnTo>
                <a:lnTo>
                  <a:pt x="8438" y="21105"/>
                </a:lnTo>
                <a:lnTo>
                  <a:pt x="8478" y="21165"/>
                </a:lnTo>
                <a:lnTo>
                  <a:pt x="8518" y="21226"/>
                </a:lnTo>
                <a:lnTo>
                  <a:pt x="8558" y="21266"/>
                </a:lnTo>
                <a:lnTo>
                  <a:pt x="8619" y="21286"/>
                </a:lnTo>
                <a:lnTo>
                  <a:pt x="8679" y="21306"/>
                </a:lnTo>
                <a:lnTo>
                  <a:pt x="8760" y="21326"/>
                </a:lnTo>
                <a:lnTo>
                  <a:pt x="8820" y="21306"/>
                </a:lnTo>
                <a:lnTo>
                  <a:pt x="8881" y="21286"/>
                </a:lnTo>
                <a:lnTo>
                  <a:pt x="8941" y="21266"/>
                </a:lnTo>
                <a:lnTo>
                  <a:pt x="9001" y="21226"/>
                </a:lnTo>
                <a:lnTo>
                  <a:pt x="9042" y="21165"/>
                </a:lnTo>
                <a:lnTo>
                  <a:pt x="9062" y="21105"/>
                </a:lnTo>
                <a:lnTo>
                  <a:pt x="9082" y="21045"/>
                </a:lnTo>
                <a:lnTo>
                  <a:pt x="9102" y="20984"/>
                </a:lnTo>
                <a:lnTo>
                  <a:pt x="9082" y="20924"/>
                </a:lnTo>
                <a:lnTo>
                  <a:pt x="9062" y="20843"/>
                </a:lnTo>
                <a:lnTo>
                  <a:pt x="9042" y="20803"/>
                </a:lnTo>
                <a:lnTo>
                  <a:pt x="9001" y="20742"/>
                </a:lnTo>
                <a:lnTo>
                  <a:pt x="8941" y="20702"/>
                </a:lnTo>
                <a:lnTo>
                  <a:pt x="8881" y="20662"/>
                </a:lnTo>
                <a:lnTo>
                  <a:pt x="8820" y="20642"/>
                </a:lnTo>
                <a:close/>
                <a:moveTo>
                  <a:pt x="27387" y="18366"/>
                </a:moveTo>
                <a:lnTo>
                  <a:pt x="27568" y="18386"/>
                </a:lnTo>
                <a:lnTo>
                  <a:pt x="28132" y="18386"/>
                </a:lnTo>
                <a:lnTo>
                  <a:pt x="29240" y="18407"/>
                </a:lnTo>
                <a:lnTo>
                  <a:pt x="29240" y="20018"/>
                </a:lnTo>
                <a:lnTo>
                  <a:pt x="29219" y="20481"/>
                </a:lnTo>
                <a:lnTo>
                  <a:pt x="29219" y="20742"/>
                </a:lnTo>
                <a:lnTo>
                  <a:pt x="29219" y="21004"/>
                </a:lnTo>
                <a:lnTo>
                  <a:pt x="28696" y="21105"/>
                </a:lnTo>
                <a:lnTo>
                  <a:pt x="28172" y="21186"/>
                </a:lnTo>
                <a:lnTo>
                  <a:pt x="27870" y="21246"/>
                </a:lnTo>
                <a:lnTo>
                  <a:pt x="27588" y="21326"/>
                </a:lnTo>
                <a:lnTo>
                  <a:pt x="27548" y="21004"/>
                </a:lnTo>
                <a:lnTo>
                  <a:pt x="27488" y="20400"/>
                </a:lnTo>
                <a:lnTo>
                  <a:pt x="27447" y="19776"/>
                </a:lnTo>
                <a:lnTo>
                  <a:pt x="27427" y="19172"/>
                </a:lnTo>
                <a:lnTo>
                  <a:pt x="27407" y="18568"/>
                </a:lnTo>
                <a:lnTo>
                  <a:pt x="27387" y="18366"/>
                </a:lnTo>
                <a:close/>
                <a:moveTo>
                  <a:pt x="29703" y="17480"/>
                </a:moveTo>
                <a:lnTo>
                  <a:pt x="28917" y="17500"/>
                </a:lnTo>
                <a:lnTo>
                  <a:pt x="28132" y="17521"/>
                </a:lnTo>
                <a:lnTo>
                  <a:pt x="27588" y="17541"/>
                </a:lnTo>
                <a:lnTo>
                  <a:pt x="27326" y="17561"/>
                </a:lnTo>
                <a:lnTo>
                  <a:pt x="27085" y="17621"/>
                </a:lnTo>
                <a:lnTo>
                  <a:pt x="26984" y="17621"/>
                </a:lnTo>
                <a:lnTo>
                  <a:pt x="26904" y="17682"/>
                </a:lnTo>
                <a:lnTo>
                  <a:pt x="26823" y="17762"/>
                </a:lnTo>
                <a:lnTo>
                  <a:pt x="26783" y="17782"/>
                </a:lnTo>
                <a:lnTo>
                  <a:pt x="26722" y="17843"/>
                </a:lnTo>
                <a:lnTo>
                  <a:pt x="26702" y="17883"/>
                </a:lnTo>
                <a:lnTo>
                  <a:pt x="26682" y="17943"/>
                </a:lnTo>
                <a:lnTo>
                  <a:pt x="26682" y="18004"/>
                </a:lnTo>
                <a:lnTo>
                  <a:pt x="26622" y="18145"/>
                </a:lnTo>
                <a:lnTo>
                  <a:pt x="26602" y="18306"/>
                </a:lnTo>
                <a:lnTo>
                  <a:pt x="26541" y="18608"/>
                </a:lnTo>
                <a:lnTo>
                  <a:pt x="26501" y="18890"/>
                </a:lnTo>
                <a:lnTo>
                  <a:pt x="26481" y="19192"/>
                </a:lnTo>
                <a:lnTo>
                  <a:pt x="26461" y="19776"/>
                </a:lnTo>
                <a:lnTo>
                  <a:pt x="26481" y="20400"/>
                </a:lnTo>
                <a:lnTo>
                  <a:pt x="26521" y="21004"/>
                </a:lnTo>
                <a:lnTo>
                  <a:pt x="26541" y="21306"/>
                </a:lnTo>
                <a:lnTo>
                  <a:pt x="26561" y="21467"/>
                </a:lnTo>
                <a:lnTo>
                  <a:pt x="26602" y="21608"/>
                </a:lnTo>
                <a:lnTo>
                  <a:pt x="26642" y="21749"/>
                </a:lnTo>
                <a:lnTo>
                  <a:pt x="26722" y="21890"/>
                </a:lnTo>
                <a:lnTo>
                  <a:pt x="26823" y="21991"/>
                </a:lnTo>
                <a:lnTo>
                  <a:pt x="26944" y="22092"/>
                </a:lnTo>
                <a:lnTo>
                  <a:pt x="27024" y="22132"/>
                </a:lnTo>
                <a:lnTo>
                  <a:pt x="27206" y="22132"/>
                </a:lnTo>
                <a:lnTo>
                  <a:pt x="27306" y="22112"/>
                </a:lnTo>
                <a:lnTo>
                  <a:pt x="27407" y="22152"/>
                </a:lnTo>
                <a:lnTo>
                  <a:pt x="27910" y="22152"/>
                </a:lnTo>
                <a:lnTo>
                  <a:pt x="28293" y="22112"/>
                </a:lnTo>
                <a:lnTo>
                  <a:pt x="28978" y="22031"/>
                </a:lnTo>
                <a:lnTo>
                  <a:pt x="29320" y="21991"/>
                </a:lnTo>
                <a:lnTo>
                  <a:pt x="29662" y="21931"/>
                </a:lnTo>
                <a:lnTo>
                  <a:pt x="29703" y="21931"/>
                </a:lnTo>
                <a:lnTo>
                  <a:pt x="29763" y="21910"/>
                </a:lnTo>
                <a:lnTo>
                  <a:pt x="29823" y="21890"/>
                </a:lnTo>
                <a:lnTo>
                  <a:pt x="29944" y="21850"/>
                </a:lnTo>
                <a:lnTo>
                  <a:pt x="30025" y="21790"/>
                </a:lnTo>
                <a:lnTo>
                  <a:pt x="30085" y="21709"/>
                </a:lnTo>
                <a:lnTo>
                  <a:pt x="30146" y="21629"/>
                </a:lnTo>
                <a:lnTo>
                  <a:pt x="30166" y="21528"/>
                </a:lnTo>
                <a:lnTo>
                  <a:pt x="30166" y="21407"/>
                </a:lnTo>
                <a:lnTo>
                  <a:pt x="30166" y="21306"/>
                </a:lnTo>
                <a:lnTo>
                  <a:pt x="30126" y="21206"/>
                </a:lnTo>
                <a:lnTo>
                  <a:pt x="30146" y="20944"/>
                </a:lnTo>
                <a:lnTo>
                  <a:pt x="30146" y="20682"/>
                </a:lnTo>
                <a:lnTo>
                  <a:pt x="30126" y="20179"/>
                </a:lnTo>
                <a:lnTo>
                  <a:pt x="30166" y="17943"/>
                </a:lnTo>
                <a:lnTo>
                  <a:pt x="30166" y="17843"/>
                </a:lnTo>
                <a:lnTo>
                  <a:pt x="30126" y="17762"/>
                </a:lnTo>
                <a:lnTo>
                  <a:pt x="30085" y="17682"/>
                </a:lnTo>
                <a:lnTo>
                  <a:pt x="30025" y="17621"/>
                </a:lnTo>
                <a:lnTo>
                  <a:pt x="29964" y="17561"/>
                </a:lnTo>
                <a:lnTo>
                  <a:pt x="29884" y="17500"/>
                </a:lnTo>
                <a:lnTo>
                  <a:pt x="29803" y="17480"/>
                </a:lnTo>
                <a:close/>
                <a:moveTo>
                  <a:pt x="6565" y="21105"/>
                </a:moveTo>
                <a:lnTo>
                  <a:pt x="6665" y="21145"/>
                </a:lnTo>
                <a:lnTo>
                  <a:pt x="6746" y="21226"/>
                </a:lnTo>
                <a:lnTo>
                  <a:pt x="6806" y="21306"/>
                </a:lnTo>
                <a:lnTo>
                  <a:pt x="6867" y="21407"/>
                </a:lnTo>
                <a:lnTo>
                  <a:pt x="6907" y="21508"/>
                </a:lnTo>
                <a:lnTo>
                  <a:pt x="6907" y="21608"/>
                </a:lnTo>
                <a:lnTo>
                  <a:pt x="6907" y="21709"/>
                </a:lnTo>
                <a:lnTo>
                  <a:pt x="6867" y="21830"/>
                </a:lnTo>
                <a:lnTo>
                  <a:pt x="6827" y="21931"/>
                </a:lnTo>
                <a:lnTo>
                  <a:pt x="6766" y="22031"/>
                </a:lnTo>
                <a:lnTo>
                  <a:pt x="6686" y="22112"/>
                </a:lnTo>
                <a:lnTo>
                  <a:pt x="6605" y="22172"/>
                </a:lnTo>
                <a:lnTo>
                  <a:pt x="6504" y="22213"/>
                </a:lnTo>
                <a:lnTo>
                  <a:pt x="6404" y="22233"/>
                </a:lnTo>
                <a:lnTo>
                  <a:pt x="6303" y="22213"/>
                </a:lnTo>
                <a:lnTo>
                  <a:pt x="6202" y="22192"/>
                </a:lnTo>
                <a:lnTo>
                  <a:pt x="6102" y="22132"/>
                </a:lnTo>
                <a:lnTo>
                  <a:pt x="6021" y="22072"/>
                </a:lnTo>
                <a:lnTo>
                  <a:pt x="5941" y="21991"/>
                </a:lnTo>
                <a:lnTo>
                  <a:pt x="5900" y="21910"/>
                </a:lnTo>
                <a:lnTo>
                  <a:pt x="5880" y="21850"/>
                </a:lnTo>
                <a:lnTo>
                  <a:pt x="5880" y="21790"/>
                </a:lnTo>
                <a:lnTo>
                  <a:pt x="5900" y="21669"/>
                </a:lnTo>
                <a:lnTo>
                  <a:pt x="5941" y="21548"/>
                </a:lnTo>
                <a:lnTo>
                  <a:pt x="6021" y="21447"/>
                </a:lnTo>
                <a:lnTo>
                  <a:pt x="6142" y="21347"/>
                </a:lnTo>
                <a:lnTo>
                  <a:pt x="6243" y="21266"/>
                </a:lnTo>
                <a:lnTo>
                  <a:pt x="6363" y="21206"/>
                </a:lnTo>
                <a:lnTo>
                  <a:pt x="6464" y="21186"/>
                </a:lnTo>
                <a:lnTo>
                  <a:pt x="6504" y="21165"/>
                </a:lnTo>
                <a:lnTo>
                  <a:pt x="6525" y="21145"/>
                </a:lnTo>
                <a:lnTo>
                  <a:pt x="6525" y="21125"/>
                </a:lnTo>
                <a:lnTo>
                  <a:pt x="6504" y="21105"/>
                </a:lnTo>
                <a:close/>
                <a:moveTo>
                  <a:pt x="6404" y="20400"/>
                </a:moveTo>
                <a:lnTo>
                  <a:pt x="6283" y="20420"/>
                </a:lnTo>
                <a:lnTo>
                  <a:pt x="6162" y="20461"/>
                </a:lnTo>
                <a:lnTo>
                  <a:pt x="6061" y="20521"/>
                </a:lnTo>
                <a:lnTo>
                  <a:pt x="5961" y="20622"/>
                </a:lnTo>
                <a:lnTo>
                  <a:pt x="5900" y="20702"/>
                </a:lnTo>
                <a:lnTo>
                  <a:pt x="5880" y="20803"/>
                </a:lnTo>
                <a:lnTo>
                  <a:pt x="5900" y="20904"/>
                </a:lnTo>
                <a:lnTo>
                  <a:pt x="5941" y="20984"/>
                </a:lnTo>
                <a:lnTo>
                  <a:pt x="5820" y="21024"/>
                </a:lnTo>
                <a:lnTo>
                  <a:pt x="5719" y="21105"/>
                </a:lnTo>
                <a:lnTo>
                  <a:pt x="5618" y="21186"/>
                </a:lnTo>
                <a:lnTo>
                  <a:pt x="5538" y="21286"/>
                </a:lnTo>
                <a:lnTo>
                  <a:pt x="5457" y="21407"/>
                </a:lnTo>
                <a:lnTo>
                  <a:pt x="5417" y="21528"/>
                </a:lnTo>
                <a:lnTo>
                  <a:pt x="5377" y="21669"/>
                </a:lnTo>
                <a:lnTo>
                  <a:pt x="5357" y="21810"/>
                </a:lnTo>
                <a:lnTo>
                  <a:pt x="5336" y="21931"/>
                </a:lnTo>
                <a:lnTo>
                  <a:pt x="5357" y="22031"/>
                </a:lnTo>
                <a:lnTo>
                  <a:pt x="5397" y="22152"/>
                </a:lnTo>
                <a:lnTo>
                  <a:pt x="5437" y="22253"/>
                </a:lnTo>
                <a:lnTo>
                  <a:pt x="5498" y="22333"/>
                </a:lnTo>
                <a:lnTo>
                  <a:pt x="5578" y="22434"/>
                </a:lnTo>
                <a:lnTo>
                  <a:pt x="5739" y="22575"/>
                </a:lnTo>
                <a:lnTo>
                  <a:pt x="5941" y="22696"/>
                </a:lnTo>
                <a:lnTo>
                  <a:pt x="6162" y="22776"/>
                </a:lnTo>
                <a:lnTo>
                  <a:pt x="6384" y="22797"/>
                </a:lnTo>
                <a:lnTo>
                  <a:pt x="6605" y="22797"/>
                </a:lnTo>
                <a:lnTo>
                  <a:pt x="6726" y="22756"/>
                </a:lnTo>
                <a:lnTo>
                  <a:pt x="6847" y="22716"/>
                </a:lnTo>
                <a:lnTo>
                  <a:pt x="6947" y="22656"/>
                </a:lnTo>
                <a:lnTo>
                  <a:pt x="7048" y="22595"/>
                </a:lnTo>
                <a:lnTo>
                  <a:pt x="7129" y="22515"/>
                </a:lnTo>
                <a:lnTo>
                  <a:pt x="7209" y="22434"/>
                </a:lnTo>
                <a:lnTo>
                  <a:pt x="7350" y="22233"/>
                </a:lnTo>
                <a:lnTo>
                  <a:pt x="7431" y="22031"/>
                </a:lnTo>
                <a:lnTo>
                  <a:pt x="7491" y="21790"/>
                </a:lnTo>
                <a:lnTo>
                  <a:pt x="7511" y="21548"/>
                </a:lnTo>
                <a:lnTo>
                  <a:pt x="7491" y="21306"/>
                </a:lnTo>
                <a:lnTo>
                  <a:pt x="7471" y="21206"/>
                </a:lnTo>
                <a:lnTo>
                  <a:pt x="7431" y="21085"/>
                </a:lnTo>
                <a:lnTo>
                  <a:pt x="7370" y="20984"/>
                </a:lnTo>
                <a:lnTo>
                  <a:pt x="7290" y="20883"/>
                </a:lnTo>
                <a:lnTo>
                  <a:pt x="7189" y="20783"/>
                </a:lnTo>
                <a:lnTo>
                  <a:pt x="7109" y="20682"/>
                </a:lnTo>
                <a:lnTo>
                  <a:pt x="6988" y="20602"/>
                </a:lnTo>
                <a:lnTo>
                  <a:pt x="6887" y="20541"/>
                </a:lnTo>
                <a:lnTo>
                  <a:pt x="6766" y="20481"/>
                </a:lnTo>
                <a:lnTo>
                  <a:pt x="6645" y="20440"/>
                </a:lnTo>
                <a:lnTo>
                  <a:pt x="6525" y="20420"/>
                </a:lnTo>
                <a:lnTo>
                  <a:pt x="6404" y="20400"/>
                </a:lnTo>
                <a:close/>
                <a:moveTo>
                  <a:pt x="8780" y="22273"/>
                </a:moveTo>
                <a:lnTo>
                  <a:pt x="8719" y="22293"/>
                </a:lnTo>
                <a:lnTo>
                  <a:pt x="8619" y="22374"/>
                </a:lnTo>
                <a:lnTo>
                  <a:pt x="8538" y="22474"/>
                </a:lnTo>
                <a:lnTo>
                  <a:pt x="8518" y="22535"/>
                </a:lnTo>
                <a:lnTo>
                  <a:pt x="8518" y="22595"/>
                </a:lnTo>
                <a:lnTo>
                  <a:pt x="8518" y="22656"/>
                </a:lnTo>
                <a:lnTo>
                  <a:pt x="8538" y="22716"/>
                </a:lnTo>
                <a:lnTo>
                  <a:pt x="8619" y="22817"/>
                </a:lnTo>
                <a:lnTo>
                  <a:pt x="8719" y="22897"/>
                </a:lnTo>
                <a:lnTo>
                  <a:pt x="8780" y="22917"/>
                </a:lnTo>
                <a:lnTo>
                  <a:pt x="8901" y="22917"/>
                </a:lnTo>
                <a:lnTo>
                  <a:pt x="8961" y="22897"/>
                </a:lnTo>
                <a:lnTo>
                  <a:pt x="9062" y="22817"/>
                </a:lnTo>
                <a:lnTo>
                  <a:pt x="9122" y="22716"/>
                </a:lnTo>
                <a:lnTo>
                  <a:pt x="9142" y="22656"/>
                </a:lnTo>
                <a:lnTo>
                  <a:pt x="9163" y="22595"/>
                </a:lnTo>
                <a:lnTo>
                  <a:pt x="9142" y="22535"/>
                </a:lnTo>
                <a:lnTo>
                  <a:pt x="9122" y="22474"/>
                </a:lnTo>
                <a:lnTo>
                  <a:pt x="9062" y="22374"/>
                </a:lnTo>
                <a:lnTo>
                  <a:pt x="8961" y="22293"/>
                </a:lnTo>
                <a:lnTo>
                  <a:pt x="8901" y="22273"/>
                </a:lnTo>
                <a:close/>
                <a:moveTo>
                  <a:pt x="4209" y="18850"/>
                </a:moveTo>
                <a:lnTo>
                  <a:pt x="3987" y="18870"/>
                </a:lnTo>
                <a:lnTo>
                  <a:pt x="3786" y="18890"/>
                </a:lnTo>
                <a:lnTo>
                  <a:pt x="3584" y="18950"/>
                </a:lnTo>
                <a:lnTo>
                  <a:pt x="3403" y="19051"/>
                </a:lnTo>
                <a:lnTo>
                  <a:pt x="3343" y="19091"/>
                </a:lnTo>
                <a:lnTo>
                  <a:pt x="3323" y="19152"/>
                </a:lnTo>
                <a:lnTo>
                  <a:pt x="3303" y="19192"/>
                </a:lnTo>
                <a:lnTo>
                  <a:pt x="3282" y="19252"/>
                </a:lnTo>
                <a:lnTo>
                  <a:pt x="3303" y="19313"/>
                </a:lnTo>
                <a:lnTo>
                  <a:pt x="3323" y="19373"/>
                </a:lnTo>
                <a:lnTo>
                  <a:pt x="3343" y="19413"/>
                </a:lnTo>
                <a:lnTo>
                  <a:pt x="3403" y="19454"/>
                </a:lnTo>
                <a:lnTo>
                  <a:pt x="3504" y="19514"/>
                </a:lnTo>
                <a:lnTo>
                  <a:pt x="3605" y="19575"/>
                </a:lnTo>
                <a:lnTo>
                  <a:pt x="3826" y="19635"/>
                </a:lnTo>
                <a:lnTo>
                  <a:pt x="4088" y="19675"/>
                </a:lnTo>
                <a:lnTo>
                  <a:pt x="4350" y="19695"/>
                </a:lnTo>
                <a:lnTo>
                  <a:pt x="4309" y="19816"/>
                </a:lnTo>
                <a:lnTo>
                  <a:pt x="4269" y="19957"/>
                </a:lnTo>
                <a:lnTo>
                  <a:pt x="4229" y="20239"/>
                </a:lnTo>
                <a:lnTo>
                  <a:pt x="4189" y="20763"/>
                </a:lnTo>
                <a:lnTo>
                  <a:pt x="4148" y="21266"/>
                </a:lnTo>
                <a:lnTo>
                  <a:pt x="4148" y="21770"/>
                </a:lnTo>
                <a:lnTo>
                  <a:pt x="4168" y="22253"/>
                </a:lnTo>
                <a:lnTo>
                  <a:pt x="4209" y="22756"/>
                </a:lnTo>
                <a:lnTo>
                  <a:pt x="4229" y="22857"/>
                </a:lnTo>
                <a:lnTo>
                  <a:pt x="4249" y="22937"/>
                </a:lnTo>
                <a:lnTo>
                  <a:pt x="4309" y="22998"/>
                </a:lnTo>
                <a:lnTo>
                  <a:pt x="4370" y="23058"/>
                </a:lnTo>
                <a:lnTo>
                  <a:pt x="4430" y="23099"/>
                </a:lnTo>
                <a:lnTo>
                  <a:pt x="4511" y="23139"/>
                </a:lnTo>
                <a:lnTo>
                  <a:pt x="4571" y="23159"/>
                </a:lnTo>
                <a:lnTo>
                  <a:pt x="4732" y="23159"/>
                </a:lnTo>
                <a:lnTo>
                  <a:pt x="4813" y="23139"/>
                </a:lnTo>
                <a:lnTo>
                  <a:pt x="4873" y="23099"/>
                </a:lnTo>
                <a:lnTo>
                  <a:pt x="4934" y="23058"/>
                </a:lnTo>
                <a:lnTo>
                  <a:pt x="4974" y="22998"/>
                </a:lnTo>
                <a:lnTo>
                  <a:pt x="5014" y="22937"/>
                </a:lnTo>
                <a:lnTo>
                  <a:pt x="5034" y="22857"/>
                </a:lnTo>
                <a:lnTo>
                  <a:pt x="5034" y="22756"/>
                </a:lnTo>
                <a:lnTo>
                  <a:pt x="4994" y="22293"/>
                </a:lnTo>
                <a:lnTo>
                  <a:pt x="4954" y="21830"/>
                </a:lnTo>
                <a:lnTo>
                  <a:pt x="4934" y="21367"/>
                </a:lnTo>
                <a:lnTo>
                  <a:pt x="4934" y="20904"/>
                </a:lnTo>
                <a:lnTo>
                  <a:pt x="4954" y="20642"/>
                </a:lnTo>
                <a:lnTo>
                  <a:pt x="4994" y="20320"/>
                </a:lnTo>
                <a:lnTo>
                  <a:pt x="5014" y="19997"/>
                </a:lnTo>
                <a:lnTo>
                  <a:pt x="5014" y="19836"/>
                </a:lnTo>
                <a:lnTo>
                  <a:pt x="4994" y="19695"/>
                </a:lnTo>
                <a:lnTo>
                  <a:pt x="5095" y="19695"/>
                </a:lnTo>
                <a:lnTo>
                  <a:pt x="6001" y="19736"/>
                </a:lnTo>
                <a:lnTo>
                  <a:pt x="6464" y="19715"/>
                </a:lnTo>
                <a:lnTo>
                  <a:pt x="6706" y="19715"/>
                </a:lnTo>
                <a:lnTo>
                  <a:pt x="6927" y="19675"/>
                </a:lnTo>
                <a:lnTo>
                  <a:pt x="6988" y="19655"/>
                </a:lnTo>
                <a:lnTo>
                  <a:pt x="7048" y="19635"/>
                </a:lnTo>
                <a:lnTo>
                  <a:pt x="7109" y="19595"/>
                </a:lnTo>
                <a:lnTo>
                  <a:pt x="7129" y="19554"/>
                </a:lnTo>
                <a:lnTo>
                  <a:pt x="7189" y="19434"/>
                </a:lnTo>
                <a:lnTo>
                  <a:pt x="7209" y="19313"/>
                </a:lnTo>
                <a:lnTo>
                  <a:pt x="7189" y="19172"/>
                </a:lnTo>
                <a:lnTo>
                  <a:pt x="7129" y="19071"/>
                </a:lnTo>
                <a:lnTo>
                  <a:pt x="7088" y="19011"/>
                </a:lnTo>
                <a:lnTo>
                  <a:pt x="7048" y="18970"/>
                </a:lnTo>
                <a:lnTo>
                  <a:pt x="6988" y="18950"/>
                </a:lnTo>
                <a:lnTo>
                  <a:pt x="6927" y="18930"/>
                </a:lnTo>
                <a:lnTo>
                  <a:pt x="6706" y="18890"/>
                </a:lnTo>
                <a:lnTo>
                  <a:pt x="6484" y="18870"/>
                </a:lnTo>
                <a:lnTo>
                  <a:pt x="6021" y="18850"/>
                </a:lnTo>
                <a:lnTo>
                  <a:pt x="5095" y="18870"/>
                </a:lnTo>
                <a:lnTo>
                  <a:pt x="4672" y="18850"/>
                </a:lnTo>
                <a:close/>
                <a:moveTo>
                  <a:pt x="29562" y="16191"/>
                </a:moveTo>
                <a:lnTo>
                  <a:pt x="28454" y="16212"/>
                </a:lnTo>
                <a:lnTo>
                  <a:pt x="27890" y="16232"/>
                </a:lnTo>
                <a:lnTo>
                  <a:pt x="27347" y="16272"/>
                </a:lnTo>
                <a:lnTo>
                  <a:pt x="27105" y="16292"/>
                </a:lnTo>
                <a:lnTo>
                  <a:pt x="26883" y="16312"/>
                </a:lnTo>
                <a:lnTo>
                  <a:pt x="26662" y="16393"/>
                </a:lnTo>
                <a:lnTo>
                  <a:pt x="26561" y="16433"/>
                </a:lnTo>
                <a:lnTo>
                  <a:pt x="26461" y="16514"/>
                </a:lnTo>
                <a:lnTo>
                  <a:pt x="26380" y="16594"/>
                </a:lnTo>
                <a:lnTo>
                  <a:pt x="26360" y="16675"/>
                </a:lnTo>
                <a:lnTo>
                  <a:pt x="26380" y="16715"/>
                </a:lnTo>
                <a:lnTo>
                  <a:pt x="26380" y="16775"/>
                </a:lnTo>
                <a:lnTo>
                  <a:pt x="26420" y="16816"/>
                </a:lnTo>
                <a:lnTo>
                  <a:pt x="26461" y="16836"/>
                </a:lnTo>
                <a:lnTo>
                  <a:pt x="26561" y="16916"/>
                </a:lnTo>
                <a:lnTo>
                  <a:pt x="26682" y="16957"/>
                </a:lnTo>
                <a:lnTo>
                  <a:pt x="26904" y="17037"/>
                </a:lnTo>
                <a:lnTo>
                  <a:pt x="27165" y="17077"/>
                </a:lnTo>
                <a:lnTo>
                  <a:pt x="27427" y="17098"/>
                </a:lnTo>
                <a:lnTo>
                  <a:pt x="29360" y="17098"/>
                </a:lnTo>
                <a:lnTo>
                  <a:pt x="30246" y="17077"/>
                </a:lnTo>
                <a:lnTo>
                  <a:pt x="30287" y="18407"/>
                </a:lnTo>
                <a:lnTo>
                  <a:pt x="30307" y="19756"/>
                </a:lnTo>
                <a:lnTo>
                  <a:pt x="30307" y="21085"/>
                </a:lnTo>
                <a:lnTo>
                  <a:pt x="30267" y="22434"/>
                </a:lnTo>
                <a:lnTo>
                  <a:pt x="30206" y="22394"/>
                </a:lnTo>
                <a:lnTo>
                  <a:pt x="30126" y="22374"/>
                </a:lnTo>
                <a:lnTo>
                  <a:pt x="29924" y="22353"/>
                </a:lnTo>
                <a:lnTo>
                  <a:pt x="29723" y="22353"/>
                </a:lnTo>
                <a:lnTo>
                  <a:pt x="29501" y="22374"/>
                </a:lnTo>
                <a:lnTo>
                  <a:pt x="29078" y="22434"/>
                </a:lnTo>
                <a:lnTo>
                  <a:pt x="28817" y="22494"/>
                </a:lnTo>
                <a:lnTo>
                  <a:pt x="28212" y="22515"/>
                </a:lnTo>
                <a:lnTo>
                  <a:pt x="27629" y="22535"/>
                </a:lnTo>
                <a:lnTo>
                  <a:pt x="27306" y="22535"/>
                </a:lnTo>
                <a:lnTo>
                  <a:pt x="26984" y="22515"/>
                </a:lnTo>
                <a:lnTo>
                  <a:pt x="26642" y="22494"/>
                </a:lnTo>
                <a:lnTo>
                  <a:pt x="26320" y="22515"/>
                </a:lnTo>
                <a:lnTo>
                  <a:pt x="26259" y="22515"/>
                </a:lnTo>
                <a:lnTo>
                  <a:pt x="26199" y="22555"/>
                </a:lnTo>
                <a:lnTo>
                  <a:pt x="26179" y="22595"/>
                </a:lnTo>
                <a:lnTo>
                  <a:pt x="26138" y="22656"/>
                </a:lnTo>
                <a:lnTo>
                  <a:pt x="26138" y="22716"/>
                </a:lnTo>
                <a:lnTo>
                  <a:pt x="26138" y="22756"/>
                </a:lnTo>
                <a:lnTo>
                  <a:pt x="26179" y="22817"/>
                </a:lnTo>
                <a:lnTo>
                  <a:pt x="26219" y="22857"/>
                </a:lnTo>
                <a:lnTo>
                  <a:pt x="26481" y="22978"/>
                </a:lnTo>
                <a:lnTo>
                  <a:pt x="26763" y="23099"/>
                </a:lnTo>
                <a:lnTo>
                  <a:pt x="27045" y="23159"/>
                </a:lnTo>
                <a:lnTo>
                  <a:pt x="27347" y="23219"/>
                </a:lnTo>
                <a:lnTo>
                  <a:pt x="27649" y="23260"/>
                </a:lnTo>
                <a:lnTo>
                  <a:pt x="27931" y="23280"/>
                </a:lnTo>
                <a:lnTo>
                  <a:pt x="28877" y="23280"/>
                </a:lnTo>
                <a:lnTo>
                  <a:pt x="29380" y="23240"/>
                </a:lnTo>
                <a:lnTo>
                  <a:pt x="29622" y="23199"/>
                </a:lnTo>
                <a:lnTo>
                  <a:pt x="29864" y="23159"/>
                </a:lnTo>
                <a:lnTo>
                  <a:pt x="30085" y="23078"/>
                </a:lnTo>
                <a:lnTo>
                  <a:pt x="30186" y="23018"/>
                </a:lnTo>
                <a:lnTo>
                  <a:pt x="30246" y="22958"/>
                </a:lnTo>
                <a:lnTo>
                  <a:pt x="30246" y="23058"/>
                </a:lnTo>
                <a:lnTo>
                  <a:pt x="30267" y="23139"/>
                </a:lnTo>
                <a:lnTo>
                  <a:pt x="30287" y="23219"/>
                </a:lnTo>
                <a:lnTo>
                  <a:pt x="30327" y="23280"/>
                </a:lnTo>
                <a:lnTo>
                  <a:pt x="30367" y="23340"/>
                </a:lnTo>
                <a:lnTo>
                  <a:pt x="30428" y="23381"/>
                </a:lnTo>
                <a:lnTo>
                  <a:pt x="30488" y="23401"/>
                </a:lnTo>
                <a:lnTo>
                  <a:pt x="30569" y="23421"/>
                </a:lnTo>
                <a:lnTo>
                  <a:pt x="30629" y="23441"/>
                </a:lnTo>
                <a:lnTo>
                  <a:pt x="30710" y="23421"/>
                </a:lnTo>
                <a:lnTo>
                  <a:pt x="30790" y="23401"/>
                </a:lnTo>
                <a:lnTo>
                  <a:pt x="30850" y="23381"/>
                </a:lnTo>
                <a:lnTo>
                  <a:pt x="30911" y="23340"/>
                </a:lnTo>
                <a:lnTo>
                  <a:pt x="30971" y="23280"/>
                </a:lnTo>
                <a:lnTo>
                  <a:pt x="31012" y="23219"/>
                </a:lnTo>
                <a:lnTo>
                  <a:pt x="31032" y="23139"/>
                </a:lnTo>
                <a:lnTo>
                  <a:pt x="31052" y="23058"/>
                </a:lnTo>
                <a:lnTo>
                  <a:pt x="31092" y="21447"/>
                </a:lnTo>
                <a:lnTo>
                  <a:pt x="31112" y="19836"/>
                </a:lnTo>
                <a:lnTo>
                  <a:pt x="31112" y="18225"/>
                </a:lnTo>
                <a:lnTo>
                  <a:pt x="31092" y="16614"/>
                </a:lnTo>
                <a:lnTo>
                  <a:pt x="31092" y="16534"/>
                </a:lnTo>
                <a:lnTo>
                  <a:pt x="31072" y="16453"/>
                </a:lnTo>
                <a:lnTo>
                  <a:pt x="31032" y="16373"/>
                </a:lnTo>
                <a:lnTo>
                  <a:pt x="30971" y="16312"/>
                </a:lnTo>
                <a:lnTo>
                  <a:pt x="30911" y="16272"/>
                </a:lnTo>
                <a:lnTo>
                  <a:pt x="30830" y="16232"/>
                </a:lnTo>
                <a:lnTo>
                  <a:pt x="30750" y="16191"/>
                </a:lnTo>
                <a:close/>
                <a:moveTo>
                  <a:pt x="25635" y="16534"/>
                </a:moveTo>
                <a:lnTo>
                  <a:pt x="25574" y="16554"/>
                </a:lnTo>
                <a:lnTo>
                  <a:pt x="25534" y="16594"/>
                </a:lnTo>
                <a:lnTo>
                  <a:pt x="25494" y="16634"/>
                </a:lnTo>
                <a:lnTo>
                  <a:pt x="25454" y="16675"/>
                </a:lnTo>
                <a:lnTo>
                  <a:pt x="25434" y="16735"/>
                </a:lnTo>
                <a:lnTo>
                  <a:pt x="25434" y="16796"/>
                </a:lnTo>
                <a:lnTo>
                  <a:pt x="25353" y="17098"/>
                </a:lnTo>
                <a:lnTo>
                  <a:pt x="25293" y="17400"/>
                </a:lnTo>
                <a:lnTo>
                  <a:pt x="25272" y="17702"/>
                </a:lnTo>
                <a:lnTo>
                  <a:pt x="25252" y="18024"/>
                </a:lnTo>
                <a:lnTo>
                  <a:pt x="25212" y="18890"/>
                </a:lnTo>
                <a:lnTo>
                  <a:pt x="25192" y="19756"/>
                </a:lnTo>
                <a:lnTo>
                  <a:pt x="25172" y="20622"/>
                </a:lnTo>
                <a:lnTo>
                  <a:pt x="25192" y="21488"/>
                </a:lnTo>
                <a:lnTo>
                  <a:pt x="25232" y="22353"/>
                </a:lnTo>
                <a:lnTo>
                  <a:pt x="25272" y="23219"/>
                </a:lnTo>
                <a:lnTo>
                  <a:pt x="25293" y="23300"/>
                </a:lnTo>
                <a:lnTo>
                  <a:pt x="25313" y="23381"/>
                </a:lnTo>
                <a:lnTo>
                  <a:pt x="25353" y="23441"/>
                </a:lnTo>
                <a:lnTo>
                  <a:pt x="25413" y="23501"/>
                </a:lnTo>
                <a:lnTo>
                  <a:pt x="25474" y="23542"/>
                </a:lnTo>
                <a:lnTo>
                  <a:pt x="25534" y="23562"/>
                </a:lnTo>
                <a:lnTo>
                  <a:pt x="25615" y="23582"/>
                </a:lnTo>
                <a:lnTo>
                  <a:pt x="25695" y="23602"/>
                </a:lnTo>
                <a:lnTo>
                  <a:pt x="25756" y="23582"/>
                </a:lnTo>
                <a:lnTo>
                  <a:pt x="25836" y="23562"/>
                </a:lnTo>
                <a:lnTo>
                  <a:pt x="25897" y="23542"/>
                </a:lnTo>
                <a:lnTo>
                  <a:pt x="25957" y="23501"/>
                </a:lnTo>
                <a:lnTo>
                  <a:pt x="25997" y="23441"/>
                </a:lnTo>
                <a:lnTo>
                  <a:pt x="26038" y="23381"/>
                </a:lnTo>
                <a:lnTo>
                  <a:pt x="26058" y="23300"/>
                </a:lnTo>
                <a:lnTo>
                  <a:pt x="26058" y="23219"/>
                </a:lnTo>
                <a:lnTo>
                  <a:pt x="26018" y="22394"/>
                </a:lnTo>
                <a:lnTo>
                  <a:pt x="25997" y="21568"/>
                </a:lnTo>
                <a:lnTo>
                  <a:pt x="25977" y="19917"/>
                </a:lnTo>
                <a:lnTo>
                  <a:pt x="25977" y="19132"/>
                </a:lnTo>
                <a:lnTo>
                  <a:pt x="25997" y="18346"/>
                </a:lnTo>
                <a:lnTo>
                  <a:pt x="26018" y="17923"/>
                </a:lnTo>
                <a:lnTo>
                  <a:pt x="26018" y="17521"/>
                </a:lnTo>
                <a:lnTo>
                  <a:pt x="25997" y="17098"/>
                </a:lnTo>
                <a:lnTo>
                  <a:pt x="25977" y="16896"/>
                </a:lnTo>
                <a:lnTo>
                  <a:pt x="25917" y="16695"/>
                </a:lnTo>
                <a:lnTo>
                  <a:pt x="25897" y="16655"/>
                </a:lnTo>
                <a:lnTo>
                  <a:pt x="25877" y="16614"/>
                </a:lnTo>
                <a:lnTo>
                  <a:pt x="25776" y="16554"/>
                </a:lnTo>
                <a:lnTo>
                  <a:pt x="25675" y="16534"/>
                </a:lnTo>
                <a:close/>
                <a:moveTo>
                  <a:pt x="14116" y="26643"/>
                </a:moveTo>
                <a:lnTo>
                  <a:pt x="14116" y="26905"/>
                </a:lnTo>
                <a:lnTo>
                  <a:pt x="14116" y="27327"/>
                </a:lnTo>
                <a:lnTo>
                  <a:pt x="13935" y="27348"/>
                </a:lnTo>
                <a:lnTo>
                  <a:pt x="13754" y="27348"/>
                </a:lnTo>
                <a:lnTo>
                  <a:pt x="13653" y="27307"/>
                </a:lnTo>
                <a:lnTo>
                  <a:pt x="13573" y="27227"/>
                </a:lnTo>
                <a:lnTo>
                  <a:pt x="13532" y="27146"/>
                </a:lnTo>
                <a:lnTo>
                  <a:pt x="13512" y="27025"/>
                </a:lnTo>
                <a:lnTo>
                  <a:pt x="13512" y="26905"/>
                </a:lnTo>
                <a:lnTo>
                  <a:pt x="13573" y="26804"/>
                </a:lnTo>
                <a:lnTo>
                  <a:pt x="13653" y="26723"/>
                </a:lnTo>
                <a:lnTo>
                  <a:pt x="13754" y="26663"/>
                </a:lnTo>
                <a:lnTo>
                  <a:pt x="13834" y="26643"/>
                </a:lnTo>
                <a:close/>
                <a:moveTo>
                  <a:pt x="8095" y="26623"/>
                </a:moveTo>
                <a:lnTo>
                  <a:pt x="8075" y="26844"/>
                </a:lnTo>
                <a:lnTo>
                  <a:pt x="8055" y="27086"/>
                </a:lnTo>
                <a:lnTo>
                  <a:pt x="8075" y="27529"/>
                </a:lnTo>
                <a:lnTo>
                  <a:pt x="7672" y="27529"/>
                </a:lnTo>
                <a:lnTo>
                  <a:pt x="7552" y="27489"/>
                </a:lnTo>
                <a:lnTo>
                  <a:pt x="7451" y="27408"/>
                </a:lnTo>
                <a:lnTo>
                  <a:pt x="7370" y="27327"/>
                </a:lnTo>
                <a:lnTo>
                  <a:pt x="7310" y="27207"/>
                </a:lnTo>
                <a:lnTo>
                  <a:pt x="7310" y="27146"/>
                </a:lnTo>
                <a:lnTo>
                  <a:pt x="7310" y="27086"/>
                </a:lnTo>
                <a:lnTo>
                  <a:pt x="7350" y="26985"/>
                </a:lnTo>
                <a:lnTo>
                  <a:pt x="7411" y="26905"/>
                </a:lnTo>
                <a:lnTo>
                  <a:pt x="7511" y="26824"/>
                </a:lnTo>
                <a:lnTo>
                  <a:pt x="7612" y="26743"/>
                </a:lnTo>
                <a:lnTo>
                  <a:pt x="7733" y="26683"/>
                </a:lnTo>
                <a:lnTo>
                  <a:pt x="7854" y="26643"/>
                </a:lnTo>
                <a:lnTo>
                  <a:pt x="7974" y="26623"/>
                </a:lnTo>
                <a:close/>
                <a:moveTo>
                  <a:pt x="14479" y="25716"/>
                </a:moveTo>
                <a:lnTo>
                  <a:pt x="14378" y="25737"/>
                </a:lnTo>
                <a:lnTo>
                  <a:pt x="14298" y="25777"/>
                </a:lnTo>
                <a:lnTo>
                  <a:pt x="14217" y="25857"/>
                </a:lnTo>
                <a:lnTo>
                  <a:pt x="14177" y="25958"/>
                </a:lnTo>
                <a:lnTo>
                  <a:pt x="14136" y="26159"/>
                </a:lnTo>
                <a:lnTo>
                  <a:pt x="13995" y="26119"/>
                </a:lnTo>
                <a:lnTo>
                  <a:pt x="13834" y="26099"/>
                </a:lnTo>
                <a:lnTo>
                  <a:pt x="13673" y="26119"/>
                </a:lnTo>
                <a:lnTo>
                  <a:pt x="13552" y="26139"/>
                </a:lnTo>
                <a:lnTo>
                  <a:pt x="13412" y="26200"/>
                </a:lnTo>
                <a:lnTo>
                  <a:pt x="13291" y="26260"/>
                </a:lnTo>
                <a:lnTo>
                  <a:pt x="13190" y="26361"/>
                </a:lnTo>
                <a:lnTo>
                  <a:pt x="13109" y="26462"/>
                </a:lnTo>
                <a:lnTo>
                  <a:pt x="13029" y="26582"/>
                </a:lnTo>
                <a:lnTo>
                  <a:pt x="12968" y="26703"/>
                </a:lnTo>
                <a:lnTo>
                  <a:pt x="12928" y="26824"/>
                </a:lnTo>
                <a:lnTo>
                  <a:pt x="12908" y="26965"/>
                </a:lnTo>
                <a:lnTo>
                  <a:pt x="12908" y="27106"/>
                </a:lnTo>
                <a:lnTo>
                  <a:pt x="12928" y="27247"/>
                </a:lnTo>
                <a:lnTo>
                  <a:pt x="12968" y="27388"/>
                </a:lnTo>
                <a:lnTo>
                  <a:pt x="13009" y="27509"/>
                </a:lnTo>
                <a:lnTo>
                  <a:pt x="13089" y="27609"/>
                </a:lnTo>
                <a:lnTo>
                  <a:pt x="13170" y="27730"/>
                </a:lnTo>
                <a:lnTo>
                  <a:pt x="13271" y="27831"/>
                </a:lnTo>
                <a:lnTo>
                  <a:pt x="13391" y="27911"/>
                </a:lnTo>
                <a:lnTo>
                  <a:pt x="13472" y="27952"/>
                </a:lnTo>
                <a:lnTo>
                  <a:pt x="13552" y="27992"/>
                </a:lnTo>
                <a:lnTo>
                  <a:pt x="13774" y="28032"/>
                </a:lnTo>
                <a:lnTo>
                  <a:pt x="14096" y="28032"/>
                </a:lnTo>
                <a:lnTo>
                  <a:pt x="14197" y="27992"/>
                </a:lnTo>
                <a:lnTo>
                  <a:pt x="14237" y="28052"/>
                </a:lnTo>
                <a:lnTo>
                  <a:pt x="14277" y="28093"/>
                </a:lnTo>
                <a:lnTo>
                  <a:pt x="14318" y="28133"/>
                </a:lnTo>
                <a:lnTo>
                  <a:pt x="14378" y="28153"/>
                </a:lnTo>
                <a:lnTo>
                  <a:pt x="14499" y="28173"/>
                </a:lnTo>
                <a:lnTo>
                  <a:pt x="14620" y="28153"/>
                </a:lnTo>
                <a:lnTo>
                  <a:pt x="14741" y="28093"/>
                </a:lnTo>
                <a:lnTo>
                  <a:pt x="14841" y="28012"/>
                </a:lnTo>
                <a:lnTo>
                  <a:pt x="14902" y="27911"/>
                </a:lnTo>
                <a:lnTo>
                  <a:pt x="14942" y="27770"/>
                </a:lnTo>
                <a:lnTo>
                  <a:pt x="14962" y="27569"/>
                </a:lnTo>
                <a:lnTo>
                  <a:pt x="14962" y="27348"/>
                </a:lnTo>
                <a:lnTo>
                  <a:pt x="14922" y="26905"/>
                </a:lnTo>
                <a:lnTo>
                  <a:pt x="14882" y="26421"/>
                </a:lnTo>
                <a:lnTo>
                  <a:pt x="14861" y="26180"/>
                </a:lnTo>
                <a:lnTo>
                  <a:pt x="14801" y="25958"/>
                </a:lnTo>
                <a:lnTo>
                  <a:pt x="14741" y="25857"/>
                </a:lnTo>
                <a:lnTo>
                  <a:pt x="14680" y="25777"/>
                </a:lnTo>
                <a:lnTo>
                  <a:pt x="14579" y="25737"/>
                </a:lnTo>
                <a:lnTo>
                  <a:pt x="14479" y="25716"/>
                </a:lnTo>
                <a:close/>
                <a:moveTo>
                  <a:pt x="10028" y="25998"/>
                </a:moveTo>
                <a:lnTo>
                  <a:pt x="9928" y="26039"/>
                </a:lnTo>
                <a:lnTo>
                  <a:pt x="9827" y="26079"/>
                </a:lnTo>
                <a:lnTo>
                  <a:pt x="9747" y="26119"/>
                </a:lnTo>
                <a:lnTo>
                  <a:pt x="9666" y="26180"/>
                </a:lnTo>
                <a:lnTo>
                  <a:pt x="9606" y="26260"/>
                </a:lnTo>
                <a:lnTo>
                  <a:pt x="9565" y="26361"/>
                </a:lnTo>
                <a:lnTo>
                  <a:pt x="9545" y="26462"/>
                </a:lnTo>
                <a:lnTo>
                  <a:pt x="9545" y="26582"/>
                </a:lnTo>
                <a:lnTo>
                  <a:pt x="9485" y="26361"/>
                </a:lnTo>
                <a:lnTo>
                  <a:pt x="9444" y="26300"/>
                </a:lnTo>
                <a:lnTo>
                  <a:pt x="9384" y="26280"/>
                </a:lnTo>
                <a:lnTo>
                  <a:pt x="9324" y="26300"/>
                </a:lnTo>
                <a:lnTo>
                  <a:pt x="9303" y="26361"/>
                </a:lnTo>
                <a:lnTo>
                  <a:pt x="9223" y="26663"/>
                </a:lnTo>
                <a:lnTo>
                  <a:pt x="9163" y="26985"/>
                </a:lnTo>
                <a:lnTo>
                  <a:pt x="9142" y="27287"/>
                </a:lnTo>
                <a:lnTo>
                  <a:pt x="9122" y="27609"/>
                </a:lnTo>
                <a:lnTo>
                  <a:pt x="9122" y="27891"/>
                </a:lnTo>
                <a:lnTo>
                  <a:pt x="9122" y="28153"/>
                </a:lnTo>
                <a:lnTo>
                  <a:pt x="9142" y="28274"/>
                </a:lnTo>
                <a:lnTo>
                  <a:pt x="9183" y="28375"/>
                </a:lnTo>
                <a:lnTo>
                  <a:pt x="9263" y="28475"/>
                </a:lnTo>
                <a:lnTo>
                  <a:pt x="9364" y="28556"/>
                </a:lnTo>
                <a:lnTo>
                  <a:pt x="9424" y="28576"/>
                </a:lnTo>
                <a:lnTo>
                  <a:pt x="9465" y="28596"/>
                </a:lnTo>
                <a:lnTo>
                  <a:pt x="9525" y="28576"/>
                </a:lnTo>
                <a:lnTo>
                  <a:pt x="9565" y="28556"/>
                </a:lnTo>
                <a:lnTo>
                  <a:pt x="9666" y="28475"/>
                </a:lnTo>
                <a:lnTo>
                  <a:pt x="9726" y="28375"/>
                </a:lnTo>
                <a:lnTo>
                  <a:pt x="9767" y="28254"/>
                </a:lnTo>
                <a:lnTo>
                  <a:pt x="9787" y="28133"/>
                </a:lnTo>
                <a:lnTo>
                  <a:pt x="9767" y="27891"/>
                </a:lnTo>
                <a:lnTo>
                  <a:pt x="9747" y="27609"/>
                </a:lnTo>
                <a:lnTo>
                  <a:pt x="9726" y="27368"/>
                </a:lnTo>
                <a:lnTo>
                  <a:pt x="9686" y="27126"/>
                </a:lnTo>
                <a:lnTo>
                  <a:pt x="9626" y="26884"/>
                </a:lnTo>
                <a:lnTo>
                  <a:pt x="9565" y="26643"/>
                </a:lnTo>
                <a:lnTo>
                  <a:pt x="9585" y="26643"/>
                </a:lnTo>
                <a:lnTo>
                  <a:pt x="9726" y="26542"/>
                </a:lnTo>
                <a:lnTo>
                  <a:pt x="9887" y="26502"/>
                </a:lnTo>
                <a:lnTo>
                  <a:pt x="10049" y="26482"/>
                </a:lnTo>
                <a:lnTo>
                  <a:pt x="10210" y="26502"/>
                </a:lnTo>
                <a:lnTo>
                  <a:pt x="10351" y="26542"/>
                </a:lnTo>
                <a:lnTo>
                  <a:pt x="10492" y="26643"/>
                </a:lnTo>
                <a:lnTo>
                  <a:pt x="10592" y="26764"/>
                </a:lnTo>
                <a:lnTo>
                  <a:pt x="10673" y="26925"/>
                </a:lnTo>
                <a:lnTo>
                  <a:pt x="10733" y="27126"/>
                </a:lnTo>
                <a:lnTo>
                  <a:pt x="10753" y="27327"/>
                </a:lnTo>
                <a:lnTo>
                  <a:pt x="10733" y="27549"/>
                </a:lnTo>
                <a:lnTo>
                  <a:pt x="10713" y="27750"/>
                </a:lnTo>
                <a:lnTo>
                  <a:pt x="10673" y="27911"/>
                </a:lnTo>
                <a:lnTo>
                  <a:pt x="10653" y="28052"/>
                </a:lnTo>
                <a:lnTo>
                  <a:pt x="10673" y="28193"/>
                </a:lnTo>
                <a:lnTo>
                  <a:pt x="10693" y="28254"/>
                </a:lnTo>
                <a:lnTo>
                  <a:pt x="10733" y="28334"/>
                </a:lnTo>
                <a:lnTo>
                  <a:pt x="10794" y="28395"/>
                </a:lnTo>
                <a:lnTo>
                  <a:pt x="10854" y="28415"/>
                </a:lnTo>
                <a:lnTo>
                  <a:pt x="10935" y="28415"/>
                </a:lnTo>
                <a:lnTo>
                  <a:pt x="10995" y="28395"/>
                </a:lnTo>
                <a:lnTo>
                  <a:pt x="11116" y="28314"/>
                </a:lnTo>
                <a:lnTo>
                  <a:pt x="11196" y="28193"/>
                </a:lnTo>
                <a:lnTo>
                  <a:pt x="11257" y="28052"/>
                </a:lnTo>
                <a:lnTo>
                  <a:pt x="11297" y="27911"/>
                </a:lnTo>
                <a:lnTo>
                  <a:pt x="11317" y="27750"/>
                </a:lnTo>
                <a:lnTo>
                  <a:pt x="11337" y="27589"/>
                </a:lnTo>
                <a:lnTo>
                  <a:pt x="11337" y="27307"/>
                </a:lnTo>
                <a:lnTo>
                  <a:pt x="11317" y="27146"/>
                </a:lnTo>
                <a:lnTo>
                  <a:pt x="11297" y="26985"/>
                </a:lnTo>
                <a:lnTo>
                  <a:pt x="11257" y="26844"/>
                </a:lnTo>
                <a:lnTo>
                  <a:pt x="11196" y="26703"/>
                </a:lnTo>
                <a:lnTo>
                  <a:pt x="11136" y="26562"/>
                </a:lnTo>
                <a:lnTo>
                  <a:pt x="11055" y="26441"/>
                </a:lnTo>
                <a:lnTo>
                  <a:pt x="10955" y="26321"/>
                </a:lnTo>
                <a:lnTo>
                  <a:pt x="10834" y="26220"/>
                </a:lnTo>
                <a:lnTo>
                  <a:pt x="10753" y="26139"/>
                </a:lnTo>
                <a:lnTo>
                  <a:pt x="10673" y="26099"/>
                </a:lnTo>
                <a:lnTo>
                  <a:pt x="10572" y="26059"/>
                </a:lnTo>
                <a:lnTo>
                  <a:pt x="10471" y="26019"/>
                </a:lnTo>
                <a:lnTo>
                  <a:pt x="10250" y="25998"/>
                </a:lnTo>
                <a:close/>
                <a:moveTo>
                  <a:pt x="12022" y="24025"/>
                </a:moveTo>
                <a:lnTo>
                  <a:pt x="11941" y="24206"/>
                </a:lnTo>
                <a:lnTo>
                  <a:pt x="11881" y="24408"/>
                </a:lnTo>
                <a:lnTo>
                  <a:pt x="11841" y="24609"/>
                </a:lnTo>
                <a:lnTo>
                  <a:pt x="11821" y="24810"/>
                </a:lnTo>
                <a:lnTo>
                  <a:pt x="11539" y="24851"/>
                </a:lnTo>
                <a:lnTo>
                  <a:pt x="11398" y="24871"/>
                </a:lnTo>
                <a:lnTo>
                  <a:pt x="11277" y="24911"/>
                </a:lnTo>
                <a:lnTo>
                  <a:pt x="11156" y="24971"/>
                </a:lnTo>
                <a:lnTo>
                  <a:pt x="11055" y="25032"/>
                </a:lnTo>
                <a:lnTo>
                  <a:pt x="10955" y="25132"/>
                </a:lnTo>
                <a:lnTo>
                  <a:pt x="10854" y="25233"/>
                </a:lnTo>
                <a:lnTo>
                  <a:pt x="10834" y="25294"/>
                </a:lnTo>
                <a:lnTo>
                  <a:pt x="10854" y="25374"/>
                </a:lnTo>
                <a:lnTo>
                  <a:pt x="10874" y="25435"/>
                </a:lnTo>
                <a:lnTo>
                  <a:pt x="10914" y="25475"/>
                </a:lnTo>
                <a:lnTo>
                  <a:pt x="11015" y="25535"/>
                </a:lnTo>
                <a:lnTo>
                  <a:pt x="11136" y="25575"/>
                </a:lnTo>
                <a:lnTo>
                  <a:pt x="11237" y="25616"/>
                </a:lnTo>
                <a:lnTo>
                  <a:pt x="11357" y="25636"/>
                </a:lnTo>
                <a:lnTo>
                  <a:pt x="11579" y="25656"/>
                </a:lnTo>
                <a:lnTo>
                  <a:pt x="11821" y="25636"/>
                </a:lnTo>
                <a:lnTo>
                  <a:pt x="11821" y="26059"/>
                </a:lnTo>
                <a:lnTo>
                  <a:pt x="11841" y="27227"/>
                </a:lnTo>
                <a:lnTo>
                  <a:pt x="11881" y="28395"/>
                </a:lnTo>
                <a:lnTo>
                  <a:pt x="11901" y="28495"/>
                </a:lnTo>
                <a:lnTo>
                  <a:pt x="11941" y="28576"/>
                </a:lnTo>
                <a:lnTo>
                  <a:pt x="12002" y="28636"/>
                </a:lnTo>
                <a:lnTo>
                  <a:pt x="12103" y="28677"/>
                </a:lnTo>
                <a:lnTo>
                  <a:pt x="12163" y="28697"/>
                </a:lnTo>
                <a:lnTo>
                  <a:pt x="12244" y="28677"/>
                </a:lnTo>
                <a:lnTo>
                  <a:pt x="12324" y="28636"/>
                </a:lnTo>
                <a:lnTo>
                  <a:pt x="12405" y="28576"/>
                </a:lnTo>
                <a:lnTo>
                  <a:pt x="12445" y="28495"/>
                </a:lnTo>
                <a:lnTo>
                  <a:pt x="12465" y="28395"/>
                </a:lnTo>
                <a:lnTo>
                  <a:pt x="12425" y="27227"/>
                </a:lnTo>
                <a:lnTo>
                  <a:pt x="12364" y="26059"/>
                </a:lnTo>
                <a:lnTo>
                  <a:pt x="12364" y="25616"/>
                </a:lnTo>
                <a:lnTo>
                  <a:pt x="12687" y="25656"/>
                </a:lnTo>
                <a:lnTo>
                  <a:pt x="12868" y="25676"/>
                </a:lnTo>
                <a:lnTo>
                  <a:pt x="13029" y="25696"/>
                </a:lnTo>
                <a:lnTo>
                  <a:pt x="13190" y="25676"/>
                </a:lnTo>
                <a:lnTo>
                  <a:pt x="13331" y="25636"/>
                </a:lnTo>
                <a:lnTo>
                  <a:pt x="13472" y="25555"/>
                </a:lnTo>
                <a:lnTo>
                  <a:pt x="13532" y="25495"/>
                </a:lnTo>
                <a:lnTo>
                  <a:pt x="13593" y="25435"/>
                </a:lnTo>
                <a:lnTo>
                  <a:pt x="13633" y="25354"/>
                </a:lnTo>
                <a:lnTo>
                  <a:pt x="13653" y="25273"/>
                </a:lnTo>
                <a:lnTo>
                  <a:pt x="13633" y="25193"/>
                </a:lnTo>
                <a:lnTo>
                  <a:pt x="13613" y="25112"/>
                </a:lnTo>
                <a:lnTo>
                  <a:pt x="13573" y="25032"/>
                </a:lnTo>
                <a:lnTo>
                  <a:pt x="13512" y="24971"/>
                </a:lnTo>
                <a:lnTo>
                  <a:pt x="13452" y="24911"/>
                </a:lnTo>
                <a:lnTo>
                  <a:pt x="13371" y="24891"/>
                </a:lnTo>
                <a:lnTo>
                  <a:pt x="13109" y="24830"/>
                </a:lnTo>
                <a:lnTo>
                  <a:pt x="12848" y="24790"/>
                </a:lnTo>
                <a:lnTo>
                  <a:pt x="12304" y="24790"/>
                </a:lnTo>
                <a:lnTo>
                  <a:pt x="12284" y="24589"/>
                </a:lnTo>
                <a:lnTo>
                  <a:pt x="12223" y="24387"/>
                </a:lnTo>
                <a:lnTo>
                  <a:pt x="12143" y="24206"/>
                </a:lnTo>
                <a:lnTo>
                  <a:pt x="12062" y="24025"/>
                </a:lnTo>
                <a:close/>
                <a:moveTo>
                  <a:pt x="5377" y="23844"/>
                </a:moveTo>
                <a:lnTo>
                  <a:pt x="5216" y="23864"/>
                </a:lnTo>
                <a:lnTo>
                  <a:pt x="5054" y="23904"/>
                </a:lnTo>
                <a:lnTo>
                  <a:pt x="4893" y="23964"/>
                </a:lnTo>
                <a:lnTo>
                  <a:pt x="4752" y="24025"/>
                </a:lnTo>
                <a:lnTo>
                  <a:pt x="4611" y="24105"/>
                </a:lnTo>
                <a:lnTo>
                  <a:pt x="4491" y="24206"/>
                </a:lnTo>
                <a:lnTo>
                  <a:pt x="4390" y="24307"/>
                </a:lnTo>
                <a:lnTo>
                  <a:pt x="4289" y="24428"/>
                </a:lnTo>
                <a:lnTo>
                  <a:pt x="4189" y="24569"/>
                </a:lnTo>
                <a:lnTo>
                  <a:pt x="4128" y="24689"/>
                </a:lnTo>
                <a:lnTo>
                  <a:pt x="4068" y="24851"/>
                </a:lnTo>
                <a:lnTo>
                  <a:pt x="4007" y="24991"/>
                </a:lnTo>
                <a:lnTo>
                  <a:pt x="3987" y="25153"/>
                </a:lnTo>
                <a:lnTo>
                  <a:pt x="3967" y="25294"/>
                </a:lnTo>
                <a:lnTo>
                  <a:pt x="3967" y="25455"/>
                </a:lnTo>
                <a:lnTo>
                  <a:pt x="3987" y="25616"/>
                </a:lnTo>
                <a:lnTo>
                  <a:pt x="4027" y="25777"/>
                </a:lnTo>
                <a:lnTo>
                  <a:pt x="4068" y="25938"/>
                </a:lnTo>
                <a:lnTo>
                  <a:pt x="4148" y="26079"/>
                </a:lnTo>
                <a:lnTo>
                  <a:pt x="4229" y="26200"/>
                </a:lnTo>
                <a:lnTo>
                  <a:pt x="4309" y="26321"/>
                </a:lnTo>
                <a:lnTo>
                  <a:pt x="4430" y="26441"/>
                </a:lnTo>
                <a:lnTo>
                  <a:pt x="4531" y="26522"/>
                </a:lnTo>
                <a:lnTo>
                  <a:pt x="4652" y="26623"/>
                </a:lnTo>
                <a:lnTo>
                  <a:pt x="4793" y="26683"/>
                </a:lnTo>
                <a:lnTo>
                  <a:pt x="4934" y="26764"/>
                </a:lnTo>
                <a:lnTo>
                  <a:pt x="5256" y="26864"/>
                </a:lnTo>
                <a:lnTo>
                  <a:pt x="5578" y="26965"/>
                </a:lnTo>
                <a:lnTo>
                  <a:pt x="5719" y="27046"/>
                </a:lnTo>
                <a:lnTo>
                  <a:pt x="5860" y="27126"/>
                </a:lnTo>
                <a:lnTo>
                  <a:pt x="5961" y="27247"/>
                </a:lnTo>
                <a:lnTo>
                  <a:pt x="6001" y="27327"/>
                </a:lnTo>
                <a:lnTo>
                  <a:pt x="6021" y="27408"/>
                </a:lnTo>
                <a:lnTo>
                  <a:pt x="6041" y="27509"/>
                </a:lnTo>
                <a:lnTo>
                  <a:pt x="6041" y="27609"/>
                </a:lnTo>
                <a:lnTo>
                  <a:pt x="6021" y="27690"/>
                </a:lnTo>
                <a:lnTo>
                  <a:pt x="5981" y="27770"/>
                </a:lnTo>
                <a:lnTo>
                  <a:pt x="5941" y="27831"/>
                </a:lnTo>
                <a:lnTo>
                  <a:pt x="5880" y="27891"/>
                </a:lnTo>
                <a:lnTo>
                  <a:pt x="5739" y="27992"/>
                </a:lnTo>
                <a:lnTo>
                  <a:pt x="5558" y="28052"/>
                </a:lnTo>
                <a:lnTo>
                  <a:pt x="5377" y="28093"/>
                </a:lnTo>
                <a:lnTo>
                  <a:pt x="5195" y="28093"/>
                </a:lnTo>
                <a:lnTo>
                  <a:pt x="5034" y="28052"/>
                </a:lnTo>
                <a:lnTo>
                  <a:pt x="4954" y="28032"/>
                </a:lnTo>
                <a:lnTo>
                  <a:pt x="4853" y="27992"/>
                </a:lnTo>
                <a:lnTo>
                  <a:pt x="4692" y="27871"/>
                </a:lnTo>
                <a:lnTo>
                  <a:pt x="4551" y="27730"/>
                </a:lnTo>
                <a:lnTo>
                  <a:pt x="4430" y="27569"/>
                </a:lnTo>
                <a:lnTo>
                  <a:pt x="4370" y="27468"/>
                </a:lnTo>
                <a:lnTo>
                  <a:pt x="4330" y="27368"/>
                </a:lnTo>
                <a:lnTo>
                  <a:pt x="4269" y="27166"/>
                </a:lnTo>
                <a:lnTo>
                  <a:pt x="4189" y="26965"/>
                </a:lnTo>
                <a:lnTo>
                  <a:pt x="4148" y="26864"/>
                </a:lnTo>
                <a:lnTo>
                  <a:pt x="4088" y="26764"/>
                </a:lnTo>
                <a:lnTo>
                  <a:pt x="4027" y="26703"/>
                </a:lnTo>
                <a:lnTo>
                  <a:pt x="3947" y="26643"/>
                </a:lnTo>
                <a:lnTo>
                  <a:pt x="3866" y="26623"/>
                </a:lnTo>
                <a:lnTo>
                  <a:pt x="3786" y="26602"/>
                </a:lnTo>
                <a:lnTo>
                  <a:pt x="3685" y="26602"/>
                </a:lnTo>
                <a:lnTo>
                  <a:pt x="3605" y="26623"/>
                </a:lnTo>
                <a:lnTo>
                  <a:pt x="3544" y="26683"/>
                </a:lnTo>
                <a:lnTo>
                  <a:pt x="3484" y="26764"/>
                </a:lnTo>
                <a:lnTo>
                  <a:pt x="3423" y="26945"/>
                </a:lnTo>
                <a:lnTo>
                  <a:pt x="3383" y="27126"/>
                </a:lnTo>
                <a:lnTo>
                  <a:pt x="3403" y="27307"/>
                </a:lnTo>
                <a:lnTo>
                  <a:pt x="3423" y="27468"/>
                </a:lnTo>
                <a:lnTo>
                  <a:pt x="3484" y="27650"/>
                </a:lnTo>
                <a:lnTo>
                  <a:pt x="3564" y="27811"/>
                </a:lnTo>
                <a:lnTo>
                  <a:pt x="3665" y="27972"/>
                </a:lnTo>
                <a:lnTo>
                  <a:pt x="3786" y="28113"/>
                </a:lnTo>
                <a:lnTo>
                  <a:pt x="3927" y="28254"/>
                </a:lnTo>
                <a:lnTo>
                  <a:pt x="4068" y="28375"/>
                </a:lnTo>
                <a:lnTo>
                  <a:pt x="4229" y="28495"/>
                </a:lnTo>
                <a:lnTo>
                  <a:pt x="4390" y="28596"/>
                </a:lnTo>
                <a:lnTo>
                  <a:pt x="4551" y="28677"/>
                </a:lnTo>
                <a:lnTo>
                  <a:pt x="4732" y="28737"/>
                </a:lnTo>
                <a:lnTo>
                  <a:pt x="4893" y="28777"/>
                </a:lnTo>
                <a:lnTo>
                  <a:pt x="5054" y="28818"/>
                </a:lnTo>
                <a:lnTo>
                  <a:pt x="5377" y="28818"/>
                </a:lnTo>
                <a:lnTo>
                  <a:pt x="5538" y="28797"/>
                </a:lnTo>
                <a:lnTo>
                  <a:pt x="5679" y="28757"/>
                </a:lnTo>
                <a:lnTo>
                  <a:pt x="5820" y="28697"/>
                </a:lnTo>
                <a:lnTo>
                  <a:pt x="5941" y="28636"/>
                </a:lnTo>
                <a:lnTo>
                  <a:pt x="6061" y="28576"/>
                </a:lnTo>
                <a:lnTo>
                  <a:pt x="6182" y="28495"/>
                </a:lnTo>
                <a:lnTo>
                  <a:pt x="6283" y="28395"/>
                </a:lnTo>
                <a:lnTo>
                  <a:pt x="6384" y="28274"/>
                </a:lnTo>
                <a:lnTo>
                  <a:pt x="6464" y="28173"/>
                </a:lnTo>
                <a:lnTo>
                  <a:pt x="6545" y="28032"/>
                </a:lnTo>
                <a:lnTo>
                  <a:pt x="6585" y="27911"/>
                </a:lnTo>
                <a:lnTo>
                  <a:pt x="6625" y="27750"/>
                </a:lnTo>
                <a:lnTo>
                  <a:pt x="6665" y="27609"/>
                </a:lnTo>
                <a:lnTo>
                  <a:pt x="6665" y="27448"/>
                </a:lnTo>
                <a:lnTo>
                  <a:pt x="6726" y="27609"/>
                </a:lnTo>
                <a:lnTo>
                  <a:pt x="6806" y="27770"/>
                </a:lnTo>
                <a:lnTo>
                  <a:pt x="6927" y="27911"/>
                </a:lnTo>
                <a:lnTo>
                  <a:pt x="7048" y="28012"/>
                </a:lnTo>
                <a:lnTo>
                  <a:pt x="7169" y="28113"/>
                </a:lnTo>
                <a:lnTo>
                  <a:pt x="7310" y="28193"/>
                </a:lnTo>
                <a:lnTo>
                  <a:pt x="7451" y="28254"/>
                </a:lnTo>
                <a:lnTo>
                  <a:pt x="7592" y="28294"/>
                </a:lnTo>
                <a:lnTo>
                  <a:pt x="7753" y="28314"/>
                </a:lnTo>
                <a:lnTo>
                  <a:pt x="7894" y="28314"/>
                </a:lnTo>
                <a:lnTo>
                  <a:pt x="8035" y="28274"/>
                </a:lnTo>
                <a:lnTo>
                  <a:pt x="8176" y="28213"/>
                </a:lnTo>
                <a:lnTo>
                  <a:pt x="8256" y="28274"/>
                </a:lnTo>
                <a:lnTo>
                  <a:pt x="8337" y="28314"/>
                </a:lnTo>
                <a:lnTo>
                  <a:pt x="8417" y="28334"/>
                </a:lnTo>
                <a:lnTo>
                  <a:pt x="8498" y="28314"/>
                </a:lnTo>
                <a:lnTo>
                  <a:pt x="8599" y="28274"/>
                </a:lnTo>
                <a:lnTo>
                  <a:pt x="8659" y="28234"/>
                </a:lnTo>
                <a:lnTo>
                  <a:pt x="8719" y="28153"/>
                </a:lnTo>
                <a:lnTo>
                  <a:pt x="8760" y="28073"/>
                </a:lnTo>
                <a:lnTo>
                  <a:pt x="8760" y="27992"/>
                </a:lnTo>
                <a:lnTo>
                  <a:pt x="8760" y="27489"/>
                </a:lnTo>
                <a:lnTo>
                  <a:pt x="8740" y="26965"/>
                </a:lnTo>
                <a:lnTo>
                  <a:pt x="8719" y="26703"/>
                </a:lnTo>
                <a:lnTo>
                  <a:pt x="8659" y="26462"/>
                </a:lnTo>
                <a:lnTo>
                  <a:pt x="8579" y="26220"/>
                </a:lnTo>
                <a:lnTo>
                  <a:pt x="8478" y="25998"/>
                </a:lnTo>
                <a:lnTo>
                  <a:pt x="8438" y="25958"/>
                </a:lnTo>
                <a:lnTo>
                  <a:pt x="8337" y="25958"/>
                </a:lnTo>
                <a:lnTo>
                  <a:pt x="8297" y="25998"/>
                </a:lnTo>
                <a:lnTo>
                  <a:pt x="8196" y="26180"/>
                </a:lnTo>
                <a:lnTo>
                  <a:pt x="8136" y="26381"/>
                </a:lnTo>
                <a:lnTo>
                  <a:pt x="7974" y="26260"/>
                </a:lnTo>
                <a:lnTo>
                  <a:pt x="7894" y="26220"/>
                </a:lnTo>
                <a:lnTo>
                  <a:pt x="7793" y="26180"/>
                </a:lnTo>
                <a:lnTo>
                  <a:pt x="7692" y="26180"/>
                </a:lnTo>
                <a:lnTo>
                  <a:pt x="7592" y="26159"/>
                </a:lnTo>
                <a:lnTo>
                  <a:pt x="7491" y="26180"/>
                </a:lnTo>
                <a:lnTo>
                  <a:pt x="7370" y="26200"/>
                </a:lnTo>
                <a:lnTo>
                  <a:pt x="7249" y="26240"/>
                </a:lnTo>
                <a:lnTo>
                  <a:pt x="7129" y="26321"/>
                </a:lnTo>
                <a:lnTo>
                  <a:pt x="7008" y="26401"/>
                </a:lnTo>
                <a:lnTo>
                  <a:pt x="6907" y="26482"/>
                </a:lnTo>
                <a:lnTo>
                  <a:pt x="6827" y="26602"/>
                </a:lnTo>
                <a:lnTo>
                  <a:pt x="6746" y="26723"/>
                </a:lnTo>
                <a:lnTo>
                  <a:pt x="6686" y="26844"/>
                </a:lnTo>
                <a:lnTo>
                  <a:pt x="6645" y="26965"/>
                </a:lnTo>
                <a:lnTo>
                  <a:pt x="6625" y="27126"/>
                </a:lnTo>
                <a:lnTo>
                  <a:pt x="6585" y="27025"/>
                </a:lnTo>
                <a:lnTo>
                  <a:pt x="6545" y="26905"/>
                </a:lnTo>
                <a:lnTo>
                  <a:pt x="6484" y="26804"/>
                </a:lnTo>
                <a:lnTo>
                  <a:pt x="6404" y="26723"/>
                </a:lnTo>
                <a:lnTo>
                  <a:pt x="6243" y="26542"/>
                </a:lnTo>
                <a:lnTo>
                  <a:pt x="6041" y="26401"/>
                </a:lnTo>
                <a:lnTo>
                  <a:pt x="5880" y="26321"/>
                </a:lnTo>
                <a:lnTo>
                  <a:pt x="5719" y="26260"/>
                </a:lnTo>
                <a:lnTo>
                  <a:pt x="5357" y="26139"/>
                </a:lnTo>
                <a:lnTo>
                  <a:pt x="5195" y="26079"/>
                </a:lnTo>
                <a:lnTo>
                  <a:pt x="5034" y="25998"/>
                </a:lnTo>
                <a:lnTo>
                  <a:pt x="4914" y="25878"/>
                </a:lnTo>
                <a:lnTo>
                  <a:pt x="4793" y="25737"/>
                </a:lnTo>
                <a:lnTo>
                  <a:pt x="4732" y="25656"/>
                </a:lnTo>
                <a:lnTo>
                  <a:pt x="4692" y="25555"/>
                </a:lnTo>
                <a:lnTo>
                  <a:pt x="4672" y="25455"/>
                </a:lnTo>
                <a:lnTo>
                  <a:pt x="4672" y="25354"/>
                </a:lnTo>
                <a:lnTo>
                  <a:pt x="4672" y="25273"/>
                </a:lnTo>
                <a:lnTo>
                  <a:pt x="4692" y="25173"/>
                </a:lnTo>
                <a:lnTo>
                  <a:pt x="4752" y="25012"/>
                </a:lnTo>
                <a:lnTo>
                  <a:pt x="4873" y="24851"/>
                </a:lnTo>
                <a:lnTo>
                  <a:pt x="5014" y="24730"/>
                </a:lnTo>
                <a:lnTo>
                  <a:pt x="5175" y="24609"/>
                </a:lnTo>
                <a:lnTo>
                  <a:pt x="5357" y="24548"/>
                </a:lnTo>
                <a:lnTo>
                  <a:pt x="5457" y="24528"/>
                </a:lnTo>
                <a:lnTo>
                  <a:pt x="5538" y="24508"/>
                </a:lnTo>
                <a:lnTo>
                  <a:pt x="5739" y="24528"/>
                </a:lnTo>
                <a:lnTo>
                  <a:pt x="5920" y="24589"/>
                </a:lnTo>
                <a:lnTo>
                  <a:pt x="6102" y="24669"/>
                </a:lnTo>
                <a:lnTo>
                  <a:pt x="6424" y="24851"/>
                </a:lnTo>
                <a:lnTo>
                  <a:pt x="6726" y="25052"/>
                </a:lnTo>
                <a:lnTo>
                  <a:pt x="6786" y="25052"/>
                </a:lnTo>
                <a:lnTo>
                  <a:pt x="6806" y="25032"/>
                </a:lnTo>
                <a:lnTo>
                  <a:pt x="6806" y="25012"/>
                </a:lnTo>
                <a:lnTo>
                  <a:pt x="6806" y="24851"/>
                </a:lnTo>
                <a:lnTo>
                  <a:pt x="6786" y="24710"/>
                </a:lnTo>
                <a:lnTo>
                  <a:pt x="6746" y="24589"/>
                </a:lnTo>
                <a:lnTo>
                  <a:pt x="6706" y="24468"/>
                </a:lnTo>
                <a:lnTo>
                  <a:pt x="6625" y="24367"/>
                </a:lnTo>
                <a:lnTo>
                  <a:pt x="6545" y="24267"/>
                </a:lnTo>
                <a:lnTo>
                  <a:pt x="6444" y="24166"/>
                </a:lnTo>
                <a:lnTo>
                  <a:pt x="6303" y="24065"/>
                </a:lnTo>
                <a:lnTo>
                  <a:pt x="6162" y="23985"/>
                </a:lnTo>
                <a:lnTo>
                  <a:pt x="6021" y="23924"/>
                </a:lnTo>
                <a:lnTo>
                  <a:pt x="5860" y="23864"/>
                </a:lnTo>
                <a:lnTo>
                  <a:pt x="5699" y="23844"/>
                </a:lnTo>
                <a:close/>
                <a:moveTo>
                  <a:pt x="10532" y="29965"/>
                </a:moveTo>
                <a:lnTo>
                  <a:pt x="8840" y="29986"/>
                </a:lnTo>
                <a:lnTo>
                  <a:pt x="7169" y="30026"/>
                </a:lnTo>
                <a:lnTo>
                  <a:pt x="5558" y="30086"/>
                </a:lnTo>
                <a:lnTo>
                  <a:pt x="5175" y="30086"/>
                </a:lnTo>
                <a:lnTo>
                  <a:pt x="4793" y="30127"/>
                </a:lnTo>
                <a:lnTo>
                  <a:pt x="4611" y="30167"/>
                </a:lnTo>
                <a:lnTo>
                  <a:pt x="4430" y="30207"/>
                </a:lnTo>
                <a:lnTo>
                  <a:pt x="4249" y="30288"/>
                </a:lnTo>
                <a:lnTo>
                  <a:pt x="4088" y="30368"/>
                </a:lnTo>
                <a:lnTo>
                  <a:pt x="4068" y="30408"/>
                </a:lnTo>
                <a:lnTo>
                  <a:pt x="4068" y="30429"/>
                </a:lnTo>
                <a:lnTo>
                  <a:pt x="4068" y="30449"/>
                </a:lnTo>
                <a:lnTo>
                  <a:pt x="4088" y="30469"/>
                </a:lnTo>
                <a:lnTo>
                  <a:pt x="4249" y="30549"/>
                </a:lnTo>
                <a:lnTo>
                  <a:pt x="4410" y="30610"/>
                </a:lnTo>
                <a:lnTo>
                  <a:pt x="4571" y="30630"/>
                </a:lnTo>
                <a:lnTo>
                  <a:pt x="4732" y="30650"/>
                </a:lnTo>
                <a:lnTo>
                  <a:pt x="5054" y="30670"/>
                </a:lnTo>
                <a:lnTo>
                  <a:pt x="5840" y="30670"/>
                </a:lnTo>
                <a:lnTo>
                  <a:pt x="6283" y="30650"/>
                </a:lnTo>
                <a:lnTo>
                  <a:pt x="7169" y="30610"/>
                </a:lnTo>
                <a:lnTo>
                  <a:pt x="8840" y="30590"/>
                </a:lnTo>
                <a:lnTo>
                  <a:pt x="10532" y="30590"/>
                </a:lnTo>
                <a:lnTo>
                  <a:pt x="12203" y="30610"/>
                </a:lnTo>
                <a:lnTo>
                  <a:pt x="13875" y="30650"/>
                </a:lnTo>
                <a:lnTo>
                  <a:pt x="14680" y="30690"/>
                </a:lnTo>
                <a:lnTo>
                  <a:pt x="15486" y="30731"/>
                </a:lnTo>
                <a:lnTo>
                  <a:pt x="15909" y="30751"/>
                </a:lnTo>
                <a:lnTo>
                  <a:pt x="16331" y="30791"/>
                </a:lnTo>
                <a:lnTo>
                  <a:pt x="16754" y="30811"/>
                </a:lnTo>
                <a:lnTo>
                  <a:pt x="16976" y="30811"/>
                </a:lnTo>
                <a:lnTo>
                  <a:pt x="17177" y="30791"/>
                </a:lnTo>
                <a:lnTo>
                  <a:pt x="17238" y="30771"/>
                </a:lnTo>
                <a:lnTo>
                  <a:pt x="17298" y="30731"/>
                </a:lnTo>
                <a:lnTo>
                  <a:pt x="17379" y="30670"/>
                </a:lnTo>
                <a:lnTo>
                  <a:pt x="17419" y="30570"/>
                </a:lnTo>
                <a:lnTo>
                  <a:pt x="17439" y="30449"/>
                </a:lnTo>
                <a:lnTo>
                  <a:pt x="17419" y="30348"/>
                </a:lnTo>
                <a:lnTo>
                  <a:pt x="17358" y="30227"/>
                </a:lnTo>
                <a:lnTo>
                  <a:pt x="17278" y="30147"/>
                </a:lnTo>
                <a:lnTo>
                  <a:pt x="17177" y="30106"/>
                </a:lnTo>
                <a:lnTo>
                  <a:pt x="16996" y="30066"/>
                </a:lnTo>
                <a:lnTo>
                  <a:pt x="16815" y="30026"/>
                </a:lnTo>
                <a:lnTo>
                  <a:pt x="15647" y="30026"/>
                </a:lnTo>
                <a:lnTo>
                  <a:pt x="13875" y="30006"/>
                </a:lnTo>
                <a:lnTo>
                  <a:pt x="12203" y="29965"/>
                </a:lnTo>
                <a:close/>
                <a:moveTo>
                  <a:pt x="11277" y="31717"/>
                </a:moveTo>
                <a:lnTo>
                  <a:pt x="11035" y="31738"/>
                </a:lnTo>
                <a:lnTo>
                  <a:pt x="10552" y="31778"/>
                </a:lnTo>
                <a:lnTo>
                  <a:pt x="10089" y="31818"/>
                </a:lnTo>
                <a:lnTo>
                  <a:pt x="9062" y="31858"/>
                </a:lnTo>
                <a:lnTo>
                  <a:pt x="8035" y="31899"/>
                </a:lnTo>
                <a:lnTo>
                  <a:pt x="6988" y="31919"/>
                </a:lnTo>
                <a:lnTo>
                  <a:pt x="5961" y="31939"/>
                </a:lnTo>
                <a:lnTo>
                  <a:pt x="5498" y="31939"/>
                </a:lnTo>
                <a:lnTo>
                  <a:pt x="5014" y="31959"/>
                </a:lnTo>
                <a:lnTo>
                  <a:pt x="4773" y="31979"/>
                </a:lnTo>
                <a:lnTo>
                  <a:pt x="4551" y="32040"/>
                </a:lnTo>
                <a:lnTo>
                  <a:pt x="4330" y="32100"/>
                </a:lnTo>
                <a:lnTo>
                  <a:pt x="4128" y="32201"/>
                </a:lnTo>
                <a:lnTo>
                  <a:pt x="4088" y="32241"/>
                </a:lnTo>
                <a:lnTo>
                  <a:pt x="4068" y="32281"/>
                </a:lnTo>
                <a:lnTo>
                  <a:pt x="4048" y="32362"/>
                </a:lnTo>
                <a:lnTo>
                  <a:pt x="4068" y="32442"/>
                </a:lnTo>
                <a:lnTo>
                  <a:pt x="4128" y="32503"/>
                </a:lnTo>
                <a:lnTo>
                  <a:pt x="4309" y="32624"/>
                </a:lnTo>
                <a:lnTo>
                  <a:pt x="4511" y="32704"/>
                </a:lnTo>
                <a:lnTo>
                  <a:pt x="4712" y="32744"/>
                </a:lnTo>
                <a:lnTo>
                  <a:pt x="4934" y="32785"/>
                </a:lnTo>
                <a:lnTo>
                  <a:pt x="5377" y="32825"/>
                </a:lnTo>
                <a:lnTo>
                  <a:pt x="5800" y="32845"/>
                </a:lnTo>
                <a:lnTo>
                  <a:pt x="6323" y="32885"/>
                </a:lnTo>
                <a:lnTo>
                  <a:pt x="6827" y="32885"/>
                </a:lnTo>
                <a:lnTo>
                  <a:pt x="7874" y="32865"/>
                </a:lnTo>
                <a:lnTo>
                  <a:pt x="8901" y="32845"/>
                </a:lnTo>
                <a:lnTo>
                  <a:pt x="9948" y="32805"/>
                </a:lnTo>
                <a:lnTo>
                  <a:pt x="10894" y="32765"/>
                </a:lnTo>
                <a:lnTo>
                  <a:pt x="11438" y="32744"/>
                </a:lnTo>
                <a:lnTo>
                  <a:pt x="11700" y="32704"/>
                </a:lnTo>
                <a:lnTo>
                  <a:pt x="11841" y="32664"/>
                </a:lnTo>
                <a:lnTo>
                  <a:pt x="11962" y="32624"/>
                </a:lnTo>
                <a:lnTo>
                  <a:pt x="12082" y="32543"/>
                </a:lnTo>
                <a:lnTo>
                  <a:pt x="12183" y="32442"/>
                </a:lnTo>
                <a:lnTo>
                  <a:pt x="12244" y="32322"/>
                </a:lnTo>
                <a:lnTo>
                  <a:pt x="12284" y="32181"/>
                </a:lnTo>
                <a:lnTo>
                  <a:pt x="12264" y="32060"/>
                </a:lnTo>
                <a:lnTo>
                  <a:pt x="12244" y="31999"/>
                </a:lnTo>
                <a:lnTo>
                  <a:pt x="12203" y="31939"/>
                </a:lnTo>
                <a:lnTo>
                  <a:pt x="12163" y="31878"/>
                </a:lnTo>
                <a:lnTo>
                  <a:pt x="12103" y="31838"/>
                </a:lnTo>
                <a:lnTo>
                  <a:pt x="12042" y="31798"/>
                </a:lnTo>
                <a:lnTo>
                  <a:pt x="11962" y="31778"/>
                </a:lnTo>
                <a:lnTo>
                  <a:pt x="11740" y="31738"/>
                </a:lnTo>
                <a:lnTo>
                  <a:pt x="11519" y="31717"/>
                </a:lnTo>
                <a:close/>
                <a:moveTo>
                  <a:pt x="11378" y="847"/>
                </a:moveTo>
                <a:lnTo>
                  <a:pt x="11760" y="887"/>
                </a:lnTo>
                <a:lnTo>
                  <a:pt x="13492" y="1068"/>
                </a:lnTo>
                <a:lnTo>
                  <a:pt x="15163" y="1229"/>
                </a:lnTo>
                <a:lnTo>
                  <a:pt x="16815" y="1370"/>
                </a:lnTo>
                <a:lnTo>
                  <a:pt x="18526" y="1491"/>
                </a:lnTo>
                <a:lnTo>
                  <a:pt x="20238" y="1592"/>
                </a:lnTo>
                <a:lnTo>
                  <a:pt x="21930" y="1672"/>
                </a:lnTo>
                <a:lnTo>
                  <a:pt x="23641" y="1753"/>
                </a:lnTo>
                <a:lnTo>
                  <a:pt x="25313" y="1793"/>
                </a:lnTo>
                <a:lnTo>
                  <a:pt x="26984" y="1813"/>
                </a:lnTo>
                <a:lnTo>
                  <a:pt x="28656" y="1833"/>
                </a:lnTo>
                <a:lnTo>
                  <a:pt x="30327" y="1833"/>
                </a:lnTo>
                <a:lnTo>
                  <a:pt x="31978" y="1793"/>
                </a:lnTo>
                <a:lnTo>
                  <a:pt x="33650" y="1753"/>
                </a:lnTo>
                <a:lnTo>
                  <a:pt x="35281" y="1733"/>
                </a:lnTo>
                <a:lnTo>
                  <a:pt x="36106" y="1692"/>
                </a:lnTo>
                <a:lnTo>
                  <a:pt x="36912" y="1632"/>
                </a:lnTo>
                <a:lnTo>
                  <a:pt x="36892" y="1934"/>
                </a:lnTo>
                <a:lnTo>
                  <a:pt x="36872" y="2216"/>
                </a:lnTo>
                <a:lnTo>
                  <a:pt x="36872" y="2820"/>
                </a:lnTo>
                <a:lnTo>
                  <a:pt x="36831" y="4914"/>
                </a:lnTo>
                <a:lnTo>
                  <a:pt x="36791" y="8942"/>
                </a:lnTo>
                <a:lnTo>
                  <a:pt x="36710" y="16977"/>
                </a:lnTo>
                <a:lnTo>
                  <a:pt x="36690" y="18970"/>
                </a:lnTo>
                <a:lnTo>
                  <a:pt x="36690" y="20984"/>
                </a:lnTo>
                <a:lnTo>
                  <a:pt x="36690" y="21991"/>
                </a:lnTo>
                <a:lnTo>
                  <a:pt x="36670" y="22998"/>
                </a:lnTo>
                <a:lnTo>
                  <a:pt x="36650" y="24005"/>
                </a:lnTo>
                <a:lnTo>
                  <a:pt x="36650" y="25012"/>
                </a:lnTo>
                <a:lnTo>
                  <a:pt x="36650" y="27005"/>
                </a:lnTo>
                <a:lnTo>
                  <a:pt x="36670" y="29019"/>
                </a:lnTo>
                <a:lnTo>
                  <a:pt x="36690" y="31033"/>
                </a:lnTo>
                <a:lnTo>
                  <a:pt x="36751" y="33046"/>
                </a:lnTo>
                <a:lnTo>
                  <a:pt x="36791" y="33671"/>
                </a:lnTo>
                <a:lnTo>
                  <a:pt x="36872" y="34275"/>
                </a:lnTo>
                <a:lnTo>
                  <a:pt x="35845" y="34315"/>
                </a:lnTo>
                <a:lnTo>
                  <a:pt x="34898" y="34355"/>
                </a:lnTo>
                <a:lnTo>
                  <a:pt x="33952" y="34416"/>
                </a:lnTo>
                <a:lnTo>
                  <a:pt x="33932" y="34094"/>
                </a:lnTo>
                <a:lnTo>
                  <a:pt x="33791" y="31214"/>
                </a:lnTo>
                <a:lnTo>
                  <a:pt x="33690" y="29321"/>
                </a:lnTo>
                <a:lnTo>
                  <a:pt x="34153" y="29180"/>
                </a:lnTo>
                <a:lnTo>
                  <a:pt x="34395" y="29079"/>
                </a:lnTo>
                <a:lnTo>
                  <a:pt x="34596" y="28979"/>
                </a:lnTo>
                <a:lnTo>
                  <a:pt x="34757" y="28878"/>
                </a:lnTo>
                <a:lnTo>
                  <a:pt x="34818" y="28797"/>
                </a:lnTo>
                <a:lnTo>
                  <a:pt x="34878" y="28737"/>
                </a:lnTo>
                <a:lnTo>
                  <a:pt x="34898" y="28677"/>
                </a:lnTo>
                <a:lnTo>
                  <a:pt x="34918" y="28596"/>
                </a:lnTo>
                <a:lnTo>
                  <a:pt x="34918" y="28536"/>
                </a:lnTo>
                <a:lnTo>
                  <a:pt x="34878" y="28455"/>
                </a:lnTo>
                <a:lnTo>
                  <a:pt x="34818" y="28375"/>
                </a:lnTo>
                <a:lnTo>
                  <a:pt x="34737" y="28314"/>
                </a:lnTo>
                <a:lnTo>
                  <a:pt x="34656" y="28274"/>
                </a:lnTo>
                <a:lnTo>
                  <a:pt x="34556" y="28234"/>
                </a:lnTo>
                <a:lnTo>
                  <a:pt x="34153" y="28234"/>
                </a:lnTo>
                <a:lnTo>
                  <a:pt x="33911" y="28274"/>
                </a:lnTo>
                <a:lnTo>
                  <a:pt x="33650" y="28314"/>
                </a:lnTo>
                <a:lnTo>
                  <a:pt x="33589" y="27025"/>
                </a:lnTo>
                <a:lnTo>
                  <a:pt x="33952" y="27005"/>
                </a:lnTo>
                <a:lnTo>
                  <a:pt x="34052" y="26985"/>
                </a:lnTo>
                <a:lnTo>
                  <a:pt x="34153" y="26945"/>
                </a:lnTo>
                <a:lnTo>
                  <a:pt x="34254" y="26905"/>
                </a:lnTo>
                <a:lnTo>
                  <a:pt x="34375" y="26844"/>
                </a:lnTo>
                <a:lnTo>
                  <a:pt x="34455" y="26784"/>
                </a:lnTo>
                <a:lnTo>
                  <a:pt x="34516" y="26683"/>
                </a:lnTo>
                <a:lnTo>
                  <a:pt x="34556" y="26582"/>
                </a:lnTo>
                <a:lnTo>
                  <a:pt x="34536" y="26542"/>
                </a:lnTo>
                <a:lnTo>
                  <a:pt x="34536" y="26482"/>
                </a:lnTo>
                <a:lnTo>
                  <a:pt x="34495" y="26401"/>
                </a:lnTo>
                <a:lnTo>
                  <a:pt x="34435" y="26321"/>
                </a:lnTo>
                <a:lnTo>
                  <a:pt x="34375" y="26260"/>
                </a:lnTo>
                <a:lnTo>
                  <a:pt x="34294" y="26200"/>
                </a:lnTo>
                <a:lnTo>
                  <a:pt x="34213" y="26159"/>
                </a:lnTo>
                <a:lnTo>
                  <a:pt x="34133" y="26139"/>
                </a:lnTo>
                <a:lnTo>
                  <a:pt x="33952" y="26099"/>
                </a:lnTo>
                <a:lnTo>
                  <a:pt x="33549" y="26079"/>
                </a:lnTo>
                <a:lnTo>
                  <a:pt x="33529" y="25435"/>
                </a:lnTo>
                <a:lnTo>
                  <a:pt x="33509" y="24730"/>
                </a:lnTo>
                <a:lnTo>
                  <a:pt x="33811" y="24649"/>
                </a:lnTo>
                <a:lnTo>
                  <a:pt x="34113" y="24548"/>
                </a:lnTo>
                <a:lnTo>
                  <a:pt x="34254" y="24488"/>
                </a:lnTo>
                <a:lnTo>
                  <a:pt x="34395" y="24408"/>
                </a:lnTo>
                <a:lnTo>
                  <a:pt x="34516" y="24327"/>
                </a:lnTo>
                <a:lnTo>
                  <a:pt x="34596" y="24226"/>
                </a:lnTo>
                <a:lnTo>
                  <a:pt x="34656" y="24126"/>
                </a:lnTo>
                <a:lnTo>
                  <a:pt x="34677" y="24005"/>
                </a:lnTo>
                <a:lnTo>
                  <a:pt x="34656" y="23964"/>
                </a:lnTo>
                <a:lnTo>
                  <a:pt x="34636" y="23924"/>
                </a:lnTo>
                <a:lnTo>
                  <a:pt x="34596" y="23864"/>
                </a:lnTo>
                <a:lnTo>
                  <a:pt x="34556" y="23844"/>
                </a:lnTo>
                <a:lnTo>
                  <a:pt x="34435" y="23783"/>
                </a:lnTo>
                <a:lnTo>
                  <a:pt x="34314" y="23743"/>
                </a:lnTo>
                <a:lnTo>
                  <a:pt x="34173" y="23703"/>
                </a:lnTo>
                <a:lnTo>
                  <a:pt x="33750" y="23703"/>
                </a:lnTo>
                <a:lnTo>
                  <a:pt x="33468" y="23743"/>
                </a:lnTo>
                <a:lnTo>
                  <a:pt x="33428" y="22434"/>
                </a:lnTo>
                <a:lnTo>
                  <a:pt x="33589" y="22414"/>
                </a:lnTo>
                <a:lnTo>
                  <a:pt x="33750" y="22374"/>
                </a:lnTo>
                <a:lnTo>
                  <a:pt x="33911" y="22313"/>
                </a:lnTo>
                <a:lnTo>
                  <a:pt x="34052" y="22233"/>
                </a:lnTo>
                <a:lnTo>
                  <a:pt x="34193" y="22152"/>
                </a:lnTo>
                <a:lnTo>
                  <a:pt x="34314" y="22051"/>
                </a:lnTo>
                <a:lnTo>
                  <a:pt x="34415" y="21931"/>
                </a:lnTo>
                <a:lnTo>
                  <a:pt x="34495" y="21790"/>
                </a:lnTo>
                <a:lnTo>
                  <a:pt x="34536" y="21709"/>
                </a:lnTo>
                <a:lnTo>
                  <a:pt x="34516" y="21629"/>
                </a:lnTo>
                <a:lnTo>
                  <a:pt x="34475" y="21548"/>
                </a:lnTo>
                <a:lnTo>
                  <a:pt x="34435" y="21528"/>
                </a:lnTo>
                <a:lnTo>
                  <a:pt x="34375" y="21508"/>
                </a:lnTo>
                <a:lnTo>
                  <a:pt x="34052" y="21467"/>
                </a:lnTo>
                <a:lnTo>
                  <a:pt x="33710" y="21467"/>
                </a:lnTo>
                <a:lnTo>
                  <a:pt x="33388" y="21488"/>
                </a:lnTo>
                <a:lnTo>
                  <a:pt x="33348" y="19736"/>
                </a:lnTo>
                <a:lnTo>
                  <a:pt x="33549" y="19695"/>
                </a:lnTo>
                <a:lnTo>
                  <a:pt x="33750" y="19655"/>
                </a:lnTo>
                <a:lnTo>
                  <a:pt x="33911" y="19575"/>
                </a:lnTo>
                <a:lnTo>
                  <a:pt x="34093" y="19474"/>
                </a:lnTo>
                <a:lnTo>
                  <a:pt x="34254" y="19353"/>
                </a:lnTo>
                <a:lnTo>
                  <a:pt x="34314" y="19293"/>
                </a:lnTo>
                <a:lnTo>
                  <a:pt x="34354" y="19192"/>
                </a:lnTo>
                <a:lnTo>
                  <a:pt x="34354" y="19152"/>
                </a:lnTo>
                <a:lnTo>
                  <a:pt x="34334" y="19111"/>
                </a:lnTo>
                <a:lnTo>
                  <a:pt x="34294" y="19071"/>
                </a:lnTo>
                <a:lnTo>
                  <a:pt x="34254" y="19031"/>
                </a:lnTo>
                <a:lnTo>
                  <a:pt x="34072" y="18950"/>
                </a:lnTo>
                <a:lnTo>
                  <a:pt x="33911" y="18890"/>
                </a:lnTo>
                <a:lnTo>
                  <a:pt x="33730" y="18850"/>
                </a:lnTo>
                <a:lnTo>
                  <a:pt x="33529" y="18829"/>
                </a:lnTo>
                <a:lnTo>
                  <a:pt x="33307" y="18829"/>
                </a:lnTo>
                <a:lnTo>
                  <a:pt x="33267" y="17420"/>
                </a:lnTo>
                <a:lnTo>
                  <a:pt x="33509" y="17400"/>
                </a:lnTo>
                <a:lnTo>
                  <a:pt x="33629" y="17380"/>
                </a:lnTo>
                <a:lnTo>
                  <a:pt x="33750" y="17359"/>
                </a:lnTo>
                <a:lnTo>
                  <a:pt x="33871" y="17319"/>
                </a:lnTo>
                <a:lnTo>
                  <a:pt x="33992" y="17279"/>
                </a:lnTo>
                <a:lnTo>
                  <a:pt x="34052" y="17239"/>
                </a:lnTo>
                <a:lnTo>
                  <a:pt x="34093" y="17198"/>
                </a:lnTo>
                <a:lnTo>
                  <a:pt x="34113" y="17138"/>
                </a:lnTo>
                <a:lnTo>
                  <a:pt x="34113" y="17077"/>
                </a:lnTo>
                <a:lnTo>
                  <a:pt x="34072" y="16957"/>
                </a:lnTo>
                <a:lnTo>
                  <a:pt x="33992" y="16856"/>
                </a:lnTo>
                <a:lnTo>
                  <a:pt x="33911" y="16775"/>
                </a:lnTo>
                <a:lnTo>
                  <a:pt x="33791" y="16715"/>
                </a:lnTo>
                <a:lnTo>
                  <a:pt x="33670" y="16675"/>
                </a:lnTo>
                <a:lnTo>
                  <a:pt x="33529" y="16655"/>
                </a:lnTo>
                <a:lnTo>
                  <a:pt x="33247" y="16655"/>
                </a:lnTo>
                <a:lnTo>
                  <a:pt x="33227" y="15950"/>
                </a:lnTo>
                <a:lnTo>
                  <a:pt x="33186" y="15587"/>
                </a:lnTo>
                <a:lnTo>
                  <a:pt x="33166" y="15245"/>
                </a:lnTo>
                <a:lnTo>
                  <a:pt x="33388" y="15265"/>
                </a:lnTo>
                <a:lnTo>
                  <a:pt x="33609" y="15265"/>
                </a:lnTo>
                <a:lnTo>
                  <a:pt x="34052" y="15245"/>
                </a:lnTo>
                <a:lnTo>
                  <a:pt x="34153" y="15225"/>
                </a:lnTo>
                <a:lnTo>
                  <a:pt x="34254" y="15205"/>
                </a:lnTo>
                <a:lnTo>
                  <a:pt x="34314" y="15144"/>
                </a:lnTo>
                <a:lnTo>
                  <a:pt x="34375" y="15104"/>
                </a:lnTo>
                <a:lnTo>
                  <a:pt x="34435" y="15023"/>
                </a:lnTo>
                <a:lnTo>
                  <a:pt x="34455" y="14963"/>
                </a:lnTo>
                <a:lnTo>
                  <a:pt x="34475" y="14883"/>
                </a:lnTo>
                <a:lnTo>
                  <a:pt x="34495" y="14802"/>
                </a:lnTo>
                <a:lnTo>
                  <a:pt x="34475" y="14721"/>
                </a:lnTo>
                <a:lnTo>
                  <a:pt x="34455" y="14641"/>
                </a:lnTo>
                <a:lnTo>
                  <a:pt x="34435" y="14560"/>
                </a:lnTo>
                <a:lnTo>
                  <a:pt x="34375" y="14500"/>
                </a:lnTo>
                <a:lnTo>
                  <a:pt x="34314" y="14439"/>
                </a:lnTo>
                <a:lnTo>
                  <a:pt x="34254" y="14399"/>
                </a:lnTo>
                <a:lnTo>
                  <a:pt x="34153" y="14379"/>
                </a:lnTo>
                <a:lnTo>
                  <a:pt x="34052" y="14359"/>
                </a:lnTo>
                <a:lnTo>
                  <a:pt x="33529" y="14359"/>
                </a:lnTo>
                <a:lnTo>
                  <a:pt x="33267" y="14379"/>
                </a:lnTo>
                <a:lnTo>
                  <a:pt x="33126" y="14399"/>
                </a:lnTo>
                <a:lnTo>
                  <a:pt x="33005" y="14439"/>
                </a:lnTo>
                <a:lnTo>
                  <a:pt x="32945" y="14198"/>
                </a:lnTo>
                <a:lnTo>
                  <a:pt x="32864" y="13956"/>
                </a:lnTo>
                <a:lnTo>
                  <a:pt x="32804" y="13856"/>
                </a:lnTo>
                <a:lnTo>
                  <a:pt x="32743" y="13795"/>
                </a:lnTo>
                <a:lnTo>
                  <a:pt x="32663" y="13755"/>
                </a:lnTo>
                <a:lnTo>
                  <a:pt x="32562" y="13735"/>
                </a:lnTo>
                <a:lnTo>
                  <a:pt x="32482" y="13755"/>
                </a:lnTo>
                <a:lnTo>
                  <a:pt x="32401" y="13795"/>
                </a:lnTo>
                <a:lnTo>
                  <a:pt x="32341" y="13856"/>
                </a:lnTo>
                <a:lnTo>
                  <a:pt x="32280" y="13956"/>
                </a:lnTo>
                <a:lnTo>
                  <a:pt x="28333" y="14037"/>
                </a:lnTo>
                <a:lnTo>
                  <a:pt x="24407" y="14097"/>
                </a:lnTo>
                <a:lnTo>
                  <a:pt x="20460" y="14117"/>
                </a:lnTo>
                <a:lnTo>
                  <a:pt x="16533" y="14137"/>
                </a:lnTo>
                <a:lnTo>
                  <a:pt x="11660" y="14117"/>
                </a:lnTo>
                <a:lnTo>
                  <a:pt x="11579" y="7673"/>
                </a:lnTo>
                <a:lnTo>
                  <a:pt x="11539" y="3968"/>
                </a:lnTo>
                <a:lnTo>
                  <a:pt x="11498" y="2196"/>
                </a:lnTo>
                <a:lnTo>
                  <a:pt x="11498" y="1854"/>
                </a:lnTo>
                <a:lnTo>
                  <a:pt x="11478" y="1511"/>
                </a:lnTo>
                <a:lnTo>
                  <a:pt x="11458" y="1169"/>
                </a:lnTo>
                <a:lnTo>
                  <a:pt x="11418" y="1008"/>
                </a:lnTo>
                <a:lnTo>
                  <a:pt x="11378" y="847"/>
                </a:lnTo>
                <a:close/>
                <a:moveTo>
                  <a:pt x="1410" y="14862"/>
                </a:moveTo>
                <a:lnTo>
                  <a:pt x="1732" y="14943"/>
                </a:lnTo>
                <a:lnTo>
                  <a:pt x="2054" y="14983"/>
                </a:lnTo>
                <a:lnTo>
                  <a:pt x="2719" y="15023"/>
                </a:lnTo>
                <a:lnTo>
                  <a:pt x="4632" y="15124"/>
                </a:lnTo>
                <a:lnTo>
                  <a:pt x="5638" y="15164"/>
                </a:lnTo>
                <a:lnTo>
                  <a:pt x="6645" y="15185"/>
                </a:lnTo>
                <a:lnTo>
                  <a:pt x="8659" y="15225"/>
                </a:lnTo>
                <a:lnTo>
                  <a:pt x="10612" y="15245"/>
                </a:lnTo>
                <a:lnTo>
                  <a:pt x="10713" y="15346"/>
                </a:lnTo>
                <a:lnTo>
                  <a:pt x="10834" y="15406"/>
                </a:lnTo>
                <a:lnTo>
                  <a:pt x="10955" y="15446"/>
                </a:lnTo>
                <a:lnTo>
                  <a:pt x="11096" y="15466"/>
                </a:lnTo>
                <a:lnTo>
                  <a:pt x="11217" y="15466"/>
                </a:lnTo>
                <a:lnTo>
                  <a:pt x="11357" y="15426"/>
                </a:lnTo>
                <a:lnTo>
                  <a:pt x="11458" y="15346"/>
                </a:lnTo>
                <a:lnTo>
                  <a:pt x="11559" y="15265"/>
                </a:lnTo>
                <a:lnTo>
                  <a:pt x="16533" y="15305"/>
                </a:lnTo>
                <a:lnTo>
                  <a:pt x="20399" y="15305"/>
                </a:lnTo>
                <a:lnTo>
                  <a:pt x="24266" y="15265"/>
                </a:lnTo>
                <a:lnTo>
                  <a:pt x="28152" y="15205"/>
                </a:lnTo>
                <a:lnTo>
                  <a:pt x="32018" y="15124"/>
                </a:lnTo>
                <a:lnTo>
                  <a:pt x="32018" y="15124"/>
                </a:lnTo>
                <a:lnTo>
                  <a:pt x="31978" y="15527"/>
                </a:lnTo>
                <a:lnTo>
                  <a:pt x="31958" y="15950"/>
                </a:lnTo>
                <a:lnTo>
                  <a:pt x="31958" y="16755"/>
                </a:lnTo>
                <a:lnTo>
                  <a:pt x="31958" y="19655"/>
                </a:lnTo>
                <a:lnTo>
                  <a:pt x="31978" y="21105"/>
                </a:lnTo>
                <a:lnTo>
                  <a:pt x="32018" y="22535"/>
                </a:lnTo>
                <a:lnTo>
                  <a:pt x="32099" y="25435"/>
                </a:lnTo>
                <a:lnTo>
                  <a:pt x="32180" y="28314"/>
                </a:lnTo>
                <a:lnTo>
                  <a:pt x="32300" y="31214"/>
                </a:lnTo>
                <a:lnTo>
                  <a:pt x="32461" y="34094"/>
                </a:lnTo>
                <a:lnTo>
                  <a:pt x="32522" y="35181"/>
                </a:lnTo>
                <a:lnTo>
                  <a:pt x="17540" y="35302"/>
                </a:lnTo>
                <a:lnTo>
                  <a:pt x="9525" y="35362"/>
                </a:lnTo>
                <a:lnTo>
                  <a:pt x="5659" y="35382"/>
                </a:lnTo>
                <a:lnTo>
                  <a:pt x="3725" y="35403"/>
                </a:lnTo>
                <a:lnTo>
                  <a:pt x="2779" y="35443"/>
                </a:lnTo>
                <a:lnTo>
                  <a:pt x="1812" y="35483"/>
                </a:lnTo>
                <a:lnTo>
                  <a:pt x="1712" y="34436"/>
                </a:lnTo>
                <a:lnTo>
                  <a:pt x="1631" y="33409"/>
                </a:lnTo>
                <a:lnTo>
                  <a:pt x="1530" y="32060"/>
                </a:lnTo>
                <a:lnTo>
                  <a:pt x="1450" y="30711"/>
                </a:lnTo>
                <a:lnTo>
                  <a:pt x="1389" y="29361"/>
                </a:lnTo>
                <a:lnTo>
                  <a:pt x="1329" y="28012"/>
                </a:lnTo>
                <a:lnTo>
                  <a:pt x="1289" y="26663"/>
                </a:lnTo>
                <a:lnTo>
                  <a:pt x="1269" y="25314"/>
                </a:lnTo>
                <a:lnTo>
                  <a:pt x="1269" y="23964"/>
                </a:lnTo>
                <a:lnTo>
                  <a:pt x="1269" y="22615"/>
                </a:lnTo>
                <a:lnTo>
                  <a:pt x="1309" y="21266"/>
                </a:lnTo>
                <a:lnTo>
                  <a:pt x="1329" y="19917"/>
                </a:lnTo>
                <a:lnTo>
                  <a:pt x="1450" y="17218"/>
                </a:lnTo>
                <a:lnTo>
                  <a:pt x="1490" y="15950"/>
                </a:lnTo>
                <a:lnTo>
                  <a:pt x="1510" y="15688"/>
                </a:lnTo>
                <a:lnTo>
                  <a:pt x="1510" y="15406"/>
                </a:lnTo>
                <a:lnTo>
                  <a:pt x="1470" y="15124"/>
                </a:lnTo>
                <a:lnTo>
                  <a:pt x="1450" y="15003"/>
                </a:lnTo>
                <a:lnTo>
                  <a:pt x="1410" y="14862"/>
                </a:lnTo>
                <a:close/>
                <a:moveTo>
                  <a:pt x="11337" y="1"/>
                </a:moveTo>
                <a:lnTo>
                  <a:pt x="11156" y="21"/>
                </a:lnTo>
                <a:lnTo>
                  <a:pt x="10995" y="61"/>
                </a:lnTo>
                <a:lnTo>
                  <a:pt x="10834" y="142"/>
                </a:lnTo>
                <a:lnTo>
                  <a:pt x="10774" y="182"/>
                </a:lnTo>
                <a:lnTo>
                  <a:pt x="10713" y="263"/>
                </a:lnTo>
                <a:lnTo>
                  <a:pt x="10673" y="303"/>
                </a:lnTo>
                <a:lnTo>
                  <a:pt x="10673" y="343"/>
                </a:lnTo>
                <a:lnTo>
                  <a:pt x="10673" y="384"/>
                </a:lnTo>
                <a:lnTo>
                  <a:pt x="10673" y="424"/>
                </a:lnTo>
                <a:lnTo>
                  <a:pt x="10693" y="444"/>
                </a:lnTo>
                <a:lnTo>
                  <a:pt x="10592" y="625"/>
                </a:lnTo>
                <a:lnTo>
                  <a:pt x="10512" y="806"/>
                </a:lnTo>
                <a:lnTo>
                  <a:pt x="10471" y="1008"/>
                </a:lnTo>
                <a:lnTo>
                  <a:pt x="10431" y="1209"/>
                </a:lnTo>
                <a:lnTo>
                  <a:pt x="10411" y="1612"/>
                </a:lnTo>
                <a:lnTo>
                  <a:pt x="10411" y="2035"/>
                </a:lnTo>
                <a:lnTo>
                  <a:pt x="10411" y="3807"/>
                </a:lnTo>
                <a:lnTo>
                  <a:pt x="10431" y="7512"/>
                </a:lnTo>
                <a:lnTo>
                  <a:pt x="10512" y="14097"/>
                </a:lnTo>
                <a:lnTo>
                  <a:pt x="8659" y="14077"/>
                </a:lnTo>
                <a:lnTo>
                  <a:pt x="4793" y="14017"/>
                </a:lnTo>
                <a:lnTo>
                  <a:pt x="3846" y="14017"/>
                </a:lnTo>
                <a:lnTo>
                  <a:pt x="2880" y="14037"/>
                </a:lnTo>
                <a:lnTo>
                  <a:pt x="2376" y="14037"/>
                </a:lnTo>
                <a:lnTo>
                  <a:pt x="1913" y="14057"/>
                </a:lnTo>
                <a:lnTo>
                  <a:pt x="1671" y="14077"/>
                </a:lnTo>
                <a:lnTo>
                  <a:pt x="1450" y="14117"/>
                </a:lnTo>
                <a:lnTo>
                  <a:pt x="1208" y="14178"/>
                </a:lnTo>
                <a:lnTo>
                  <a:pt x="987" y="14278"/>
                </a:lnTo>
                <a:lnTo>
                  <a:pt x="926" y="14319"/>
                </a:lnTo>
                <a:lnTo>
                  <a:pt x="886" y="14379"/>
                </a:lnTo>
                <a:lnTo>
                  <a:pt x="866" y="14439"/>
                </a:lnTo>
                <a:lnTo>
                  <a:pt x="866" y="14520"/>
                </a:lnTo>
                <a:lnTo>
                  <a:pt x="765" y="14601"/>
                </a:lnTo>
                <a:lnTo>
                  <a:pt x="685" y="14701"/>
                </a:lnTo>
                <a:lnTo>
                  <a:pt x="604" y="14822"/>
                </a:lnTo>
                <a:lnTo>
                  <a:pt x="564" y="14943"/>
                </a:lnTo>
                <a:lnTo>
                  <a:pt x="503" y="15084"/>
                </a:lnTo>
                <a:lnTo>
                  <a:pt x="463" y="15346"/>
                </a:lnTo>
                <a:lnTo>
                  <a:pt x="403" y="15628"/>
                </a:lnTo>
                <a:lnTo>
                  <a:pt x="362" y="15990"/>
                </a:lnTo>
                <a:lnTo>
                  <a:pt x="322" y="16332"/>
                </a:lnTo>
                <a:lnTo>
                  <a:pt x="262" y="17057"/>
                </a:lnTo>
                <a:lnTo>
                  <a:pt x="181" y="18407"/>
                </a:lnTo>
                <a:lnTo>
                  <a:pt x="121" y="19756"/>
                </a:lnTo>
                <a:lnTo>
                  <a:pt x="60" y="21145"/>
                </a:lnTo>
                <a:lnTo>
                  <a:pt x="20" y="22535"/>
                </a:lnTo>
                <a:lnTo>
                  <a:pt x="20" y="23924"/>
                </a:lnTo>
                <a:lnTo>
                  <a:pt x="0" y="25314"/>
                </a:lnTo>
                <a:lnTo>
                  <a:pt x="20" y="26663"/>
                </a:lnTo>
                <a:lnTo>
                  <a:pt x="60" y="28012"/>
                </a:lnTo>
                <a:lnTo>
                  <a:pt x="101" y="29361"/>
                </a:lnTo>
                <a:lnTo>
                  <a:pt x="161" y="30711"/>
                </a:lnTo>
                <a:lnTo>
                  <a:pt x="222" y="32100"/>
                </a:lnTo>
                <a:lnTo>
                  <a:pt x="302" y="33489"/>
                </a:lnTo>
                <a:lnTo>
                  <a:pt x="342" y="34194"/>
                </a:lnTo>
                <a:lnTo>
                  <a:pt x="403" y="34899"/>
                </a:lnTo>
                <a:lnTo>
                  <a:pt x="483" y="35584"/>
                </a:lnTo>
                <a:lnTo>
                  <a:pt x="584" y="36268"/>
                </a:lnTo>
                <a:lnTo>
                  <a:pt x="604" y="36369"/>
                </a:lnTo>
                <a:lnTo>
                  <a:pt x="644" y="36450"/>
                </a:lnTo>
                <a:lnTo>
                  <a:pt x="685" y="36510"/>
                </a:lnTo>
                <a:lnTo>
                  <a:pt x="725" y="36571"/>
                </a:lnTo>
                <a:lnTo>
                  <a:pt x="805" y="36631"/>
                </a:lnTo>
                <a:lnTo>
                  <a:pt x="866" y="36671"/>
                </a:lnTo>
                <a:lnTo>
                  <a:pt x="1027" y="36711"/>
                </a:lnTo>
                <a:lnTo>
                  <a:pt x="1188" y="36732"/>
                </a:lnTo>
                <a:lnTo>
                  <a:pt x="1349" y="36711"/>
                </a:lnTo>
                <a:lnTo>
                  <a:pt x="1510" y="36651"/>
                </a:lnTo>
                <a:lnTo>
                  <a:pt x="1651" y="36550"/>
                </a:lnTo>
                <a:lnTo>
                  <a:pt x="1973" y="36571"/>
                </a:lnTo>
                <a:lnTo>
                  <a:pt x="2296" y="36591"/>
                </a:lnTo>
                <a:lnTo>
                  <a:pt x="2940" y="36591"/>
                </a:lnTo>
                <a:lnTo>
                  <a:pt x="3987" y="36611"/>
                </a:lnTo>
                <a:lnTo>
                  <a:pt x="5034" y="36611"/>
                </a:lnTo>
                <a:lnTo>
                  <a:pt x="9042" y="36591"/>
                </a:lnTo>
                <a:lnTo>
                  <a:pt x="17056" y="36550"/>
                </a:lnTo>
                <a:lnTo>
                  <a:pt x="32703" y="36490"/>
                </a:lnTo>
                <a:lnTo>
                  <a:pt x="32804" y="36973"/>
                </a:lnTo>
                <a:lnTo>
                  <a:pt x="32844" y="37094"/>
                </a:lnTo>
                <a:lnTo>
                  <a:pt x="32905" y="37175"/>
                </a:lnTo>
                <a:lnTo>
                  <a:pt x="32965" y="37255"/>
                </a:lnTo>
                <a:lnTo>
                  <a:pt x="33045" y="37316"/>
                </a:lnTo>
                <a:lnTo>
                  <a:pt x="33126" y="37356"/>
                </a:lnTo>
                <a:lnTo>
                  <a:pt x="33207" y="37376"/>
                </a:lnTo>
                <a:lnTo>
                  <a:pt x="33307" y="37376"/>
                </a:lnTo>
                <a:lnTo>
                  <a:pt x="33388" y="37356"/>
                </a:lnTo>
                <a:lnTo>
                  <a:pt x="33488" y="37336"/>
                </a:lnTo>
                <a:lnTo>
                  <a:pt x="33569" y="37295"/>
                </a:lnTo>
                <a:lnTo>
                  <a:pt x="33670" y="37255"/>
                </a:lnTo>
                <a:lnTo>
                  <a:pt x="33730" y="37195"/>
                </a:lnTo>
                <a:lnTo>
                  <a:pt x="33811" y="37114"/>
                </a:lnTo>
                <a:lnTo>
                  <a:pt x="33851" y="37034"/>
                </a:lnTo>
                <a:lnTo>
                  <a:pt x="33891" y="36933"/>
                </a:lnTo>
                <a:lnTo>
                  <a:pt x="33911" y="36832"/>
                </a:lnTo>
                <a:lnTo>
                  <a:pt x="33972" y="36329"/>
                </a:lnTo>
                <a:lnTo>
                  <a:pt x="34072" y="36228"/>
                </a:lnTo>
                <a:lnTo>
                  <a:pt x="34133" y="36107"/>
                </a:lnTo>
                <a:lnTo>
                  <a:pt x="34173" y="35987"/>
                </a:lnTo>
                <a:lnTo>
                  <a:pt x="34193" y="35846"/>
                </a:lnTo>
                <a:lnTo>
                  <a:pt x="34173" y="35705"/>
                </a:lnTo>
                <a:lnTo>
                  <a:pt x="34153" y="35584"/>
                </a:lnTo>
                <a:lnTo>
                  <a:pt x="34093" y="35463"/>
                </a:lnTo>
                <a:lnTo>
                  <a:pt x="34012" y="35362"/>
                </a:lnTo>
                <a:lnTo>
                  <a:pt x="34012" y="35302"/>
                </a:lnTo>
                <a:lnTo>
                  <a:pt x="35845" y="35181"/>
                </a:lnTo>
                <a:lnTo>
                  <a:pt x="36932" y="35100"/>
                </a:lnTo>
                <a:lnTo>
                  <a:pt x="37174" y="35080"/>
                </a:lnTo>
                <a:lnTo>
                  <a:pt x="37294" y="35141"/>
                </a:lnTo>
                <a:lnTo>
                  <a:pt x="37415" y="35161"/>
                </a:lnTo>
                <a:lnTo>
                  <a:pt x="37536" y="35161"/>
                </a:lnTo>
                <a:lnTo>
                  <a:pt x="37657" y="35141"/>
                </a:lnTo>
                <a:lnTo>
                  <a:pt x="37778" y="35100"/>
                </a:lnTo>
                <a:lnTo>
                  <a:pt x="37878" y="35020"/>
                </a:lnTo>
                <a:lnTo>
                  <a:pt x="37939" y="34919"/>
                </a:lnTo>
                <a:lnTo>
                  <a:pt x="37979" y="34778"/>
                </a:lnTo>
                <a:lnTo>
                  <a:pt x="38080" y="34295"/>
                </a:lnTo>
                <a:lnTo>
                  <a:pt x="38120" y="33792"/>
                </a:lnTo>
                <a:lnTo>
                  <a:pt x="38160" y="33288"/>
                </a:lnTo>
                <a:lnTo>
                  <a:pt x="38181" y="32805"/>
                </a:lnTo>
                <a:lnTo>
                  <a:pt x="38160" y="31798"/>
                </a:lnTo>
                <a:lnTo>
                  <a:pt x="38140" y="30791"/>
                </a:lnTo>
                <a:lnTo>
                  <a:pt x="38100" y="26764"/>
                </a:lnTo>
                <a:lnTo>
                  <a:pt x="38060" y="24770"/>
                </a:lnTo>
                <a:lnTo>
                  <a:pt x="38019" y="22756"/>
                </a:lnTo>
                <a:lnTo>
                  <a:pt x="37959" y="20742"/>
                </a:lnTo>
                <a:lnTo>
                  <a:pt x="37919" y="18729"/>
                </a:lnTo>
                <a:lnTo>
                  <a:pt x="37818" y="10694"/>
                </a:lnTo>
                <a:lnTo>
                  <a:pt x="37758" y="6687"/>
                </a:lnTo>
                <a:lnTo>
                  <a:pt x="37717" y="2659"/>
                </a:lnTo>
                <a:lnTo>
                  <a:pt x="37717" y="2276"/>
                </a:lnTo>
                <a:lnTo>
                  <a:pt x="37697" y="1894"/>
                </a:lnTo>
                <a:lnTo>
                  <a:pt x="37657" y="1511"/>
                </a:lnTo>
                <a:lnTo>
                  <a:pt x="37576" y="1129"/>
                </a:lnTo>
                <a:lnTo>
                  <a:pt x="37576" y="1048"/>
                </a:lnTo>
                <a:lnTo>
                  <a:pt x="37556" y="968"/>
                </a:lnTo>
                <a:lnTo>
                  <a:pt x="37536" y="907"/>
                </a:lnTo>
                <a:lnTo>
                  <a:pt x="37476" y="827"/>
                </a:lnTo>
                <a:lnTo>
                  <a:pt x="37415" y="786"/>
                </a:lnTo>
                <a:lnTo>
                  <a:pt x="37355" y="726"/>
                </a:lnTo>
                <a:lnTo>
                  <a:pt x="37254" y="706"/>
                </a:lnTo>
                <a:lnTo>
                  <a:pt x="37154" y="686"/>
                </a:lnTo>
                <a:lnTo>
                  <a:pt x="36308" y="706"/>
                </a:lnTo>
                <a:lnTo>
                  <a:pt x="35482" y="726"/>
                </a:lnTo>
                <a:lnTo>
                  <a:pt x="34656" y="786"/>
                </a:lnTo>
                <a:lnTo>
                  <a:pt x="33811" y="827"/>
                </a:lnTo>
                <a:lnTo>
                  <a:pt x="32139" y="867"/>
                </a:lnTo>
                <a:lnTo>
                  <a:pt x="30468" y="887"/>
                </a:lnTo>
                <a:lnTo>
                  <a:pt x="28817" y="907"/>
                </a:lnTo>
                <a:lnTo>
                  <a:pt x="27145" y="887"/>
                </a:lnTo>
                <a:lnTo>
                  <a:pt x="25474" y="867"/>
                </a:lnTo>
                <a:lnTo>
                  <a:pt x="23802" y="827"/>
                </a:lnTo>
                <a:lnTo>
                  <a:pt x="22131" y="766"/>
                </a:lnTo>
                <a:lnTo>
                  <a:pt x="20460" y="686"/>
                </a:lnTo>
                <a:lnTo>
                  <a:pt x="18808" y="605"/>
                </a:lnTo>
                <a:lnTo>
                  <a:pt x="17137" y="484"/>
                </a:lnTo>
                <a:lnTo>
                  <a:pt x="15466" y="363"/>
                </a:lnTo>
                <a:lnTo>
                  <a:pt x="13814" y="222"/>
                </a:lnTo>
                <a:lnTo>
                  <a:pt x="12062" y="61"/>
                </a:lnTo>
                <a:lnTo>
                  <a:pt x="11720" y="21"/>
                </a:lnTo>
                <a:lnTo>
                  <a:pt x="11539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114517" y="3432830"/>
            <a:ext cx="615652" cy="564708"/>
          </a:xfrm>
          <a:custGeom>
            <a:pathLst>
              <a:path extrusionOk="0" h="33993" w="37054">
                <a:moveTo>
                  <a:pt x="22353" y="1390"/>
                </a:moveTo>
                <a:lnTo>
                  <a:pt x="22232" y="1410"/>
                </a:lnTo>
                <a:lnTo>
                  <a:pt x="22111" y="1430"/>
                </a:lnTo>
                <a:lnTo>
                  <a:pt x="21890" y="1531"/>
                </a:lnTo>
                <a:lnTo>
                  <a:pt x="21648" y="1652"/>
                </a:lnTo>
                <a:lnTo>
                  <a:pt x="21447" y="1793"/>
                </a:lnTo>
                <a:lnTo>
                  <a:pt x="21265" y="1974"/>
                </a:lnTo>
                <a:lnTo>
                  <a:pt x="21104" y="2175"/>
                </a:lnTo>
                <a:lnTo>
                  <a:pt x="21004" y="2377"/>
                </a:lnTo>
                <a:lnTo>
                  <a:pt x="20983" y="2417"/>
                </a:lnTo>
                <a:lnTo>
                  <a:pt x="20963" y="2477"/>
                </a:lnTo>
                <a:lnTo>
                  <a:pt x="21004" y="2558"/>
                </a:lnTo>
                <a:lnTo>
                  <a:pt x="21024" y="2598"/>
                </a:lnTo>
                <a:lnTo>
                  <a:pt x="21064" y="2639"/>
                </a:lnTo>
                <a:lnTo>
                  <a:pt x="21104" y="2659"/>
                </a:lnTo>
                <a:lnTo>
                  <a:pt x="21165" y="2659"/>
                </a:lnTo>
                <a:lnTo>
                  <a:pt x="21386" y="2639"/>
                </a:lnTo>
                <a:lnTo>
                  <a:pt x="21628" y="2578"/>
                </a:lnTo>
                <a:lnTo>
                  <a:pt x="21869" y="2498"/>
                </a:lnTo>
                <a:lnTo>
                  <a:pt x="22111" y="2377"/>
                </a:lnTo>
                <a:lnTo>
                  <a:pt x="22312" y="2216"/>
                </a:lnTo>
                <a:lnTo>
                  <a:pt x="22494" y="2055"/>
                </a:lnTo>
                <a:lnTo>
                  <a:pt x="22554" y="1954"/>
                </a:lnTo>
                <a:lnTo>
                  <a:pt x="22635" y="1853"/>
                </a:lnTo>
                <a:lnTo>
                  <a:pt x="22675" y="1752"/>
                </a:lnTo>
                <a:lnTo>
                  <a:pt x="22715" y="1632"/>
                </a:lnTo>
                <a:lnTo>
                  <a:pt x="22715" y="1571"/>
                </a:lnTo>
                <a:lnTo>
                  <a:pt x="22695" y="1491"/>
                </a:lnTo>
                <a:lnTo>
                  <a:pt x="22655" y="1450"/>
                </a:lnTo>
                <a:lnTo>
                  <a:pt x="22594" y="1410"/>
                </a:lnTo>
                <a:lnTo>
                  <a:pt x="22474" y="1390"/>
                </a:lnTo>
                <a:close/>
                <a:moveTo>
                  <a:pt x="19332" y="0"/>
                </a:moveTo>
                <a:lnTo>
                  <a:pt x="19191" y="61"/>
                </a:lnTo>
                <a:lnTo>
                  <a:pt x="19070" y="141"/>
                </a:lnTo>
                <a:lnTo>
                  <a:pt x="18950" y="262"/>
                </a:lnTo>
                <a:lnTo>
                  <a:pt x="18849" y="403"/>
                </a:lnTo>
                <a:lnTo>
                  <a:pt x="18768" y="564"/>
                </a:lnTo>
                <a:lnTo>
                  <a:pt x="18688" y="725"/>
                </a:lnTo>
                <a:lnTo>
                  <a:pt x="18567" y="1007"/>
                </a:lnTo>
                <a:lnTo>
                  <a:pt x="18406" y="1390"/>
                </a:lnTo>
                <a:lnTo>
                  <a:pt x="18325" y="1591"/>
                </a:lnTo>
                <a:lnTo>
                  <a:pt x="18245" y="1793"/>
                </a:lnTo>
                <a:lnTo>
                  <a:pt x="18204" y="1994"/>
                </a:lnTo>
                <a:lnTo>
                  <a:pt x="18184" y="2195"/>
                </a:lnTo>
                <a:lnTo>
                  <a:pt x="18204" y="2296"/>
                </a:lnTo>
                <a:lnTo>
                  <a:pt x="18225" y="2397"/>
                </a:lnTo>
                <a:lnTo>
                  <a:pt x="18245" y="2498"/>
                </a:lnTo>
                <a:lnTo>
                  <a:pt x="18305" y="2578"/>
                </a:lnTo>
                <a:lnTo>
                  <a:pt x="18366" y="2639"/>
                </a:lnTo>
                <a:lnTo>
                  <a:pt x="18426" y="2679"/>
                </a:lnTo>
                <a:lnTo>
                  <a:pt x="18507" y="2699"/>
                </a:lnTo>
                <a:lnTo>
                  <a:pt x="18587" y="2699"/>
                </a:lnTo>
                <a:lnTo>
                  <a:pt x="18688" y="2659"/>
                </a:lnTo>
                <a:lnTo>
                  <a:pt x="18768" y="2618"/>
                </a:lnTo>
                <a:lnTo>
                  <a:pt x="18909" y="2518"/>
                </a:lnTo>
                <a:lnTo>
                  <a:pt x="19010" y="2377"/>
                </a:lnTo>
                <a:lnTo>
                  <a:pt x="19090" y="2236"/>
                </a:lnTo>
                <a:lnTo>
                  <a:pt x="19171" y="2055"/>
                </a:lnTo>
                <a:lnTo>
                  <a:pt x="19231" y="1893"/>
                </a:lnTo>
                <a:lnTo>
                  <a:pt x="19332" y="1551"/>
                </a:lnTo>
                <a:lnTo>
                  <a:pt x="19453" y="1189"/>
                </a:lnTo>
                <a:lnTo>
                  <a:pt x="19513" y="1007"/>
                </a:lnTo>
                <a:lnTo>
                  <a:pt x="19574" y="806"/>
                </a:lnTo>
                <a:lnTo>
                  <a:pt x="19594" y="584"/>
                </a:lnTo>
                <a:lnTo>
                  <a:pt x="19594" y="403"/>
                </a:lnTo>
                <a:lnTo>
                  <a:pt x="19554" y="222"/>
                </a:lnTo>
                <a:lnTo>
                  <a:pt x="19513" y="121"/>
                </a:lnTo>
                <a:lnTo>
                  <a:pt x="19473" y="61"/>
                </a:lnTo>
                <a:lnTo>
                  <a:pt x="19413" y="0"/>
                </a:lnTo>
                <a:close/>
                <a:moveTo>
                  <a:pt x="15325" y="504"/>
                </a:moveTo>
                <a:lnTo>
                  <a:pt x="15305" y="544"/>
                </a:lnTo>
                <a:lnTo>
                  <a:pt x="15244" y="685"/>
                </a:lnTo>
                <a:lnTo>
                  <a:pt x="15184" y="826"/>
                </a:lnTo>
                <a:lnTo>
                  <a:pt x="15164" y="987"/>
                </a:lnTo>
                <a:lnTo>
                  <a:pt x="15164" y="1148"/>
                </a:lnTo>
                <a:lnTo>
                  <a:pt x="15184" y="1309"/>
                </a:lnTo>
                <a:lnTo>
                  <a:pt x="15204" y="1491"/>
                </a:lnTo>
                <a:lnTo>
                  <a:pt x="15285" y="1793"/>
                </a:lnTo>
                <a:lnTo>
                  <a:pt x="15385" y="2115"/>
                </a:lnTo>
                <a:lnTo>
                  <a:pt x="15446" y="2296"/>
                </a:lnTo>
                <a:lnTo>
                  <a:pt x="15546" y="2457"/>
                </a:lnTo>
                <a:lnTo>
                  <a:pt x="15647" y="2618"/>
                </a:lnTo>
                <a:lnTo>
                  <a:pt x="15707" y="2679"/>
                </a:lnTo>
                <a:lnTo>
                  <a:pt x="15768" y="2719"/>
                </a:lnTo>
                <a:lnTo>
                  <a:pt x="15848" y="2759"/>
                </a:lnTo>
                <a:lnTo>
                  <a:pt x="15929" y="2779"/>
                </a:lnTo>
                <a:lnTo>
                  <a:pt x="16110" y="2779"/>
                </a:lnTo>
                <a:lnTo>
                  <a:pt x="16191" y="2739"/>
                </a:lnTo>
                <a:lnTo>
                  <a:pt x="16251" y="2719"/>
                </a:lnTo>
                <a:lnTo>
                  <a:pt x="16291" y="2659"/>
                </a:lnTo>
                <a:lnTo>
                  <a:pt x="16352" y="2618"/>
                </a:lnTo>
                <a:lnTo>
                  <a:pt x="16412" y="2498"/>
                </a:lnTo>
                <a:lnTo>
                  <a:pt x="16432" y="2336"/>
                </a:lnTo>
                <a:lnTo>
                  <a:pt x="16432" y="2175"/>
                </a:lnTo>
                <a:lnTo>
                  <a:pt x="16392" y="1994"/>
                </a:lnTo>
                <a:lnTo>
                  <a:pt x="16332" y="1813"/>
                </a:lnTo>
                <a:lnTo>
                  <a:pt x="16251" y="1611"/>
                </a:lnTo>
                <a:lnTo>
                  <a:pt x="16171" y="1430"/>
                </a:lnTo>
                <a:lnTo>
                  <a:pt x="16050" y="1249"/>
                </a:lnTo>
                <a:lnTo>
                  <a:pt x="15949" y="1068"/>
                </a:lnTo>
                <a:lnTo>
                  <a:pt x="15828" y="907"/>
                </a:lnTo>
                <a:lnTo>
                  <a:pt x="15707" y="766"/>
                </a:lnTo>
                <a:lnTo>
                  <a:pt x="15587" y="645"/>
                </a:lnTo>
                <a:lnTo>
                  <a:pt x="15466" y="564"/>
                </a:lnTo>
                <a:lnTo>
                  <a:pt x="15365" y="504"/>
                </a:lnTo>
                <a:close/>
                <a:moveTo>
                  <a:pt x="12828" y="2075"/>
                </a:moveTo>
                <a:lnTo>
                  <a:pt x="12727" y="2095"/>
                </a:lnTo>
                <a:lnTo>
                  <a:pt x="12647" y="2135"/>
                </a:lnTo>
                <a:lnTo>
                  <a:pt x="12566" y="2195"/>
                </a:lnTo>
                <a:lnTo>
                  <a:pt x="12506" y="2276"/>
                </a:lnTo>
                <a:lnTo>
                  <a:pt x="12465" y="2357"/>
                </a:lnTo>
                <a:lnTo>
                  <a:pt x="12445" y="2457"/>
                </a:lnTo>
                <a:lnTo>
                  <a:pt x="12465" y="2558"/>
                </a:lnTo>
                <a:lnTo>
                  <a:pt x="12485" y="2699"/>
                </a:lnTo>
                <a:lnTo>
                  <a:pt x="12546" y="2820"/>
                </a:lnTo>
                <a:lnTo>
                  <a:pt x="12626" y="2941"/>
                </a:lnTo>
                <a:lnTo>
                  <a:pt x="12707" y="3061"/>
                </a:lnTo>
                <a:lnTo>
                  <a:pt x="12808" y="3162"/>
                </a:lnTo>
                <a:lnTo>
                  <a:pt x="12908" y="3263"/>
                </a:lnTo>
                <a:lnTo>
                  <a:pt x="13170" y="3464"/>
                </a:lnTo>
                <a:lnTo>
                  <a:pt x="13452" y="3605"/>
                </a:lnTo>
                <a:lnTo>
                  <a:pt x="13734" y="3726"/>
                </a:lnTo>
                <a:lnTo>
                  <a:pt x="13875" y="3766"/>
                </a:lnTo>
                <a:lnTo>
                  <a:pt x="14016" y="3786"/>
                </a:lnTo>
                <a:lnTo>
                  <a:pt x="14278" y="3786"/>
                </a:lnTo>
                <a:lnTo>
                  <a:pt x="14439" y="3746"/>
                </a:lnTo>
                <a:lnTo>
                  <a:pt x="14560" y="3666"/>
                </a:lnTo>
                <a:lnTo>
                  <a:pt x="14660" y="3565"/>
                </a:lnTo>
                <a:lnTo>
                  <a:pt x="14721" y="3444"/>
                </a:lnTo>
                <a:lnTo>
                  <a:pt x="14741" y="3303"/>
                </a:lnTo>
                <a:lnTo>
                  <a:pt x="14701" y="3182"/>
                </a:lnTo>
                <a:lnTo>
                  <a:pt x="14640" y="3041"/>
                </a:lnTo>
                <a:lnTo>
                  <a:pt x="14580" y="2981"/>
                </a:lnTo>
                <a:lnTo>
                  <a:pt x="14519" y="2920"/>
                </a:lnTo>
                <a:lnTo>
                  <a:pt x="14318" y="2820"/>
                </a:lnTo>
                <a:lnTo>
                  <a:pt x="14117" y="2719"/>
                </a:lnTo>
                <a:lnTo>
                  <a:pt x="13915" y="2618"/>
                </a:lnTo>
                <a:lnTo>
                  <a:pt x="13714" y="2518"/>
                </a:lnTo>
                <a:lnTo>
                  <a:pt x="13331" y="2276"/>
                </a:lnTo>
                <a:lnTo>
                  <a:pt x="13150" y="2175"/>
                </a:lnTo>
                <a:lnTo>
                  <a:pt x="12928" y="2095"/>
                </a:lnTo>
                <a:lnTo>
                  <a:pt x="12828" y="2075"/>
                </a:lnTo>
                <a:close/>
                <a:moveTo>
                  <a:pt x="24528" y="4310"/>
                </a:moveTo>
                <a:lnTo>
                  <a:pt x="24689" y="4330"/>
                </a:lnTo>
                <a:lnTo>
                  <a:pt x="24830" y="4370"/>
                </a:lnTo>
                <a:lnTo>
                  <a:pt x="24950" y="4431"/>
                </a:lnTo>
                <a:lnTo>
                  <a:pt x="25051" y="4491"/>
                </a:lnTo>
                <a:lnTo>
                  <a:pt x="25172" y="4531"/>
                </a:lnTo>
                <a:lnTo>
                  <a:pt x="25273" y="4592"/>
                </a:lnTo>
                <a:lnTo>
                  <a:pt x="25232" y="4693"/>
                </a:lnTo>
                <a:lnTo>
                  <a:pt x="25172" y="4773"/>
                </a:lnTo>
                <a:lnTo>
                  <a:pt x="25112" y="4874"/>
                </a:lnTo>
                <a:lnTo>
                  <a:pt x="25031" y="4934"/>
                </a:lnTo>
                <a:lnTo>
                  <a:pt x="24689" y="5115"/>
                </a:lnTo>
                <a:lnTo>
                  <a:pt x="24326" y="5277"/>
                </a:lnTo>
                <a:lnTo>
                  <a:pt x="23521" y="5639"/>
                </a:lnTo>
                <a:lnTo>
                  <a:pt x="22675" y="5981"/>
                </a:lnTo>
                <a:lnTo>
                  <a:pt x="22232" y="6163"/>
                </a:lnTo>
                <a:lnTo>
                  <a:pt x="21789" y="6304"/>
                </a:lnTo>
                <a:lnTo>
                  <a:pt x="21326" y="6444"/>
                </a:lnTo>
                <a:lnTo>
                  <a:pt x="20863" y="6545"/>
                </a:lnTo>
                <a:lnTo>
                  <a:pt x="20722" y="6565"/>
                </a:lnTo>
                <a:lnTo>
                  <a:pt x="20440" y="6585"/>
                </a:lnTo>
                <a:lnTo>
                  <a:pt x="20138" y="6585"/>
                </a:lnTo>
                <a:lnTo>
                  <a:pt x="19977" y="6565"/>
                </a:lnTo>
                <a:lnTo>
                  <a:pt x="19856" y="6545"/>
                </a:lnTo>
                <a:lnTo>
                  <a:pt x="19735" y="6263"/>
                </a:lnTo>
                <a:lnTo>
                  <a:pt x="19856" y="6102"/>
                </a:lnTo>
                <a:lnTo>
                  <a:pt x="20017" y="5961"/>
                </a:lnTo>
                <a:lnTo>
                  <a:pt x="20178" y="5820"/>
                </a:lnTo>
                <a:lnTo>
                  <a:pt x="20379" y="5699"/>
                </a:lnTo>
                <a:lnTo>
                  <a:pt x="20762" y="5498"/>
                </a:lnTo>
                <a:lnTo>
                  <a:pt x="21124" y="5317"/>
                </a:lnTo>
                <a:lnTo>
                  <a:pt x="21507" y="5136"/>
                </a:lnTo>
                <a:lnTo>
                  <a:pt x="21910" y="4954"/>
                </a:lnTo>
                <a:lnTo>
                  <a:pt x="22312" y="4793"/>
                </a:lnTo>
                <a:lnTo>
                  <a:pt x="22715" y="4652"/>
                </a:lnTo>
                <a:lnTo>
                  <a:pt x="23078" y="4552"/>
                </a:lnTo>
                <a:lnTo>
                  <a:pt x="23460" y="4431"/>
                </a:lnTo>
                <a:lnTo>
                  <a:pt x="23843" y="4350"/>
                </a:lnTo>
                <a:lnTo>
                  <a:pt x="24044" y="4330"/>
                </a:lnTo>
                <a:lnTo>
                  <a:pt x="24226" y="4310"/>
                </a:lnTo>
                <a:close/>
                <a:moveTo>
                  <a:pt x="12828" y="6022"/>
                </a:moveTo>
                <a:lnTo>
                  <a:pt x="13009" y="6042"/>
                </a:lnTo>
                <a:lnTo>
                  <a:pt x="13210" y="6082"/>
                </a:lnTo>
                <a:lnTo>
                  <a:pt x="13593" y="6163"/>
                </a:lnTo>
                <a:lnTo>
                  <a:pt x="13976" y="6263"/>
                </a:lnTo>
                <a:lnTo>
                  <a:pt x="14338" y="6384"/>
                </a:lnTo>
                <a:lnTo>
                  <a:pt x="14741" y="6525"/>
                </a:lnTo>
                <a:lnTo>
                  <a:pt x="15144" y="6666"/>
                </a:lnTo>
                <a:lnTo>
                  <a:pt x="15546" y="6847"/>
                </a:lnTo>
                <a:lnTo>
                  <a:pt x="15929" y="7028"/>
                </a:lnTo>
                <a:lnTo>
                  <a:pt x="16291" y="7210"/>
                </a:lnTo>
                <a:lnTo>
                  <a:pt x="16674" y="7431"/>
                </a:lnTo>
                <a:lnTo>
                  <a:pt x="16875" y="7552"/>
                </a:lnTo>
                <a:lnTo>
                  <a:pt x="17036" y="7673"/>
                </a:lnTo>
                <a:lnTo>
                  <a:pt x="17198" y="7814"/>
                </a:lnTo>
                <a:lnTo>
                  <a:pt x="17318" y="7975"/>
                </a:lnTo>
                <a:lnTo>
                  <a:pt x="17198" y="8257"/>
                </a:lnTo>
                <a:lnTo>
                  <a:pt x="17077" y="8277"/>
                </a:lnTo>
                <a:lnTo>
                  <a:pt x="16916" y="8297"/>
                </a:lnTo>
                <a:lnTo>
                  <a:pt x="16614" y="8297"/>
                </a:lnTo>
                <a:lnTo>
                  <a:pt x="16332" y="8277"/>
                </a:lnTo>
                <a:lnTo>
                  <a:pt x="16191" y="8257"/>
                </a:lnTo>
                <a:lnTo>
                  <a:pt x="15728" y="8156"/>
                </a:lnTo>
                <a:lnTo>
                  <a:pt x="15264" y="8035"/>
                </a:lnTo>
                <a:lnTo>
                  <a:pt x="14821" y="7874"/>
                </a:lnTo>
                <a:lnTo>
                  <a:pt x="14378" y="7713"/>
                </a:lnTo>
                <a:lnTo>
                  <a:pt x="13533" y="7371"/>
                </a:lnTo>
                <a:lnTo>
                  <a:pt x="12727" y="6988"/>
                </a:lnTo>
                <a:lnTo>
                  <a:pt x="12365" y="6827"/>
                </a:lnTo>
                <a:lnTo>
                  <a:pt x="12022" y="6646"/>
                </a:lnTo>
                <a:lnTo>
                  <a:pt x="11942" y="6585"/>
                </a:lnTo>
                <a:lnTo>
                  <a:pt x="11881" y="6505"/>
                </a:lnTo>
                <a:lnTo>
                  <a:pt x="11821" y="6404"/>
                </a:lnTo>
                <a:lnTo>
                  <a:pt x="11781" y="6304"/>
                </a:lnTo>
                <a:lnTo>
                  <a:pt x="11881" y="6263"/>
                </a:lnTo>
                <a:lnTo>
                  <a:pt x="12002" y="6203"/>
                </a:lnTo>
                <a:lnTo>
                  <a:pt x="12103" y="6142"/>
                </a:lnTo>
                <a:lnTo>
                  <a:pt x="12224" y="6082"/>
                </a:lnTo>
                <a:lnTo>
                  <a:pt x="12365" y="6042"/>
                </a:lnTo>
                <a:lnTo>
                  <a:pt x="12526" y="6022"/>
                </a:lnTo>
                <a:close/>
                <a:moveTo>
                  <a:pt x="25796" y="5579"/>
                </a:moveTo>
                <a:lnTo>
                  <a:pt x="26078" y="6485"/>
                </a:lnTo>
                <a:lnTo>
                  <a:pt x="26420" y="7391"/>
                </a:lnTo>
                <a:lnTo>
                  <a:pt x="27830" y="11157"/>
                </a:lnTo>
                <a:lnTo>
                  <a:pt x="27971" y="11539"/>
                </a:lnTo>
                <a:lnTo>
                  <a:pt x="27609" y="11539"/>
                </a:lnTo>
                <a:lnTo>
                  <a:pt x="27226" y="11559"/>
                </a:lnTo>
                <a:lnTo>
                  <a:pt x="26864" y="11600"/>
                </a:lnTo>
                <a:lnTo>
                  <a:pt x="26501" y="11640"/>
                </a:lnTo>
                <a:lnTo>
                  <a:pt x="25555" y="11660"/>
                </a:lnTo>
                <a:lnTo>
                  <a:pt x="24608" y="11660"/>
                </a:lnTo>
                <a:lnTo>
                  <a:pt x="23662" y="11620"/>
                </a:lnTo>
                <a:lnTo>
                  <a:pt x="22715" y="11559"/>
                </a:lnTo>
                <a:lnTo>
                  <a:pt x="22091" y="11459"/>
                </a:lnTo>
                <a:lnTo>
                  <a:pt x="21769" y="11439"/>
                </a:lnTo>
                <a:lnTo>
                  <a:pt x="21608" y="11439"/>
                </a:lnTo>
                <a:lnTo>
                  <a:pt x="21467" y="11459"/>
                </a:lnTo>
                <a:lnTo>
                  <a:pt x="21104" y="10512"/>
                </a:lnTo>
                <a:lnTo>
                  <a:pt x="20762" y="9566"/>
                </a:lnTo>
                <a:lnTo>
                  <a:pt x="20440" y="8619"/>
                </a:lnTo>
                <a:lnTo>
                  <a:pt x="20138" y="7653"/>
                </a:lnTo>
                <a:lnTo>
                  <a:pt x="20339" y="7653"/>
                </a:lnTo>
                <a:lnTo>
                  <a:pt x="20540" y="7633"/>
                </a:lnTo>
                <a:lnTo>
                  <a:pt x="20943" y="7592"/>
                </a:lnTo>
                <a:lnTo>
                  <a:pt x="21346" y="7492"/>
                </a:lnTo>
                <a:lnTo>
                  <a:pt x="21708" y="7391"/>
                </a:lnTo>
                <a:lnTo>
                  <a:pt x="22373" y="7190"/>
                </a:lnTo>
                <a:lnTo>
                  <a:pt x="23017" y="6948"/>
                </a:lnTo>
                <a:lnTo>
                  <a:pt x="23662" y="6686"/>
                </a:lnTo>
                <a:lnTo>
                  <a:pt x="24306" y="6404"/>
                </a:lnTo>
                <a:lnTo>
                  <a:pt x="24669" y="6243"/>
                </a:lnTo>
                <a:lnTo>
                  <a:pt x="25051" y="6062"/>
                </a:lnTo>
                <a:lnTo>
                  <a:pt x="25253" y="5961"/>
                </a:lnTo>
                <a:lnTo>
                  <a:pt x="25454" y="5840"/>
                </a:lnTo>
                <a:lnTo>
                  <a:pt x="25635" y="5720"/>
                </a:lnTo>
                <a:lnTo>
                  <a:pt x="25796" y="5579"/>
                </a:lnTo>
                <a:close/>
                <a:moveTo>
                  <a:pt x="11257" y="7290"/>
                </a:moveTo>
                <a:lnTo>
                  <a:pt x="11418" y="7431"/>
                </a:lnTo>
                <a:lnTo>
                  <a:pt x="11599" y="7552"/>
                </a:lnTo>
                <a:lnTo>
                  <a:pt x="11801" y="7673"/>
                </a:lnTo>
                <a:lnTo>
                  <a:pt x="12002" y="7774"/>
                </a:lnTo>
                <a:lnTo>
                  <a:pt x="12385" y="7955"/>
                </a:lnTo>
                <a:lnTo>
                  <a:pt x="12747" y="8116"/>
                </a:lnTo>
                <a:lnTo>
                  <a:pt x="13392" y="8398"/>
                </a:lnTo>
                <a:lnTo>
                  <a:pt x="14036" y="8660"/>
                </a:lnTo>
                <a:lnTo>
                  <a:pt x="14680" y="8901"/>
                </a:lnTo>
                <a:lnTo>
                  <a:pt x="15345" y="9123"/>
                </a:lnTo>
                <a:lnTo>
                  <a:pt x="15707" y="9223"/>
                </a:lnTo>
                <a:lnTo>
                  <a:pt x="16110" y="9304"/>
                </a:lnTo>
                <a:lnTo>
                  <a:pt x="16513" y="9364"/>
                </a:lnTo>
                <a:lnTo>
                  <a:pt x="16916" y="9364"/>
                </a:lnTo>
                <a:lnTo>
                  <a:pt x="16614" y="10331"/>
                </a:lnTo>
                <a:lnTo>
                  <a:pt x="16291" y="11277"/>
                </a:lnTo>
                <a:lnTo>
                  <a:pt x="15949" y="12224"/>
                </a:lnTo>
                <a:lnTo>
                  <a:pt x="15587" y="13170"/>
                </a:lnTo>
                <a:lnTo>
                  <a:pt x="15446" y="13150"/>
                </a:lnTo>
                <a:lnTo>
                  <a:pt x="15285" y="13150"/>
                </a:lnTo>
                <a:lnTo>
                  <a:pt x="14962" y="13191"/>
                </a:lnTo>
                <a:lnTo>
                  <a:pt x="14338" y="13271"/>
                </a:lnTo>
                <a:lnTo>
                  <a:pt x="13392" y="13331"/>
                </a:lnTo>
                <a:lnTo>
                  <a:pt x="12445" y="13392"/>
                </a:lnTo>
                <a:lnTo>
                  <a:pt x="11499" y="13392"/>
                </a:lnTo>
                <a:lnTo>
                  <a:pt x="10552" y="13352"/>
                </a:lnTo>
                <a:lnTo>
                  <a:pt x="10190" y="13331"/>
                </a:lnTo>
                <a:lnTo>
                  <a:pt x="9827" y="13291"/>
                </a:lnTo>
                <a:lnTo>
                  <a:pt x="9445" y="13251"/>
                </a:lnTo>
                <a:lnTo>
                  <a:pt x="9082" y="13251"/>
                </a:lnTo>
                <a:lnTo>
                  <a:pt x="9223" y="12868"/>
                </a:lnTo>
                <a:lnTo>
                  <a:pt x="10633" y="9123"/>
                </a:lnTo>
                <a:lnTo>
                  <a:pt x="10975" y="8217"/>
                </a:lnTo>
                <a:lnTo>
                  <a:pt x="11257" y="7290"/>
                </a:lnTo>
                <a:close/>
                <a:moveTo>
                  <a:pt x="24870" y="12929"/>
                </a:moveTo>
                <a:lnTo>
                  <a:pt x="24789" y="12949"/>
                </a:lnTo>
                <a:lnTo>
                  <a:pt x="24749" y="12989"/>
                </a:lnTo>
                <a:lnTo>
                  <a:pt x="24689" y="13029"/>
                </a:lnTo>
                <a:lnTo>
                  <a:pt x="24648" y="13070"/>
                </a:lnTo>
                <a:lnTo>
                  <a:pt x="24608" y="13130"/>
                </a:lnTo>
                <a:lnTo>
                  <a:pt x="24588" y="13191"/>
                </a:lnTo>
                <a:lnTo>
                  <a:pt x="24588" y="13271"/>
                </a:lnTo>
                <a:lnTo>
                  <a:pt x="24588" y="13331"/>
                </a:lnTo>
                <a:lnTo>
                  <a:pt x="24608" y="13392"/>
                </a:lnTo>
                <a:lnTo>
                  <a:pt x="24648" y="13452"/>
                </a:lnTo>
                <a:lnTo>
                  <a:pt x="24689" y="13493"/>
                </a:lnTo>
                <a:lnTo>
                  <a:pt x="24749" y="13553"/>
                </a:lnTo>
                <a:lnTo>
                  <a:pt x="24789" y="13573"/>
                </a:lnTo>
                <a:lnTo>
                  <a:pt x="24870" y="13593"/>
                </a:lnTo>
                <a:lnTo>
                  <a:pt x="24991" y="13593"/>
                </a:lnTo>
                <a:lnTo>
                  <a:pt x="25071" y="13573"/>
                </a:lnTo>
                <a:lnTo>
                  <a:pt x="25112" y="13553"/>
                </a:lnTo>
                <a:lnTo>
                  <a:pt x="25172" y="13493"/>
                </a:lnTo>
                <a:lnTo>
                  <a:pt x="25212" y="13452"/>
                </a:lnTo>
                <a:lnTo>
                  <a:pt x="25253" y="13392"/>
                </a:lnTo>
                <a:lnTo>
                  <a:pt x="25273" y="13331"/>
                </a:lnTo>
                <a:lnTo>
                  <a:pt x="25273" y="13271"/>
                </a:lnTo>
                <a:lnTo>
                  <a:pt x="25273" y="13191"/>
                </a:lnTo>
                <a:lnTo>
                  <a:pt x="25253" y="13130"/>
                </a:lnTo>
                <a:lnTo>
                  <a:pt x="25212" y="13070"/>
                </a:lnTo>
                <a:lnTo>
                  <a:pt x="25172" y="13029"/>
                </a:lnTo>
                <a:lnTo>
                  <a:pt x="25112" y="12989"/>
                </a:lnTo>
                <a:lnTo>
                  <a:pt x="25071" y="12949"/>
                </a:lnTo>
                <a:lnTo>
                  <a:pt x="24991" y="12929"/>
                </a:lnTo>
                <a:close/>
                <a:moveTo>
                  <a:pt x="25977" y="13432"/>
                </a:moveTo>
                <a:lnTo>
                  <a:pt x="25917" y="13452"/>
                </a:lnTo>
                <a:lnTo>
                  <a:pt x="25877" y="13493"/>
                </a:lnTo>
                <a:lnTo>
                  <a:pt x="25837" y="13533"/>
                </a:lnTo>
                <a:lnTo>
                  <a:pt x="25776" y="13634"/>
                </a:lnTo>
                <a:lnTo>
                  <a:pt x="25756" y="13754"/>
                </a:lnTo>
                <a:lnTo>
                  <a:pt x="25776" y="13855"/>
                </a:lnTo>
                <a:lnTo>
                  <a:pt x="25837" y="13956"/>
                </a:lnTo>
                <a:lnTo>
                  <a:pt x="25877" y="13996"/>
                </a:lnTo>
                <a:lnTo>
                  <a:pt x="25917" y="14036"/>
                </a:lnTo>
                <a:lnTo>
                  <a:pt x="25977" y="14056"/>
                </a:lnTo>
                <a:lnTo>
                  <a:pt x="26139" y="14056"/>
                </a:lnTo>
                <a:lnTo>
                  <a:pt x="26199" y="14036"/>
                </a:lnTo>
                <a:lnTo>
                  <a:pt x="26239" y="13996"/>
                </a:lnTo>
                <a:lnTo>
                  <a:pt x="26280" y="13956"/>
                </a:lnTo>
                <a:lnTo>
                  <a:pt x="26340" y="13855"/>
                </a:lnTo>
                <a:lnTo>
                  <a:pt x="26360" y="13754"/>
                </a:lnTo>
                <a:lnTo>
                  <a:pt x="26340" y="13634"/>
                </a:lnTo>
                <a:lnTo>
                  <a:pt x="26280" y="13533"/>
                </a:lnTo>
                <a:lnTo>
                  <a:pt x="26239" y="13493"/>
                </a:lnTo>
                <a:lnTo>
                  <a:pt x="26199" y="13452"/>
                </a:lnTo>
                <a:lnTo>
                  <a:pt x="26139" y="13432"/>
                </a:lnTo>
                <a:close/>
                <a:moveTo>
                  <a:pt x="25736" y="14640"/>
                </a:moveTo>
                <a:lnTo>
                  <a:pt x="25675" y="14661"/>
                </a:lnTo>
                <a:lnTo>
                  <a:pt x="25615" y="14681"/>
                </a:lnTo>
                <a:lnTo>
                  <a:pt x="25555" y="14701"/>
                </a:lnTo>
                <a:lnTo>
                  <a:pt x="25514" y="14741"/>
                </a:lnTo>
                <a:lnTo>
                  <a:pt x="25454" y="14842"/>
                </a:lnTo>
                <a:lnTo>
                  <a:pt x="25434" y="14963"/>
                </a:lnTo>
                <a:lnTo>
                  <a:pt x="25454" y="15063"/>
                </a:lnTo>
                <a:lnTo>
                  <a:pt x="25514" y="15164"/>
                </a:lnTo>
                <a:lnTo>
                  <a:pt x="25555" y="15204"/>
                </a:lnTo>
                <a:lnTo>
                  <a:pt x="25615" y="15245"/>
                </a:lnTo>
                <a:lnTo>
                  <a:pt x="25675" y="15265"/>
                </a:lnTo>
                <a:lnTo>
                  <a:pt x="25796" y="15265"/>
                </a:lnTo>
                <a:lnTo>
                  <a:pt x="25857" y="15245"/>
                </a:lnTo>
                <a:lnTo>
                  <a:pt x="25917" y="15204"/>
                </a:lnTo>
                <a:lnTo>
                  <a:pt x="25957" y="15164"/>
                </a:lnTo>
                <a:lnTo>
                  <a:pt x="26018" y="15063"/>
                </a:lnTo>
                <a:lnTo>
                  <a:pt x="26038" y="14963"/>
                </a:lnTo>
                <a:lnTo>
                  <a:pt x="26018" y="14842"/>
                </a:lnTo>
                <a:lnTo>
                  <a:pt x="25957" y="14741"/>
                </a:lnTo>
                <a:lnTo>
                  <a:pt x="25917" y="14701"/>
                </a:lnTo>
                <a:lnTo>
                  <a:pt x="25857" y="14681"/>
                </a:lnTo>
                <a:lnTo>
                  <a:pt x="25796" y="14661"/>
                </a:lnTo>
                <a:lnTo>
                  <a:pt x="25736" y="14640"/>
                </a:lnTo>
                <a:close/>
                <a:moveTo>
                  <a:pt x="12063" y="14640"/>
                </a:moveTo>
                <a:lnTo>
                  <a:pt x="11982" y="14661"/>
                </a:lnTo>
                <a:lnTo>
                  <a:pt x="11942" y="14701"/>
                </a:lnTo>
                <a:lnTo>
                  <a:pt x="11881" y="14741"/>
                </a:lnTo>
                <a:lnTo>
                  <a:pt x="11841" y="14802"/>
                </a:lnTo>
                <a:lnTo>
                  <a:pt x="11801" y="14842"/>
                </a:lnTo>
                <a:lnTo>
                  <a:pt x="11781" y="14922"/>
                </a:lnTo>
                <a:lnTo>
                  <a:pt x="11781" y="14983"/>
                </a:lnTo>
                <a:lnTo>
                  <a:pt x="11781" y="15043"/>
                </a:lnTo>
                <a:lnTo>
                  <a:pt x="11801" y="15104"/>
                </a:lnTo>
                <a:lnTo>
                  <a:pt x="11841" y="15164"/>
                </a:lnTo>
                <a:lnTo>
                  <a:pt x="11881" y="15224"/>
                </a:lnTo>
                <a:lnTo>
                  <a:pt x="11942" y="15265"/>
                </a:lnTo>
                <a:lnTo>
                  <a:pt x="11982" y="15285"/>
                </a:lnTo>
                <a:lnTo>
                  <a:pt x="12063" y="15305"/>
                </a:lnTo>
                <a:lnTo>
                  <a:pt x="12123" y="15325"/>
                </a:lnTo>
                <a:lnTo>
                  <a:pt x="12183" y="15305"/>
                </a:lnTo>
                <a:lnTo>
                  <a:pt x="12264" y="15285"/>
                </a:lnTo>
                <a:lnTo>
                  <a:pt x="12304" y="15265"/>
                </a:lnTo>
                <a:lnTo>
                  <a:pt x="12365" y="15224"/>
                </a:lnTo>
                <a:lnTo>
                  <a:pt x="12405" y="15164"/>
                </a:lnTo>
                <a:lnTo>
                  <a:pt x="12445" y="15104"/>
                </a:lnTo>
                <a:lnTo>
                  <a:pt x="12465" y="15043"/>
                </a:lnTo>
                <a:lnTo>
                  <a:pt x="12465" y="14983"/>
                </a:lnTo>
                <a:lnTo>
                  <a:pt x="12465" y="14922"/>
                </a:lnTo>
                <a:lnTo>
                  <a:pt x="12445" y="14842"/>
                </a:lnTo>
                <a:lnTo>
                  <a:pt x="12405" y="14802"/>
                </a:lnTo>
                <a:lnTo>
                  <a:pt x="12365" y="14741"/>
                </a:lnTo>
                <a:lnTo>
                  <a:pt x="12304" y="14701"/>
                </a:lnTo>
                <a:lnTo>
                  <a:pt x="12264" y="14661"/>
                </a:lnTo>
                <a:lnTo>
                  <a:pt x="12183" y="14640"/>
                </a:lnTo>
                <a:close/>
                <a:moveTo>
                  <a:pt x="27246" y="14600"/>
                </a:moveTo>
                <a:lnTo>
                  <a:pt x="27105" y="14620"/>
                </a:lnTo>
                <a:lnTo>
                  <a:pt x="26964" y="14681"/>
                </a:lnTo>
                <a:lnTo>
                  <a:pt x="26884" y="14741"/>
                </a:lnTo>
                <a:lnTo>
                  <a:pt x="26823" y="14822"/>
                </a:lnTo>
                <a:lnTo>
                  <a:pt x="26763" y="14902"/>
                </a:lnTo>
                <a:lnTo>
                  <a:pt x="26723" y="15003"/>
                </a:lnTo>
                <a:lnTo>
                  <a:pt x="26702" y="15124"/>
                </a:lnTo>
                <a:lnTo>
                  <a:pt x="26702" y="15224"/>
                </a:lnTo>
                <a:lnTo>
                  <a:pt x="26723" y="15325"/>
                </a:lnTo>
                <a:lnTo>
                  <a:pt x="26783" y="15426"/>
                </a:lnTo>
                <a:lnTo>
                  <a:pt x="26864" y="15547"/>
                </a:lnTo>
                <a:lnTo>
                  <a:pt x="26964" y="15627"/>
                </a:lnTo>
                <a:lnTo>
                  <a:pt x="26984" y="15627"/>
                </a:lnTo>
                <a:lnTo>
                  <a:pt x="27125" y="15688"/>
                </a:lnTo>
                <a:lnTo>
                  <a:pt x="27266" y="15708"/>
                </a:lnTo>
                <a:lnTo>
                  <a:pt x="27367" y="15708"/>
                </a:lnTo>
                <a:lnTo>
                  <a:pt x="27468" y="15667"/>
                </a:lnTo>
                <a:lnTo>
                  <a:pt x="27568" y="15627"/>
                </a:lnTo>
                <a:lnTo>
                  <a:pt x="27649" y="15547"/>
                </a:lnTo>
                <a:lnTo>
                  <a:pt x="27729" y="15446"/>
                </a:lnTo>
                <a:lnTo>
                  <a:pt x="27790" y="15325"/>
                </a:lnTo>
                <a:lnTo>
                  <a:pt x="27810" y="15164"/>
                </a:lnTo>
                <a:lnTo>
                  <a:pt x="27810" y="15104"/>
                </a:lnTo>
                <a:lnTo>
                  <a:pt x="27790" y="15023"/>
                </a:lnTo>
                <a:lnTo>
                  <a:pt x="27770" y="14963"/>
                </a:lnTo>
                <a:lnTo>
                  <a:pt x="27729" y="14882"/>
                </a:lnTo>
                <a:lnTo>
                  <a:pt x="27649" y="14761"/>
                </a:lnTo>
                <a:lnTo>
                  <a:pt x="27528" y="14681"/>
                </a:lnTo>
                <a:lnTo>
                  <a:pt x="27387" y="14620"/>
                </a:lnTo>
                <a:lnTo>
                  <a:pt x="27246" y="14600"/>
                </a:lnTo>
                <a:close/>
                <a:moveTo>
                  <a:pt x="10995" y="15144"/>
                </a:moveTo>
                <a:lnTo>
                  <a:pt x="10915" y="15164"/>
                </a:lnTo>
                <a:lnTo>
                  <a:pt x="10854" y="15184"/>
                </a:lnTo>
                <a:lnTo>
                  <a:pt x="10814" y="15204"/>
                </a:lnTo>
                <a:lnTo>
                  <a:pt x="10774" y="15245"/>
                </a:lnTo>
                <a:lnTo>
                  <a:pt x="10713" y="15345"/>
                </a:lnTo>
                <a:lnTo>
                  <a:pt x="10693" y="15466"/>
                </a:lnTo>
                <a:lnTo>
                  <a:pt x="10713" y="15587"/>
                </a:lnTo>
                <a:lnTo>
                  <a:pt x="10774" y="15688"/>
                </a:lnTo>
                <a:lnTo>
                  <a:pt x="10814" y="15728"/>
                </a:lnTo>
                <a:lnTo>
                  <a:pt x="10854" y="15748"/>
                </a:lnTo>
                <a:lnTo>
                  <a:pt x="10915" y="15768"/>
                </a:lnTo>
                <a:lnTo>
                  <a:pt x="10995" y="15788"/>
                </a:lnTo>
                <a:lnTo>
                  <a:pt x="11076" y="15768"/>
                </a:lnTo>
                <a:lnTo>
                  <a:pt x="11136" y="15748"/>
                </a:lnTo>
                <a:lnTo>
                  <a:pt x="11176" y="15728"/>
                </a:lnTo>
                <a:lnTo>
                  <a:pt x="11217" y="15688"/>
                </a:lnTo>
                <a:lnTo>
                  <a:pt x="11277" y="15587"/>
                </a:lnTo>
                <a:lnTo>
                  <a:pt x="11297" y="15466"/>
                </a:lnTo>
                <a:lnTo>
                  <a:pt x="11277" y="15345"/>
                </a:lnTo>
                <a:lnTo>
                  <a:pt x="11217" y="15245"/>
                </a:lnTo>
                <a:lnTo>
                  <a:pt x="11176" y="15204"/>
                </a:lnTo>
                <a:lnTo>
                  <a:pt x="11136" y="15184"/>
                </a:lnTo>
                <a:lnTo>
                  <a:pt x="11076" y="15164"/>
                </a:lnTo>
                <a:lnTo>
                  <a:pt x="10995" y="15144"/>
                </a:lnTo>
                <a:close/>
                <a:moveTo>
                  <a:pt x="11257" y="16372"/>
                </a:moveTo>
                <a:lnTo>
                  <a:pt x="11197" y="16392"/>
                </a:lnTo>
                <a:lnTo>
                  <a:pt x="11136" y="16412"/>
                </a:lnTo>
                <a:lnTo>
                  <a:pt x="11096" y="16453"/>
                </a:lnTo>
                <a:lnTo>
                  <a:pt x="11036" y="16553"/>
                </a:lnTo>
                <a:lnTo>
                  <a:pt x="11015" y="16674"/>
                </a:lnTo>
                <a:lnTo>
                  <a:pt x="11036" y="16795"/>
                </a:lnTo>
                <a:lnTo>
                  <a:pt x="11096" y="16876"/>
                </a:lnTo>
                <a:lnTo>
                  <a:pt x="11136" y="16916"/>
                </a:lnTo>
                <a:lnTo>
                  <a:pt x="11197" y="16956"/>
                </a:lnTo>
                <a:lnTo>
                  <a:pt x="11257" y="16976"/>
                </a:lnTo>
                <a:lnTo>
                  <a:pt x="11378" y="16976"/>
                </a:lnTo>
                <a:lnTo>
                  <a:pt x="11438" y="16956"/>
                </a:lnTo>
                <a:lnTo>
                  <a:pt x="11499" y="16916"/>
                </a:lnTo>
                <a:lnTo>
                  <a:pt x="11539" y="16876"/>
                </a:lnTo>
                <a:lnTo>
                  <a:pt x="11599" y="16795"/>
                </a:lnTo>
                <a:lnTo>
                  <a:pt x="11620" y="16674"/>
                </a:lnTo>
                <a:lnTo>
                  <a:pt x="11599" y="16553"/>
                </a:lnTo>
                <a:lnTo>
                  <a:pt x="11539" y="16453"/>
                </a:lnTo>
                <a:lnTo>
                  <a:pt x="11499" y="16412"/>
                </a:lnTo>
                <a:lnTo>
                  <a:pt x="11438" y="16392"/>
                </a:lnTo>
                <a:lnTo>
                  <a:pt x="11378" y="16372"/>
                </a:lnTo>
                <a:close/>
                <a:moveTo>
                  <a:pt x="9807" y="16332"/>
                </a:moveTo>
                <a:lnTo>
                  <a:pt x="9666" y="16352"/>
                </a:lnTo>
                <a:lnTo>
                  <a:pt x="9525" y="16392"/>
                </a:lnTo>
                <a:lnTo>
                  <a:pt x="9404" y="16493"/>
                </a:lnTo>
                <a:lnTo>
                  <a:pt x="9324" y="16614"/>
                </a:lnTo>
                <a:lnTo>
                  <a:pt x="9284" y="16674"/>
                </a:lnTo>
                <a:lnTo>
                  <a:pt x="9263" y="16735"/>
                </a:lnTo>
                <a:lnTo>
                  <a:pt x="9243" y="16815"/>
                </a:lnTo>
                <a:lnTo>
                  <a:pt x="9243" y="16896"/>
                </a:lnTo>
                <a:lnTo>
                  <a:pt x="9263" y="17037"/>
                </a:lnTo>
                <a:lnTo>
                  <a:pt x="9324" y="17158"/>
                </a:lnTo>
                <a:lnTo>
                  <a:pt x="9404" y="17278"/>
                </a:lnTo>
                <a:lnTo>
                  <a:pt x="9485" y="17339"/>
                </a:lnTo>
                <a:lnTo>
                  <a:pt x="9586" y="17399"/>
                </a:lnTo>
                <a:lnTo>
                  <a:pt x="9686" y="17419"/>
                </a:lnTo>
                <a:lnTo>
                  <a:pt x="9787" y="17440"/>
                </a:lnTo>
                <a:lnTo>
                  <a:pt x="9928" y="17419"/>
                </a:lnTo>
                <a:lnTo>
                  <a:pt x="10069" y="17339"/>
                </a:lnTo>
                <a:lnTo>
                  <a:pt x="10089" y="17339"/>
                </a:lnTo>
                <a:lnTo>
                  <a:pt x="10190" y="17258"/>
                </a:lnTo>
                <a:lnTo>
                  <a:pt x="10270" y="17158"/>
                </a:lnTo>
                <a:lnTo>
                  <a:pt x="10331" y="17057"/>
                </a:lnTo>
                <a:lnTo>
                  <a:pt x="10351" y="16936"/>
                </a:lnTo>
                <a:lnTo>
                  <a:pt x="10351" y="16835"/>
                </a:lnTo>
                <a:lnTo>
                  <a:pt x="10331" y="16735"/>
                </a:lnTo>
                <a:lnTo>
                  <a:pt x="10290" y="16634"/>
                </a:lnTo>
                <a:lnTo>
                  <a:pt x="10230" y="16533"/>
                </a:lnTo>
                <a:lnTo>
                  <a:pt x="10170" y="16453"/>
                </a:lnTo>
                <a:lnTo>
                  <a:pt x="10089" y="16392"/>
                </a:lnTo>
                <a:lnTo>
                  <a:pt x="9948" y="16352"/>
                </a:lnTo>
                <a:lnTo>
                  <a:pt x="9807" y="16332"/>
                </a:lnTo>
                <a:close/>
                <a:moveTo>
                  <a:pt x="26944" y="16292"/>
                </a:moveTo>
                <a:lnTo>
                  <a:pt x="26783" y="16312"/>
                </a:lnTo>
                <a:lnTo>
                  <a:pt x="26662" y="16352"/>
                </a:lnTo>
                <a:lnTo>
                  <a:pt x="26541" y="16412"/>
                </a:lnTo>
                <a:lnTo>
                  <a:pt x="26461" y="16493"/>
                </a:lnTo>
                <a:lnTo>
                  <a:pt x="26380" y="16594"/>
                </a:lnTo>
                <a:lnTo>
                  <a:pt x="26320" y="16715"/>
                </a:lnTo>
                <a:lnTo>
                  <a:pt x="26300" y="16835"/>
                </a:lnTo>
                <a:lnTo>
                  <a:pt x="26280" y="16976"/>
                </a:lnTo>
                <a:lnTo>
                  <a:pt x="26300" y="17097"/>
                </a:lnTo>
                <a:lnTo>
                  <a:pt x="26320" y="17218"/>
                </a:lnTo>
                <a:lnTo>
                  <a:pt x="26380" y="17339"/>
                </a:lnTo>
                <a:lnTo>
                  <a:pt x="26461" y="17440"/>
                </a:lnTo>
                <a:lnTo>
                  <a:pt x="26541" y="17520"/>
                </a:lnTo>
                <a:lnTo>
                  <a:pt x="26662" y="17580"/>
                </a:lnTo>
                <a:lnTo>
                  <a:pt x="26783" y="17641"/>
                </a:lnTo>
                <a:lnTo>
                  <a:pt x="27105" y="17641"/>
                </a:lnTo>
                <a:lnTo>
                  <a:pt x="27226" y="17580"/>
                </a:lnTo>
                <a:lnTo>
                  <a:pt x="27347" y="17520"/>
                </a:lnTo>
                <a:lnTo>
                  <a:pt x="27427" y="17440"/>
                </a:lnTo>
                <a:lnTo>
                  <a:pt x="27508" y="17339"/>
                </a:lnTo>
                <a:lnTo>
                  <a:pt x="27568" y="17218"/>
                </a:lnTo>
                <a:lnTo>
                  <a:pt x="27588" y="17097"/>
                </a:lnTo>
                <a:lnTo>
                  <a:pt x="27609" y="16976"/>
                </a:lnTo>
                <a:lnTo>
                  <a:pt x="27588" y="16835"/>
                </a:lnTo>
                <a:lnTo>
                  <a:pt x="27568" y="16715"/>
                </a:lnTo>
                <a:lnTo>
                  <a:pt x="27508" y="16594"/>
                </a:lnTo>
                <a:lnTo>
                  <a:pt x="27427" y="16493"/>
                </a:lnTo>
                <a:lnTo>
                  <a:pt x="27347" y="16412"/>
                </a:lnTo>
                <a:lnTo>
                  <a:pt x="27226" y="16352"/>
                </a:lnTo>
                <a:lnTo>
                  <a:pt x="27105" y="16312"/>
                </a:lnTo>
                <a:lnTo>
                  <a:pt x="26944" y="16292"/>
                </a:lnTo>
                <a:close/>
                <a:moveTo>
                  <a:pt x="28172" y="12063"/>
                </a:moveTo>
                <a:lnTo>
                  <a:pt x="28434" y="12747"/>
                </a:lnTo>
                <a:lnTo>
                  <a:pt x="28696" y="13412"/>
                </a:lnTo>
                <a:lnTo>
                  <a:pt x="28918" y="14097"/>
                </a:lnTo>
                <a:lnTo>
                  <a:pt x="29099" y="14802"/>
                </a:lnTo>
                <a:lnTo>
                  <a:pt x="29179" y="15164"/>
                </a:lnTo>
                <a:lnTo>
                  <a:pt x="29260" y="15567"/>
                </a:lnTo>
                <a:lnTo>
                  <a:pt x="29280" y="15949"/>
                </a:lnTo>
                <a:lnTo>
                  <a:pt x="29280" y="16352"/>
                </a:lnTo>
                <a:lnTo>
                  <a:pt x="29240" y="16735"/>
                </a:lnTo>
                <a:lnTo>
                  <a:pt x="29199" y="16916"/>
                </a:lnTo>
                <a:lnTo>
                  <a:pt x="29159" y="17117"/>
                </a:lnTo>
                <a:lnTo>
                  <a:pt x="29099" y="17299"/>
                </a:lnTo>
                <a:lnTo>
                  <a:pt x="29018" y="17480"/>
                </a:lnTo>
                <a:lnTo>
                  <a:pt x="28938" y="17661"/>
                </a:lnTo>
                <a:lnTo>
                  <a:pt x="28837" y="17822"/>
                </a:lnTo>
                <a:lnTo>
                  <a:pt x="28716" y="17983"/>
                </a:lnTo>
                <a:lnTo>
                  <a:pt x="28595" y="18124"/>
                </a:lnTo>
                <a:lnTo>
                  <a:pt x="28475" y="18245"/>
                </a:lnTo>
                <a:lnTo>
                  <a:pt x="28334" y="18346"/>
                </a:lnTo>
                <a:lnTo>
                  <a:pt x="28193" y="18446"/>
                </a:lnTo>
                <a:lnTo>
                  <a:pt x="28031" y="18527"/>
                </a:lnTo>
                <a:lnTo>
                  <a:pt x="27870" y="18587"/>
                </a:lnTo>
                <a:lnTo>
                  <a:pt x="27709" y="18648"/>
                </a:lnTo>
                <a:lnTo>
                  <a:pt x="27548" y="18668"/>
                </a:lnTo>
                <a:lnTo>
                  <a:pt x="27367" y="18708"/>
                </a:lnTo>
                <a:lnTo>
                  <a:pt x="27025" y="18708"/>
                </a:lnTo>
                <a:lnTo>
                  <a:pt x="26843" y="18688"/>
                </a:lnTo>
                <a:lnTo>
                  <a:pt x="26662" y="18668"/>
                </a:lnTo>
                <a:lnTo>
                  <a:pt x="26481" y="18628"/>
                </a:lnTo>
                <a:lnTo>
                  <a:pt x="26320" y="18567"/>
                </a:lnTo>
                <a:lnTo>
                  <a:pt x="26118" y="18507"/>
                </a:lnTo>
                <a:lnTo>
                  <a:pt x="25937" y="18406"/>
                </a:lnTo>
                <a:lnTo>
                  <a:pt x="25595" y="18225"/>
                </a:lnTo>
                <a:lnTo>
                  <a:pt x="25273" y="17983"/>
                </a:lnTo>
                <a:lnTo>
                  <a:pt x="24971" y="17721"/>
                </a:lnTo>
                <a:lnTo>
                  <a:pt x="24689" y="17440"/>
                </a:lnTo>
                <a:lnTo>
                  <a:pt x="24427" y="17137"/>
                </a:lnTo>
                <a:lnTo>
                  <a:pt x="24185" y="16795"/>
                </a:lnTo>
                <a:lnTo>
                  <a:pt x="23964" y="16473"/>
                </a:lnTo>
                <a:lnTo>
                  <a:pt x="23501" y="15708"/>
                </a:lnTo>
                <a:lnTo>
                  <a:pt x="23078" y="14922"/>
                </a:lnTo>
                <a:lnTo>
                  <a:pt x="22655" y="14117"/>
                </a:lnTo>
                <a:lnTo>
                  <a:pt x="22272" y="13311"/>
                </a:lnTo>
                <a:lnTo>
                  <a:pt x="21829" y="12304"/>
                </a:lnTo>
                <a:lnTo>
                  <a:pt x="21930" y="12304"/>
                </a:lnTo>
                <a:lnTo>
                  <a:pt x="22413" y="12345"/>
                </a:lnTo>
                <a:lnTo>
                  <a:pt x="22876" y="12365"/>
                </a:lnTo>
                <a:lnTo>
                  <a:pt x="23823" y="12385"/>
                </a:lnTo>
                <a:lnTo>
                  <a:pt x="24769" y="12385"/>
                </a:lnTo>
                <a:lnTo>
                  <a:pt x="25716" y="12345"/>
                </a:lnTo>
                <a:lnTo>
                  <a:pt x="26662" y="12284"/>
                </a:lnTo>
                <a:lnTo>
                  <a:pt x="27427" y="12224"/>
                </a:lnTo>
                <a:lnTo>
                  <a:pt x="27810" y="12184"/>
                </a:lnTo>
                <a:lnTo>
                  <a:pt x="28011" y="12123"/>
                </a:lnTo>
                <a:lnTo>
                  <a:pt x="28172" y="12063"/>
                </a:lnTo>
                <a:close/>
                <a:moveTo>
                  <a:pt x="10109" y="18003"/>
                </a:moveTo>
                <a:lnTo>
                  <a:pt x="9948" y="18023"/>
                </a:lnTo>
                <a:lnTo>
                  <a:pt x="9827" y="18064"/>
                </a:lnTo>
                <a:lnTo>
                  <a:pt x="9706" y="18124"/>
                </a:lnTo>
                <a:lnTo>
                  <a:pt x="9626" y="18225"/>
                </a:lnTo>
                <a:lnTo>
                  <a:pt x="9545" y="18326"/>
                </a:lnTo>
                <a:lnTo>
                  <a:pt x="9485" y="18446"/>
                </a:lnTo>
                <a:lnTo>
                  <a:pt x="9465" y="18567"/>
                </a:lnTo>
                <a:lnTo>
                  <a:pt x="9445" y="18688"/>
                </a:lnTo>
                <a:lnTo>
                  <a:pt x="9465" y="18809"/>
                </a:lnTo>
                <a:lnTo>
                  <a:pt x="9485" y="18930"/>
                </a:lnTo>
                <a:lnTo>
                  <a:pt x="9545" y="19050"/>
                </a:lnTo>
                <a:lnTo>
                  <a:pt x="9626" y="19151"/>
                </a:lnTo>
                <a:lnTo>
                  <a:pt x="9706" y="19232"/>
                </a:lnTo>
                <a:lnTo>
                  <a:pt x="9827" y="19312"/>
                </a:lnTo>
                <a:lnTo>
                  <a:pt x="9948" y="19353"/>
                </a:lnTo>
                <a:lnTo>
                  <a:pt x="10109" y="19373"/>
                </a:lnTo>
                <a:lnTo>
                  <a:pt x="10270" y="19353"/>
                </a:lnTo>
                <a:lnTo>
                  <a:pt x="10391" y="19312"/>
                </a:lnTo>
                <a:lnTo>
                  <a:pt x="10512" y="19232"/>
                </a:lnTo>
                <a:lnTo>
                  <a:pt x="10593" y="19151"/>
                </a:lnTo>
                <a:lnTo>
                  <a:pt x="10673" y="19050"/>
                </a:lnTo>
                <a:lnTo>
                  <a:pt x="10733" y="18930"/>
                </a:lnTo>
                <a:lnTo>
                  <a:pt x="10754" y="18809"/>
                </a:lnTo>
                <a:lnTo>
                  <a:pt x="10774" y="18688"/>
                </a:lnTo>
                <a:lnTo>
                  <a:pt x="10754" y="18567"/>
                </a:lnTo>
                <a:lnTo>
                  <a:pt x="10733" y="18446"/>
                </a:lnTo>
                <a:lnTo>
                  <a:pt x="10673" y="18326"/>
                </a:lnTo>
                <a:lnTo>
                  <a:pt x="10593" y="18225"/>
                </a:lnTo>
                <a:lnTo>
                  <a:pt x="10512" y="18124"/>
                </a:lnTo>
                <a:lnTo>
                  <a:pt x="10391" y="18064"/>
                </a:lnTo>
                <a:lnTo>
                  <a:pt x="10270" y="18023"/>
                </a:lnTo>
                <a:lnTo>
                  <a:pt x="10109" y="18003"/>
                </a:lnTo>
                <a:close/>
                <a:moveTo>
                  <a:pt x="8881" y="13774"/>
                </a:moveTo>
                <a:lnTo>
                  <a:pt x="9042" y="13855"/>
                </a:lnTo>
                <a:lnTo>
                  <a:pt x="9243" y="13895"/>
                </a:lnTo>
                <a:lnTo>
                  <a:pt x="9626" y="13956"/>
                </a:lnTo>
                <a:lnTo>
                  <a:pt x="10391" y="13996"/>
                </a:lnTo>
                <a:lnTo>
                  <a:pt x="11338" y="14056"/>
                </a:lnTo>
                <a:lnTo>
                  <a:pt x="12284" y="14097"/>
                </a:lnTo>
                <a:lnTo>
                  <a:pt x="13231" y="14117"/>
                </a:lnTo>
                <a:lnTo>
                  <a:pt x="14177" y="14097"/>
                </a:lnTo>
                <a:lnTo>
                  <a:pt x="14640" y="14077"/>
                </a:lnTo>
                <a:lnTo>
                  <a:pt x="15123" y="14036"/>
                </a:lnTo>
                <a:lnTo>
                  <a:pt x="15224" y="14016"/>
                </a:lnTo>
                <a:lnTo>
                  <a:pt x="14781" y="15023"/>
                </a:lnTo>
                <a:lnTo>
                  <a:pt x="14398" y="15829"/>
                </a:lnTo>
                <a:lnTo>
                  <a:pt x="13976" y="16634"/>
                </a:lnTo>
                <a:lnTo>
                  <a:pt x="13553" y="17419"/>
                </a:lnTo>
                <a:lnTo>
                  <a:pt x="13090" y="18185"/>
                </a:lnTo>
                <a:lnTo>
                  <a:pt x="12868" y="18527"/>
                </a:lnTo>
                <a:lnTo>
                  <a:pt x="12626" y="18849"/>
                </a:lnTo>
                <a:lnTo>
                  <a:pt x="12365" y="19151"/>
                </a:lnTo>
                <a:lnTo>
                  <a:pt x="12083" y="19433"/>
                </a:lnTo>
                <a:lnTo>
                  <a:pt x="11781" y="19715"/>
                </a:lnTo>
                <a:lnTo>
                  <a:pt x="11458" y="19937"/>
                </a:lnTo>
                <a:lnTo>
                  <a:pt x="11116" y="20138"/>
                </a:lnTo>
                <a:lnTo>
                  <a:pt x="10935" y="20218"/>
                </a:lnTo>
                <a:lnTo>
                  <a:pt x="10733" y="20279"/>
                </a:lnTo>
                <a:lnTo>
                  <a:pt x="10572" y="20339"/>
                </a:lnTo>
                <a:lnTo>
                  <a:pt x="10391" y="20380"/>
                </a:lnTo>
                <a:lnTo>
                  <a:pt x="10210" y="20420"/>
                </a:lnTo>
                <a:lnTo>
                  <a:pt x="9686" y="20420"/>
                </a:lnTo>
                <a:lnTo>
                  <a:pt x="9505" y="20400"/>
                </a:lnTo>
                <a:lnTo>
                  <a:pt x="9344" y="20359"/>
                </a:lnTo>
                <a:lnTo>
                  <a:pt x="9183" y="20299"/>
                </a:lnTo>
                <a:lnTo>
                  <a:pt x="9022" y="20239"/>
                </a:lnTo>
                <a:lnTo>
                  <a:pt x="8861" y="20158"/>
                </a:lnTo>
                <a:lnTo>
                  <a:pt x="8720" y="20057"/>
                </a:lnTo>
                <a:lnTo>
                  <a:pt x="8579" y="19957"/>
                </a:lnTo>
                <a:lnTo>
                  <a:pt x="8458" y="19836"/>
                </a:lnTo>
                <a:lnTo>
                  <a:pt x="8337" y="19695"/>
                </a:lnTo>
                <a:lnTo>
                  <a:pt x="8216" y="19534"/>
                </a:lnTo>
                <a:lnTo>
                  <a:pt x="8116" y="19373"/>
                </a:lnTo>
                <a:lnTo>
                  <a:pt x="8035" y="19191"/>
                </a:lnTo>
                <a:lnTo>
                  <a:pt x="7955" y="19010"/>
                </a:lnTo>
                <a:lnTo>
                  <a:pt x="7894" y="18829"/>
                </a:lnTo>
                <a:lnTo>
                  <a:pt x="7854" y="18648"/>
                </a:lnTo>
                <a:lnTo>
                  <a:pt x="7814" y="18446"/>
                </a:lnTo>
                <a:lnTo>
                  <a:pt x="7773" y="18064"/>
                </a:lnTo>
                <a:lnTo>
                  <a:pt x="7773" y="17661"/>
                </a:lnTo>
                <a:lnTo>
                  <a:pt x="7793" y="17278"/>
                </a:lnTo>
                <a:lnTo>
                  <a:pt x="7874" y="16896"/>
                </a:lnTo>
                <a:lnTo>
                  <a:pt x="7955" y="16513"/>
                </a:lnTo>
                <a:lnTo>
                  <a:pt x="8136" y="15829"/>
                </a:lnTo>
                <a:lnTo>
                  <a:pt x="8357" y="15144"/>
                </a:lnTo>
                <a:lnTo>
                  <a:pt x="8619" y="14459"/>
                </a:lnTo>
                <a:lnTo>
                  <a:pt x="8881" y="13774"/>
                </a:lnTo>
                <a:close/>
                <a:moveTo>
                  <a:pt x="34334" y="25937"/>
                </a:moveTo>
                <a:lnTo>
                  <a:pt x="34616" y="25958"/>
                </a:lnTo>
                <a:lnTo>
                  <a:pt x="34878" y="25998"/>
                </a:lnTo>
                <a:lnTo>
                  <a:pt x="35140" y="26078"/>
                </a:lnTo>
                <a:lnTo>
                  <a:pt x="35261" y="26139"/>
                </a:lnTo>
                <a:lnTo>
                  <a:pt x="35382" y="26199"/>
                </a:lnTo>
                <a:lnTo>
                  <a:pt x="35482" y="26260"/>
                </a:lnTo>
                <a:lnTo>
                  <a:pt x="35583" y="26360"/>
                </a:lnTo>
                <a:lnTo>
                  <a:pt x="35684" y="26441"/>
                </a:lnTo>
                <a:lnTo>
                  <a:pt x="35744" y="26562"/>
                </a:lnTo>
                <a:lnTo>
                  <a:pt x="35805" y="26683"/>
                </a:lnTo>
                <a:lnTo>
                  <a:pt x="35865" y="26803"/>
                </a:lnTo>
                <a:lnTo>
                  <a:pt x="35885" y="26944"/>
                </a:lnTo>
                <a:lnTo>
                  <a:pt x="35905" y="27085"/>
                </a:lnTo>
                <a:lnTo>
                  <a:pt x="35905" y="27387"/>
                </a:lnTo>
                <a:lnTo>
                  <a:pt x="35865" y="27669"/>
                </a:lnTo>
                <a:lnTo>
                  <a:pt x="35784" y="27951"/>
                </a:lnTo>
                <a:lnTo>
                  <a:pt x="35664" y="28213"/>
                </a:lnTo>
                <a:lnTo>
                  <a:pt x="35523" y="28455"/>
                </a:lnTo>
                <a:lnTo>
                  <a:pt x="35341" y="28676"/>
                </a:lnTo>
                <a:lnTo>
                  <a:pt x="35160" y="28898"/>
                </a:lnTo>
                <a:lnTo>
                  <a:pt x="34939" y="29099"/>
                </a:lnTo>
                <a:lnTo>
                  <a:pt x="34455" y="29502"/>
                </a:lnTo>
                <a:lnTo>
                  <a:pt x="33932" y="29884"/>
                </a:lnTo>
                <a:lnTo>
                  <a:pt x="33408" y="30227"/>
                </a:lnTo>
                <a:lnTo>
                  <a:pt x="32844" y="30529"/>
                </a:lnTo>
                <a:lnTo>
                  <a:pt x="32583" y="30670"/>
                </a:lnTo>
                <a:lnTo>
                  <a:pt x="32280" y="30791"/>
                </a:lnTo>
                <a:lnTo>
                  <a:pt x="31999" y="30891"/>
                </a:lnTo>
                <a:lnTo>
                  <a:pt x="31696" y="30992"/>
                </a:lnTo>
                <a:lnTo>
                  <a:pt x="31394" y="31032"/>
                </a:lnTo>
                <a:lnTo>
                  <a:pt x="31072" y="31073"/>
                </a:lnTo>
                <a:lnTo>
                  <a:pt x="30770" y="31073"/>
                </a:lnTo>
                <a:lnTo>
                  <a:pt x="30468" y="31012"/>
                </a:lnTo>
                <a:lnTo>
                  <a:pt x="30226" y="30952"/>
                </a:lnTo>
                <a:lnTo>
                  <a:pt x="29985" y="30871"/>
                </a:lnTo>
                <a:lnTo>
                  <a:pt x="29763" y="30750"/>
                </a:lnTo>
                <a:lnTo>
                  <a:pt x="29562" y="30630"/>
                </a:lnTo>
                <a:lnTo>
                  <a:pt x="29381" y="30468"/>
                </a:lnTo>
                <a:lnTo>
                  <a:pt x="29220" y="30287"/>
                </a:lnTo>
                <a:lnTo>
                  <a:pt x="29079" y="30086"/>
                </a:lnTo>
                <a:lnTo>
                  <a:pt x="28978" y="29844"/>
                </a:lnTo>
                <a:lnTo>
                  <a:pt x="28918" y="29582"/>
                </a:lnTo>
                <a:lnTo>
                  <a:pt x="28897" y="29341"/>
                </a:lnTo>
                <a:lnTo>
                  <a:pt x="28918" y="29119"/>
                </a:lnTo>
                <a:lnTo>
                  <a:pt x="28958" y="28898"/>
                </a:lnTo>
                <a:lnTo>
                  <a:pt x="29058" y="28696"/>
                </a:lnTo>
                <a:lnTo>
                  <a:pt x="29179" y="28515"/>
                </a:lnTo>
                <a:lnTo>
                  <a:pt x="29361" y="28334"/>
                </a:lnTo>
                <a:lnTo>
                  <a:pt x="29562" y="28173"/>
                </a:lnTo>
                <a:lnTo>
                  <a:pt x="30025" y="27891"/>
                </a:lnTo>
                <a:lnTo>
                  <a:pt x="30488" y="27629"/>
                </a:lnTo>
                <a:lnTo>
                  <a:pt x="31435" y="27126"/>
                </a:lnTo>
                <a:lnTo>
                  <a:pt x="31636" y="27649"/>
                </a:lnTo>
                <a:lnTo>
                  <a:pt x="31858" y="28213"/>
                </a:lnTo>
                <a:lnTo>
                  <a:pt x="31978" y="28495"/>
                </a:lnTo>
                <a:lnTo>
                  <a:pt x="32039" y="28636"/>
                </a:lnTo>
                <a:lnTo>
                  <a:pt x="32119" y="28757"/>
                </a:lnTo>
                <a:lnTo>
                  <a:pt x="32180" y="28837"/>
                </a:lnTo>
                <a:lnTo>
                  <a:pt x="32260" y="28878"/>
                </a:lnTo>
                <a:lnTo>
                  <a:pt x="32341" y="28938"/>
                </a:lnTo>
                <a:lnTo>
                  <a:pt x="32421" y="28978"/>
                </a:lnTo>
                <a:lnTo>
                  <a:pt x="32603" y="28998"/>
                </a:lnTo>
                <a:lnTo>
                  <a:pt x="32784" y="28998"/>
                </a:lnTo>
                <a:lnTo>
                  <a:pt x="32864" y="28978"/>
                </a:lnTo>
                <a:lnTo>
                  <a:pt x="32945" y="28938"/>
                </a:lnTo>
                <a:lnTo>
                  <a:pt x="33026" y="28898"/>
                </a:lnTo>
                <a:lnTo>
                  <a:pt x="33086" y="28837"/>
                </a:lnTo>
                <a:lnTo>
                  <a:pt x="33126" y="28757"/>
                </a:lnTo>
                <a:lnTo>
                  <a:pt x="33167" y="28676"/>
                </a:lnTo>
                <a:lnTo>
                  <a:pt x="33167" y="28575"/>
                </a:lnTo>
                <a:lnTo>
                  <a:pt x="33167" y="28475"/>
                </a:lnTo>
                <a:lnTo>
                  <a:pt x="33146" y="28314"/>
                </a:lnTo>
                <a:lnTo>
                  <a:pt x="33106" y="28153"/>
                </a:lnTo>
                <a:lnTo>
                  <a:pt x="33005" y="27830"/>
                </a:lnTo>
                <a:lnTo>
                  <a:pt x="32744" y="27186"/>
                </a:lnTo>
                <a:lnTo>
                  <a:pt x="32522" y="26662"/>
                </a:lnTo>
                <a:lnTo>
                  <a:pt x="32784" y="26501"/>
                </a:lnTo>
                <a:lnTo>
                  <a:pt x="33046" y="26360"/>
                </a:lnTo>
                <a:lnTo>
                  <a:pt x="33348" y="26199"/>
                </a:lnTo>
                <a:lnTo>
                  <a:pt x="33670" y="26078"/>
                </a:lnTo>
                <a:lnTo>
                  <a:pt x="33992" y="25978"/>
                </a:lnTo>
                <a:lnTo>
                  <a:pt x="34173" y="25958"/>
                </a:lnTo>
                <a:lnTo>
                  <a:pt x="34334" y="25937"/>
                </a:lnTo>
                <a:close/>
                <a:moveTo>
                  <a:pt x="24366" y="3263"/>
                </a:moveTo>
                <a:lnTo>
                  <a:pt x="24125" y="3283"/>
                </a:lnTo>
                <a:lnTo>
                  <a:pt x="23803" y="3323"/>
                </a:lnTo>
                <a:lnTo>
                  <a:pt x="23480" y="3384"/>
                </a:lnTo>
                <a:lnTo>
                  <a:pt x="22856" y="3525"/>
                </a:lnTo>
                <a:lnTo>
                  <a:pt x="22232" y="3726"/>
                </a:lnTo>
                <a:lnTo>
                  <a:pt x="21628" y="3947"/>
                </a:lnTo>
                <a:lnTo>
                  <a:pt x="21225" y="4129"/>
                </a:lnTo>
                <a:lnTo>
                  <a:pt x="20701" y="4370"/>
                </a:lnTo>
                <a:lnTo>
                  <a:pt x="20158" y="4652"/>
                </a:lnTo>
                <a:lnTo>
                  <a:pt x="19876" y="4833"/>
                </a:lnTo>
                <a:lnTo>
                  <a:pt x="19614" y="5015"/>
                </a:lnTo>
                <a:lnTo>
                  <a:pt x="19372" y="5196"/>
                </a:lnTo>
                <a:lnTo>
                  <a:pt x="19151" y="5397"/>
                </a:lnTo>
                <a:lnTo>
                  <a:pt x="18970" y="5599"/>
                </a:lnTo>
                <a:lnTo>
                  <a:pt x="18809" y="5820"/>
                </a:lnTo>
                <a:lnTo>
                  <a:pt x="18708" y="6042"/>
                </a:lnTo>
                <a:lnTo>
                  <a:pt x="18668" y="6142"/>
                </a:lnTo>
                <a:lnTo>
                  <a:pt x="18647" y="6263"/>
                </a:lnTo>
                <a:lnTo>
                  <a:pt x="18647" y="6384"/>
                </a:lnTo>
                <a:lnTo>
                  <a:pt x="18647" y="6505"/>
                </a:lnTo>
                <a:lnTo>
                  <a:pt x="18688" y="6626"/>
                </a:lnTo>
                <a:lnTo>
                  <a:pt x="18728" y="6747"/>
                </a:lnTo>
                <a:lnTo>
                  <a:pt x="18909" y="7471"/>
                </a:lnTo>
                <a:lnTo>
                  <a:pt x="19131" y="8217"/>
                </a:lnTo>
                <a:lnTo>
                  <a:pt x="19352" y="8942"/>
                </a:lnTo>
                <a:lnTo>
                  <a:pt x="19594" y="9666"/>
                </a:lnTo>
                <a:lnTo>
                  <a:pt x="19836" y="10391"/>
                </a:lnTo>
                <a:lnTo>
                  <a:pt x="20117" y="11116"/>
                </a:lnTo>
                <a:lnTo>
                  <a:pt x="20399" y="11821"/>
                </a:lnTo>
                <a:lnTo>
                  <a:pt x="20681" y="12526"/>
                </a:lnTo>
                <a:lnTo>
                  <a:pt x="21064" y="13372"/>
                </a:lnTo>
                <a:lnTo>
                  <a:pt x="21447" y="14218"/>
                </a:lnTo>
                <a:lnTo>
                  <a:pt x="21869" y="15043"/>
                </a:lnTo>
                <a:lnTo>
                  <a:pt x="22292" y="15869"/>
                </a:lnTo>
                <a:lnTo>
                  <a:pt x="22715" y="16594"/>
                </a:lnTo>
                <a:lnTo>
                  <a:pt x="22917" y="16956"/>
                </a:lnTo>
                <a:lnTo>
                  <a:pt x="23158" y="17319"/>
                </a:lnTo>
                <a:lnTo>
                  <a:pt x="23400" y="17661"/>
                </a:lnTo>
                <a:lnTo>
                  <a:pt x="23662" y="18003"/>
                </a:lnTo>
                <a:lnTo>
                  <a:pt x="23944" y="18305"/>
                </a:lnTo>
                <a:lnTo>
                  <a:pt x="24246" y="18607"/>
                </a:lnTo>
                <a:lnTo>
                  <a:pt x="24548" y="18869"/>
                </a:lnTo>
                <a:lnTo>
                  <a:pt x="24870" y="19111"/>
                </a:lnTo>
                <a:lnTo>
                  <a:pt x="25212" y="19312"/>
                </a:lnTo>
                <a:lnTo>
                  <a:pt x="25575" y="19494"/>
                </a:lnTo>
                <a:lnTo>
                  <a:pt x="25937" y="19655"/>
                </a:lnTo>
                <a:lnTo>
                  <a:pt x="26340" y="19755"/>
                </a:lnTo>
                <a:lnTo>
                  <a:pt x="26723" y="19836"/>
                </a:lnTo>
                <a:lnTo>
                  <a:pt x="26924" y="19856"/>
                </a:lnTo>
                <a:lnTo>
                  <a:pt x="27367" y="19856"/>
                </a:lnTo>
                <a:lnTo>
                  <a:pt x="27609" y="19816"/>
                </a:lnTo>
                <a:lnTo>
                  <a:pt x="27830" y="19796"/>
                </a:lnTo>
                <a:lnTo>
                  <a:pt x="28052" y="19735"/>
                </a:lnTo>
                <a:lnTo>
                  <a:pt x="28092" y="19916"/>
                </a:lnTo>
                <a:lnTo>
                  <a:pt x="28152" y="20098"/>
                </a:lnTo>
                <a:lnTo>
                  <a:pt x="28334" y="20480"/>
                </a:lnTo>
                <a:lnTo>
                  <a:pt x="28938" y="21709"/>
                </a:lnTo>
                <a:lnTo>
                  <a:pt x="30045" y="24045"/>
                </a:lnTo>
                <a:lnTo>
                  <a:pt x="30488" y="24991"/>
                </a:lnTo>
                <a:lnTo>
                  <a:pt x="30931" y="25937"/>
                </a:lnTo>
                <a:lnTo>
                  <a:pt x="30589" y="26139"/>
                </a:lnTo>
                <a:lnTo>
                  <a:pt x="29844" y="26521"/>
                </a:lnTo>
                <a:lnTo>
                  <a:pt x="29441" y="26723"/>
                </a:lnTo>
                <a:lnTo>
                  <a:pt x="29058" y="26965"/>
                </a:lnTo>
                <a:lnTo>
                  <a:pt x="28696" y="27206"/>
                </a:lnTo>
                <a:lnTo>
                  <a:pt x="28515" y="27347"/>
                </a:lnTo>
                <a:lnTo>
                  <a:pt x="28354" y="27488"/>
                </a:lnTo>
                <a:lnTo>
                  <a:pt x="28213" y="27649"/>
                </a:lnTo>
                <a:lnTo>
                  <a:pt x="28092" y="27810"/>
                </a:lnTo>
                <a:lnTo>
                  <a:pt x="27971" y="27971"/>
                </a:lnTo>
                <a:lnTo>
                  <a:pt x="27870" y="28173"/>
                </a:lnTo>
                <a:lnTo>
                  <a:pt x="27750" y="28495"/>
                </a:lnTo>
                <a:lnTo>
                  <a:pt x="27669" y="28857"/>
                </a:lnTo>
                <a:lnTo>
                  <a:pt x="27629" y="29200"/>
                </a:lnTo>
                <a:lnTo>
                  <a:pt x="27649" y="29562"/>
                </a:lnTo>
                <a:lnTo>
                  <a:pt x="27689" y="29925"/>
                </a:lnTo>
                <a:lnTo>
                  <a:pt x="27790" y="30267"/>
                </a:lnTo>
                <a:lnTo>
                  <a:pt x="27850" y="30428"/>
                </a:lnTo>
                <a:lnTo>
                  <a:pt x="27931" y="30589"/>
                </a:lnTo>
                <a:lnTo>
                  <a:pt x="28031" y="30750"/>
                </a:lnTo>
                <a:lnTo>
                  <a:pt x="28132" y="30911"/>
                </a:lnTo>
                <a:lnTo>
                  <a:pt x="28253" y="31073"/>
                </a:lnTo>
                <a:lnTo>
                  <a:pt x="28394" y="31254"/>
                </a:lnTo>
                <a:lnTo>
                  <a:pt x="28555" y="31395"/>
                </a:lnTo>
                <a:lnTo>
                  <a:pt x="28696" y="31536"/>
                </a:lnTo>
                <a:lnTo>
                  <a:pt x="28857" y="31657"/>
                </a:lnTo>
                <a:lnTo>
                  <a:pt x="29018" y="31777"/>
                </a:lnTo>
                <a:lnTo>
                  <a:pt x="29199" y="31878"/>
                </a:lnTo>
                <a:lnTo>
                  <a:pt x="29381" y="31959"/>
                </a:lnTo>
                <a:lnTo>
                  <a:pt x="29743" y="32100"/>
                </a:lnTo>
                <a:lnTo>
                  <a:pt x="30106" y="32200"/>
                </a:lnTo>
                <a:lnTo>
                  <a:pt x="30488" y="32261"/>
                </a:lnTo>
                <a:lnTo>
                  <a:pt x="30891" y="32281"/>
                </a:lnTo>
                <a:lnTo>
                  <a:pt x="31294" y="32261"/>
                </a:lnTo>
                <a:lnTo>
                  <a:pt x="31696" y="32200"/>
                </a:lnTo>
                <a:lnTo>
                  <a:pt x="32079" y="32120"/>
                </a:lnTo>
                <a:lnTo>
                  <a:pt x="32482" y="32019"/>
                </a:lnTo>
                <a:lnTo>
                  <a:pt x="32864" y="31858"/>
                </a:lnTo>
                <a:lnTo>
                  <a:pt x="33247" y="31697"/>
                </a:lnTo>
                <a:lnTo>
                  <a:pt x="33610" y="31516"/>
                </a:lnTo>
                <a:lnTo>
                  <a:pt x="33952" y="31294"/>
                </a:lnTo>
                <a:lnTo>
                  <a:pt x="34576" y="30871"/>
                </a:lnTo>
                <a:lnTo>
                  <a:pt x="34878" y="30630"/>
                </a:lnTo>
                <a:lnTo>
                  <a:pt x="35200" y="30388"/>
                </a:lnTo>
                <a:lnTo>
                  <a:pt x="35523" y="30106"/>
                </a:lnTo>
                <a:lnTo>
                  <a:pt x="35825" y="29824"/>
                </a:lnTo>
                <a:lnTo>
                  <a:pt x="36086" y="29542"/>
                </a:lnTo>
                <a:lnTo>
                  <a:pt x="36348" y="29220"/>
                </a:lnTo>
                <a:lnTo>
                  <a:pt x="36570" y="28898"/>
                </a:lnTo>
                <a:lnTo>
                  <a:pt x="36771" y="28555"/>
                </a:lnTo>
                <a:lnTo>
                  <a:pt x="36912" y="28213"/>
                </a:lnTo>
                <a:lnTo>
                  <a:pt x="36972" y="28032"/>
                </a:lnTo>
                <a:lnTo>
                  <a:pt x="37013" y="27851"/>
                </a:lnTo>
                <a:lnTo>
                  <a:pt x="37033" y="27669"/>
                </a:lnTo>
                <a:lnTo>
                  <a:pt x="37053" y="27468"/>
                </a:lnTo>
                <a:lnTo>
                  <a:pt x="37053" y="27287"/>
                </a:lnTo>
                <a:lnTo>
                  <a:pt x="37033" y="27085"/>
                </a:lnTo>
                <a:lnTo>
                  <a:pt x="37013" y="26884"/>
                </a:lnTo>
                <a:lnTo>
                  <a:pt x="36952" y="26683"/>
                </a:lnTo>
                <a:lnTo>
                  <a:pt x="36892" y="26481"/>
                </a:lnTo>
                <a:lnTo>
                  <a:pt x="36811" y="26280"/>
                </a:lnTo>
                <a:lnTo>
                  <a:pt x="36711" y="26099"/>
                </a:lnTo>
                <a:lnTo>
                  <a:pt x="36610" y="25958"/>
                </a:lnTo>
                <a:lnTo>
                  <a:pt x="36489" y="25797"/>
                </a:lnTo>
                <a:lnTo>
                  <a:pt x="36368" y="25676"/>
                </a:lnTo>
                <a:lnTo>
                  <a:pt x="36248" y="25555"/>
                </a:lnTo>
                <a:lnTo>
                  <a:pt x="36086" y="25434"/>
                </a:lnTo>
                <a:lnTo>
                  <a:pt x="35945" y="25333"/>
                </a:lnTo>
                <a:lnTo>
                  <a:pt x="35784" y="25253"/>
                </a:lnTo>
                <a:lnTo>
                  <a:pt x="35623" y="25172"/>
                </a:lnTo>
                <a:lnTo>
                  <a:pt x="35442" y="25132"/>
                </a:lnTo>
                <a:lnTo>
                  <a:pt x="35261" y="25072"/>
                </a:lnTo>
                <a:lnTo>
                  <a:pt x="35080" y="25031"/>
                </a:lnTo>
                <a:lnTo>
                  <a:pt x="34898" y="25011"/>
                </a:lnTo>
                <a:lnTo>
                  <a:pt x="34334" y="25011"/>
                </a:lnTo>
                <a:lnTo>
                  <a:pt x="34133" y="25051"/>
                </a:lnTo>
                <a:lnTo>
                  <a:pt x="33932" y="25092"/>
                </a:lnTo>
                <a:lnTo>
                  <a:pt x="33710" y="25152"/>
                </a:lnTo>
                <a:lnTo>
                  <a:pt x="33509" y="25213"/>
                </a:lnTo>
                <a:lnTo>
                  <a:pt x="33126" y="25394"/>
                </a:lnTo>
                <a:lnTo>
                  <a:pt x="32764" y="25595"/>
                </a:lnTo>
                <a:lnTo>
                  <a:pt x="32502" y="25756"/>
                </a:lnTo>
                <a:lnTo>
                  <a:pt x="32260" y="25917"/>
                </a:lnTo>
                <a:lnTo>
                  <a:pt x="32200" y="25837"/>
                </a:lnTo>
                <a:lnTo>
                  <a:pt x="32140" y="25776"/>
                </a:lnTo>
                <a:lnTo>
                  <a:pt x="31616" y="24588"/>
                </a:lnTo>
                <a:lnTo>
                  <a:pt x="31092" y="23440"/>
                </a:lnTo>
                <a:lnTo>
                  <a:pt x="30488" y="22212"/>
                </a:lnTo>
                <a:lnTo>
                  <a:pt x="29844" y="21004"/>
                </a:lnTo>
                <a:lnTo>
                  <a:pt x="29622" y="20601"/>
                </a:lnTo>
                <a:lnTo>
                  <a:pt x="29401" y="20158"/>
                </a:lnTo>
                <a:lnTo>
                  <a:pt x="29280" y="19957"/>
                </a:lnTo>
                <a:lnTo>
                  <a:pt x="29139" y="19735"/>
                </a:lnTo>
                <a:lnTo>
                  <a:pt x="28998" y="19554"/>
                </a:lnTo>
                <a:lnTo>
                  <a:pt x="28837" y="19393"/>
                </a:lnTo>
                <a:lnTo>
                  <a:pt x="29099" y="19212"/>
                </a:lnTo>
                <a:lnTo>
                  <a:pt x="29340" y="19010"/>
                </a:lnTo>
                <a:lnTo>
                  <a:pt x="29562" y="18769"/>
                </a:lnTo>
                <a:lnTo>
                  <a:pt x="29763" y="18507"/>
                </a:lnTo>
                <a:lnTo>
                  <a:pt x="29884" y="18305"/>
                </a:lnTo>
                <a:lnTo>
                  <a:pt x="29985" y="18104"/>
                </a:lnTo>
                <a:lnTo>
                  <a:pt x="30086" y="17903"/>
                </a:lnTo>
                <a:lnTo>
                  <a:pt x="30166" y="17701"/>
                </a:lnTo>
                <a:lnTo>
                  <a:pt x="30226" y="17500"/>
                </a:lnTo>
                <a:lnTo>
                  <a:pt x="30287" y="17299"/>
                </a:lnTo>
                <a:lnTo>
                  <a:pt x="30367" y="16876"/>
                </a:lnTo>
                <a:lnTo>
                  <a:pt x="30408" y="16473"/>
                </a:lnTo>
                <a:lnTo>
                  <a:pt x="30388" y="16050"/>
                </a:lnTo>
                <a:lnTo>
                  <a:pt x="30367" y="15627"/>
                </a:lnTo>
                <a:lnTo>
                  <a:pt x="30287" y="15204"/>
                </a:lnTo>
                <a:lnTo>
                  <a:pt x="30206" y="14781"/>
                </a:lnTo>
                <a:lnTo>
                  <a:pt x="30086" y="14358"/>
                </a:lnTo>
                <a:lnTo>
                  <a:pt x="29945" y="13956"/>
                </a:lnTo>
                <a:lnTo>
                  <a:pt x="29804" y="13533"/>
                </a:lnTo>
                <a:lnTo>
                  <a:pt x="29502" y="12727"/>
                </a:lnTo>
                <a:lnTo>
                  <a:pt x="29179" y="11942"/>
                </a:lnTo>
                <a:lnTo>
                  <a:pt x="27709" y="8196"/>
                </a:lnTo>
                <a:lnTo>
                  <a:pt x="27347" y="7290"/>
                </a:lnTo>
                <a:lnTo>
                  <a:pt x="26984" y="6364"/>
                </a:lnTo>
                <a:lnTo>
                  <a:pt x="26582" y="5458"/>
                </a:lnTo>
                <a:lnTo>
                  <a:pt x="26360" y="5015"/>
                </a:lnTo>
                <a:lnTo>
                  <a:pt x="26139" y="4572"/>
                </a:lnTo>
                <a:lnTo>
                  <a:pt x="26118" y="4471"/>
                </a:lnTo>
                <a:lnTo>
                  <a:pt x="26118" y="4350"/>
                </a:lnTo>
                <a:lnTo>
                  <a:pt x="26078" y="4229"/>
                </a:lnTo>
                <a:lnTo>
                  <a:pt x="25998" y="4129"/>
                </a:lnTo>
                <a:lnTo>
                  <a:pt x="25877" y="4048"/>
                </a:lnTo>
                <a:lnTo>
                  <a:pt x="25837" y="3927"/>
                </a:lnTo>
                <a:lnTo>
                  <a:pt x="25776" y="3806"/>
                </a:lnTo>
                <a:lnTo>
                  <a:pt x="25716" y="3706"/>
                </a:lnTo>
                <a:lnTo>
                  <a:pt x="25615" y="3625"/>
                </a:lnTo>
                <a:lnTo>
                  <a:pt x="25514" y="3545"/>
                </a:lnTo>
                <a:lnTo>
                  <a:pt x="25414" y="3484"/>
                </a:lnTo>
                <a:lnTo>
                  <a:pt x="25172" y="3384"/>
                </a:lnTo>
                <a:lnTo>
                  <a:pt x="24910" y="3303"/>
                </a:lnTo>
                <a:lnTo>
                  <a:pt x="24628" y="3263"/>
                </a:lnTo>
                <a:close/>
                <a:moveTo>
                  <a:pt x="2719" y="27649"/>
                </a:moveTo>
                <a:lnTo>
                  <a:pt x="2880" y="27669"/>
                </a:lnTo>
                <a:lnTo>
                  <a:pt x="3061" y="27689"/>
                </a:lnTo>
                <a:lnTo>
                  <a:pt x="3383" y="27790"/>
                </a:lnTo>
                <a:lnTo>
                  <a:pt x="3706" y="27931"/>
                </a:lnTo>
                <a:lnTo>
                  <a:pt x="4008" y="28072"/>
                </a:lnTo>
                <a:lnTo>
                  <a:pt x="4269" y="28213"/>
                </a:lnTo>
                <a:lnTo>
                  <a:pt x="4531" y="28374"/>
                </a:lnTo>
                <a:lnTo>
                  <a:pt x="4310" y="28898"/>
                </a:lnTo>
                <a:lnTo>
                  <a:pt x="4048" y="29542"/>
                </a:lnTo>
                <a:lnTo>
                  <a:pt x="3947" y="29864"/>
                </a:lnTo>
                <a:lnTo>
                  <a:pt x="3907" y="30025"/>
                </a:lnTo>
                <a:lnTo>
                  <a:pt x="3887" y="30186"/>
                </a:lnTo>
                <a:lnTo>
                  <a:pt x="3887" y="30307"/>
                </a:lnTo>
                <a:lnTo>
                  <a:pt x="3887" y="30408"/>
                </a:lnTo>
                <a:lnTo>
                  <a:pt x="3927" y="30489"/>
                </a:lnTo>
                <a:lnTo>
                  <a:pt x="3967" y="30549"/>
                </a:lnTo>
                <a:lnTo>
                  <a:pt x="4028" y="30609"/>
                </a:lnTo>
                <a:lnTo>
                  <a:pt x="4108" y="30650"/>
                </a:lnTo>
                <a:lnTo>
                  <a:pt x="4189" y="30690"/>
                </a:lnTo>
                <a:lnTo>
                  <a:pt x="4269" y="30710"/>
                </a:lnTo>
                <a:lnTo>
                  <a:pt x="4451" y="30730"/>
                </a:lnTo>
                <a:lnTo>
                  <a:pt x="4632" y="30690"/>
                </a:lnTo>
                <a:lnTo>
                  <a:pt x="4712" y="30650"/>
                </a:lnTo>
                <a:lnTo>
                  <a:pt x="4793" y="30609"/>
                </a:lnTo>
                <a:lnTo>
                  <a:pt x="4873" y="30549"/>
                </a:lnTo>
                <a:lnTo>
                  <a:pt x="4934" y="30468"/>
                </a:lnTo>
                <a:lnTo>
                  <a:pt x="5014" y="30348"/>
                </a:lnTo>
                <a:lnTo>
                  <a:pt x="5075" y="30227"/>
                </a:lnTo>
                <a:lnTo>
                  <a:pt x="5196" y="29945"/>
                </a:lnTo>
                <a:lnTo>
                  <a:pt x="5417" y="29361"/>
                </a:lnTo>
                <a:lnTo>
                  <a:pt x="5619" y="28837"/>
                </a:lnTo>
                <a:lnTo>
                  <a:pt x="6565" y="29361"/>
                </a:lnTo>
                <a:lnTo>
                  <a:pt x="7028" y="29623"/>
                </a:lnTo>
                <a:lnTo>
                  <a:pt x="7491" y="29884"/>
                </a:lnTo>
                <a:lnTo>
                  <a:pt x="7693" y="30046"/>
                </a:lnTo>
                <a:lnTo>
                  <a:pt x="7874" y="30227"/>
                </a:lnTo>
                <a:lnTo>
                  <a:pt x="7995" y="30408"/>
                </a:lnTo>
                <a:lnTo>
                  <a:pt x="8095" y="30609"/>
                </a:lnTo>
                <a:lnTo>
                  <a:pt x="8136" y="30831"/>
                </a:lnTo>
                <a:lnTo>
                  <a:pt x="8156" y="31073"/>
                </a:lnTo>
                <a:lnTo>
                  <a:pt x="8136" y="31314"/>
                </a:lnTo>
                <a:lnTo>
                  <a:pt x="8075" y="31556"/>
                </a:lnTo>
                <a:lnTo>
                  <a:pt x="7975" y="31797"/>
                </a:lnTo>
                <a:lnTo>
                  <a:pt x="7834" y="31999"/>
                </a:lnTo>
                <a:lnTo>
                  <a:pt x="7673" y="32180"/>
                </a:lnTo>
                <a:lnTo>
                  <a:pt x="7491" y="32341"/>
                </a:lnTo>
                <a:lnTo>
                  <a:pt x="7290" y="32482"/>
                </a:lnTo>
                <a:lnTo>
                  <a:pt x="7068" y="32583"/>
                </a:lnTo>
                <a:lnTo>
                  <a:pt x="6827" y="32663"/>
                </a:lnTo>
                <a:lnTo>
                  <a:pt x="6585" y="32744"/>
                </a:lnTo>
                <a:lnTo>
                  <a:pt x="6283" y="32784"/>
                </a:lnTo>
                <a:lnTo>
                  <a:pt x="5981" y="32784"/>
                </a:lnTo>
                <a:lnTo>
                  <a:pt x="5659" y="32764"/>
                </a:lnTo>
                <a:lnTo>
                  <a:pt x="5357" y="32704"/>
                </a:lnTo>
                <a:lnTo>
                  <a:pt x="5055" y="32623"/>
                </a:lnTo>
                <a:lnTo>
                  <a:pt x="4773" y="32502"/>
                </a:lnTo>
                <a:lnTo>
                  <a:pt x="4471" y="32381"/>
                </a:lnTo>
                <a:lnTo>
                  <a:pt x="4209" y="32241"/>
                </a:lnTo>
                <a:lnTo>
                  <a:pt x="3645" y="31938"/>
                </a:lnTo>
                <a:lnTo>
                  <a:pt x="3122" y="31596"/>
                </a:lnTo>
                <a:lnTo>
                  <a:pt x="2598" y="31214"/>
                </a:lnTo>
                <a:lnTo>
                  <a:pt x="2115" y="30811"/>
                </a:lnTo>
                <a:lnTo>
                  <a:pt x="1893" y="30609"/>
                </a:lnTo>
                <a:lnTo>
                  <a:pt x="1712" y="30408"/>
                </a:lnTo>
                <a:lnTo>
                  <a:pt x="1531" y="30166"/>
                </a:lnTo>
                <a:lnTo>
                  <a:pt x="1390" y="29925"/>
                </a:lnTo>
                <a:lnTo>
                  <a:pt x="1269" y="29663"/>
                </a:lnTo>
                <a:lnTo>
                  <a:pt x="1188" y="29401"/>
                </a:lnTo>
                <a:lnTo>
                  <a:pt x="1148" y="29119"/>
                </a:lnTo>
                <a:lnTo>
                  <a:pt x="1148" y="28817"/>
                </a:lnTo>
                <a:lnTo>
                  <a:pt x="1168" y="28656"/>
                </a:lnTo>
                <a:lnTo>
                  <a:pt x="1188" y="28515"/>
                </a:lnTo>
                <a:lnTo>
                  <a:pt x="1249" y="28394"/>
                </a:lnTo>
                <a:lnTo>
                  <a:pt x="1309" y="28273"/>
                </a:lnTo>
                <a:lnTo>
                  <a:pt x="1370" y="28173"/>
                </a:lnTo>
                <a:lnTo>
                  <a:pt x="1470" y="28072"/>
                </a:lnTo>
                <a:lnTo>
                  <a:pt x="1571" y="27992"/>
                </a:lnTo>
                <a:lnTo>
                  <a:pt x="1672" y="27911"/>
                </a:lnTo>
                <a:lnTo>
                  <a:pt x="1792" y="27851"/>
                </a:lnTo>
                <a:lnTo>
                  <a:pt x="1913" y="27790"/>
                </a:lnTo>
                <a:lnTo>
                  <a:pt x="2175" y="27710"/>
                </a:lnTo>
                <a:lnTo>
                  <a:pt x="2437" y="27669"/>
                </a:lnTo>
                <a:lnTo>
                  <a:pt x="2719" y="27649"/>
                </a:lnTo>
                <a:close/>
                <a:moveTo>
                  <a:pt x="12687" y="4974"/>
                </a:moveTo>
                <a:lnTo>
                  <a:pt x="12425" y="4995"/>
                </a:lnTo>
                <a:lnTo>
                  <a:pt x="12143" y="5035"/>
                </a:lnTo>
                <a:lnTo>
                  <a:pt x="11881" y="5095"/>
                </a:lnTo>
                <a:lnTo>
                  <a:pt x="11640" y="5196"/>
                </a:lnTo>
                <a:lnTo>
                  <a:pt x="11539" y="5277"/>
                </a:lnTo>
                <a:lnTo>
                  <a:pt x="11438" y="5337"/>
                </a:lnTo>
                <a:lnTo>
                  <a:pt x="11338" y="5438"/>
                </a:lnTo>
                <a:lnTo>
                  <a:pt x="11277" y="5538"/>
                </a:lnTo>
                <a:lnTo>
                  <a:pt x="11217" y="5639"/>
                </a:lnTo>
                <a:lnTo>
                  <a:pt x="11176" y="5760"/>
                </a:lnTo>
                <a:lnTo>
                  <a:pt x="11056" y="5840"/>
                </a:lnTo>
                <a:lnTo>
                  <a:pt x="10975" y="5941"/>
                </a:lnTo>
                <a:lnTo>
                  <a:pt x="10935" y="6062"/>
                </a:lnTo>
                <a:lnTo>
                  <a:pt x="10935" y="6203"/>
                </a:lnTo>
                <a:lnTo>
                  <a:pt x="10915" y="6304"/>
                </a:lnTo>
                <a:lnTo>
                  <a:pt x="10693" y="6726"/>
                </a:lnTo>
                <a:lnTo>
                  <a:pt x="10472" y="7169"/>
                </a:lnTo>
                <a:lnTo>
                  <a:pt x="10069" y="8076"/>
                </a:lnTo>
                <a:lnTo>
                  <a:pt x="9706" y="9002"/>
                </a:lnTo>
                <a:lnTo>
                  <a:pt x="9344" y="9908"/>
                </a:lnTo>
                <a:lnTo>
                  <a:pt x="7874" y="13654"/>
                </a:lnTo>
                <a:lnTo>
                  <a:pt x="7552" y="14439"/>
                </a:lnTo>
                <a:lnTo>
                  <a:pt x="7250" y="15245"/>
                </a:lnTo>
                <a:lnTo>
                  <a:pt x="7109" y="15667"/>
                </a:lnTo>
                <a:lnTo>
                  <a:pt x="6968" y="16090"/>
                </a:lnTo>
                <a:lnTo>
                  <a:pt x="6847" y="16493"/>
                </a:lnTo>
                <a:lnTo>
                  <a:pt x="6766" y="16916"/>
                </a:lnTo>
                <a:lnTo>
                  <a:pt x="6686" y="17339"/>
                </a:lnTo>
                <a:lnTo>
                  <a:pt x="6666" y="17762"/>
                </a:lnTo>
                <a:lnTo>
                  <a:pt x="6646" y="18185"/>
                </a:lnTo>
                <a:lnTo>
                  <a:pt x="6686" y="18607"/>
                </a:lnTo>
                <a:lnTo>
                  <a:pt x="6766" y="19010"/>
                </a:lnTo>
                <a:lnTo>
                  <a:pt x="6827" y="19212"/>
                </a:lnTo>
                <a:lnTo>
                  <a:pt x="6887" y="19413"/>
                </a:lnTo>
                <a:lnTo>
                  <a:pt x="6968" y="19614"/>
                </a:lnTo>
                <a:lnTo>
                  <a:pt x="7068" y="19816"/>
                </a:lnTo>
                <a:lnTo>
                  <a:pt x="7169" y="20017"/>
                </a:lnTo>
                <a:lnTo>
                  <a:pt x="7290" y="20218"/>
                </a:lnTo>
                <a:lnTo>
                  <a:pt x="7491" y="20480"/>
                </a:lnTo>
                <a:lnTo>
                  <a:pt x="7713" y="20722"/>
                </a:lnTo>
                <a:lnTo>
                  <a:pt x="7955" y="20923"/>
                </a:lnTo>
                <a:lnTo>
                  <a:pt x="8216" y="21105"/>
                </a:lnTo>
                <a:lnTo>
                  <a:pt x="8055" y="21266"/>
                </a:lnTo>
                <a:lnTo>
                  <a:pt x="7914" y="21467"/>
                </a:lnTo>
                <a:lnTo>
                  <a:pt x="7773" y="21668"/>
                </a:lnTo>
                <a:lnTo>
                  <a:pt x="7652" y="21870"/>
                </a:lnTo>
                <a:lnTo>
                  <a:pt x="7431" y="22313"/>
                </a:lnTo>
                <a:lnTo>
                  <a:pt x="7209" y="22716"/>
                </a:lnTo>
                <a:lnTo>
                  <a:pt x="6565" y="23924"/>
                </a:lnTo>
                <a:lnTo>
                  <a:pt x="5961" y="25152"/>
                </a:lnTo>
                <a:lnTo>
                  <a:pt x="5437" y="26320"/>
                </a:lnTo>
                <a:lnTo>
                  <a:pt x="4914" y="27488"/>
                </a:lnTo>
                <a:lnTo>
                  <a:pt x="4853" y="27569"/>
                </a:lnTo>
                <a:lnTo>
                  <a:pt x="4793" y="27629"/>
                </a:lnTo>
                <a:lnTo>
                  <a:pt x="4551" y="27468"/>
                </a:lnTo>
                <a:lnTo>
                  <a:pt x="4289" y="27307"/>
                </a:lnTo>
                <a:lnTo>
                  <a:pt x="3927" y="27105"/>
                </a:lnTo>
                <a:lnTo>
                  <a:pt x="3544" y="26944"/>
                </a:lnTo>
                <a:lnTo>
                  <a:pt x="3343" y="26864"/>
                </a:lnTo>
                <a:lnTo>
                  <a:pt x="3122" y="26803"/>
                </a:lnTo>
                <a:lnTo>
                  <a:pt x="2920" y="26763"/>
                </a:lnTo>
                <a:lnTo>
                  <a:pt x="2719" y="26743"/>
                </a:lnTo>
                <a:lnTo>
                  <a:pt x="2517" y="26723"/>
                </a:lnTo>
                <a:lnTo>
                  <a:pt x="2336" y="26723"/>
                </a:lnTo>
                <a:lnTo>
                  <a:pt x="2155" y="26743"/>
                </a:lnTo>
                <a:lnTo>
                  <a:pt x="1974" y="26763"/>
                </a:lnTo>
                <a:lnTo>
                  <a:pt x="1792" y="26783"/>
                </a:lnTo>
                <a:lnTo>
                  <a:pt x="1611" y="26844"/>
                </a:lnTo>
                <a:lnTo>
                  <a:pt x="1430" y="26904"/>
                </a:lnTo>
                <a:lnTo>
                  <a:pt x="1269" y="26965"/>
                </a:lnTo>
                <a:lnTo>
                  <a:pt x="1108" y="27065"/>
                </a:lnTo>
                <a:lnTo>
                  <a:pt x="967" y="27146"/>
                </a:lnTo>
                <a:lnTo>
                  <a:pt x="806" y="27267"/>
                </a:lnTo>
                <a:lnTo>
                  <a:pt x="685" y="27387"/>
                </a:lnTo>
                <a:lnTo>
                  <a:pt x="564" y="27528"/>
                </a:lnTo>
                <a:lnTo>
                  <a:pt x="443" y="27669"/>
                </a:lnTo>
                <a:lnTo>
                  <a:pt x="343" y="27830"/>
                </a:lnTo>
                <a:lnTo>
                  <a:pt x="242" y="27992"/>
                </a:lnTo>
                <a:lnTo>
                  <a:pt x="161" y="28213"/>
                </a:lnTo>
                <a:lnTo>
                  <a:pt x="101" y="28414"/>
                </a:lnTo>
                <a:lnTo>
                  <a:pt x="41" y="28616"/>
                </a:lnTo>
                <a:lnTo>
                  <a:pt x="20" y="28797"/>
                </a:lnTo>
                <a:lnTo>
                  <a:pt x="0" y="28998"/>
                </a:lnTo>
                <a:lnTo>
                  <a:pt x="0" y="29200"/>
                </a:lnTo>
                <a:lnTo>
                  <a:pt x="20" y="29381"/>
                </a:lnTo>
                <a:lnTo>
                  <a:pt x="41" y="29562"/>
                </a:lnTo>
                <a:lnTo>
                  <a:pt x="81" y="29743"/>
                </a:lnTo>
                <a:lnTo>
                  <a:pt x="141" y="29925"/>
                </a:lnTo>
                <a:lnTo>
                  <a:pt x="282" y="30287"/>
                </a:lnTo>
                <a:lnTo>
                  <a:pt x="484" y="30609"/>
                </a:lnTo>
                <a:lnTo>
                  <a:pt x="705" y="30932"/>
                </a:lnTo>
                <a:lnTo>
                  <a:pt x="967" y="31254"/>
                </a:lnTo>
                <a:lnTo>
                  <a:pt x="1229" y="31556"/>
                </a:lnTo>
                <a:lnTo>
                  <a:pt x="1531" y="31838"/>
                </a:lnTo>
                <a:lnTo>
                  <a:pt x="1853" y="32100"/>
                </a:lnTo>
                <a:lnTo>
                  <a:pt x="2175" y="32361"/>
                </a:lnTo>
                <a:lnTo>
                  <a:pt x="2477" y="32583"/>
                </a:lnTo>
                <a:lnTo>
                  <a:pt x="3101" y="33006"/>
                </a:lnTo>
                <a:lnTo>
                  <a:pt x="3444" y="33227"/>
                </a:lnTo>
                <a:lnTo>
                  <a:pt x="3806" y="33408"/>
                </a:lnTo>
                <a:lnTo>
                  <a:pt x="4189" y="33590"/>
                </a:lnTo>
                <a:lnTo>
                  <a:pt x="4571" y="33731"/>
                </a:lnTo>
                <a:lnTo>
                  <a:pt x="4974" y="33852"/>
                </a:lnTo>
                <a:lnTo>
                  <a:pt x="5357" y="33932"/>
                </a:lnTo>
                <a:lnTo>
                  <a:pt x="5760" y="33972"/>
                </a:lnTo>
                <a:lnTo>
                  <a:pt x="6162" y="33992"/>
                </a:lnTo>
                <a:lnTo>
                  <a:pt x="6565" y="33972"/>
                </a:lnTo>
                <a:lnTo>
                  <a:pt x="6948" y="33932"/>
                </a:lnTo>
                <a:lnTo>
                  <a:pt x="7310" y="33831"/>
                </a:lnTo>
                <a:lnTo>
                  <a:pt x="7673" y="33670"/>
                </a:lnTo>
                <a:lnTo>
                  <a:pt x="7854" y="33590"/>
                </a:lnTo>
                <a:lnTo>
                  <a:pt x="8035" y="33489"/>
                </a:lnTo>
                <a:lnTo>
                  <a:pt x="8196" y="33368"/>
                </a:lnTo>
                <a:lnTo>
                  <a:pt x="8357" y="33247"/>
                </a:lnTo>
                <a:lnTo>
                  <a:pt x="8498" y="33106"/>
                </a:lnTo>
                <a:lnTo>
                  <a:pt x="8659" y="32965"/>
                </a:lnTo>
                <a:lnTo>
                  <a:pt x="8800" y="32804"/>
                </a:lnTo>
                <a:lnTo>
                  <a:pt x="8921" y="32623"/>
                </a:lnTo>
                <a:lnTo>
                  <a:pt x="9022" y="32462"/>
                </a:lnTo>
                <a:lnTo>
                  <a:pt x="9122" y="32301"/>
                </a:lnTo>
                <a:lnTo>
                  <a:pt x="9203" y="32140"/>
                </a:lnTo>
                <a:lnTo>
                  <a:pt x="9263" y="31979"/>
                </a:lnTo>
                <a:lnTo>
                  <a:pt x="9364" y="31636"/>
                </a:lnTo>
                <a:lnTo>
                  <a:pt x="9404" y="31274"/>
                </a:lnTo>
                <a:lnTo>
                  <a:pt x="9425" y="30932"/>
                </a:lnTo>
                <a:lnTo>
                  <a:pt x="9384" y="30569"/>
                </a:lnTo>
                <a:lnTo>
                  <a:pt x="9304" y="30227"/>
                </a:lnTo>
                <a:lnTo>
                  <a:pt x="9183" y="29884"/>
                </a:lnTo>
                <a:lnTo>
                  <a:pt x="9082" y="29703"/>
                </a:lnTo>
                <a:lnTo>
                  <a:pt x="8961" y="29522"/>
                </a:lnTo>
                <a:lnTo>
                  <a:pt x="8841" y="29361"/>
                </a:lnTo>
                <a:lnTo>
                  <a:pt x="8700" y="29200"/>
                </a:lnTo>
                <a:lnTo>
                  <a:pt x="8538" y="29059"/>
                </a:lnTo>
                <a:lnTo>
                  <a:pt x="8357" y="28918"/>
                </a:lnTo>
                <a:lnTo>
                  <a:pt x="7995" y="28676"/>
                </a:lnTo>
                <a:lnTo>
                  <a:pt x="7612" y="28455"/>
                </a:lnTo>
                <a:lnTo>
                  <a:pt x="7209" y="28233"/>
                </a:lnTo>
                <a:lnTo>
                  <a:pt x="6464" y="27851"/>
                </a:lnTo>
                <a:lnTo>
                  <a:pt x="6122" y="27669"/>
                </a:lnTo>
                <a:lnTo>
                  <a:pt x="6565" y="26703"/>
                </a:lnTo>
                <a:lnTo>
                  <a:pt x="7008" y="25756"/>
                </a:lnTo>
                <a:lnTo>
                  <a:pt x="8116" y="23420"/>
                </a:lnTo>
                <a:lnTo>
                  <a:pt x="8720" y="22192"/>
                </a:lnTo>
                <a:lnTo>
                  <a:pt x="8901" y="21829"/>
                </a:lnTo>
                <a:lnTo>
                  <a:pt x="8961" y="21648"/>
                </a:lnTo>
                <a:lnTo>
                  <a:pt x="9002" y="21447"/>
                </a:lnTo>
                <a:lnTo>
                  <a:pt x="9223" y="21507"/>
                </a:lnTo>
                <a:lnTo>
                  <a:pt x="9445" y="21548"/>
                </a:lnTo>
                <a:lnTo>
                  <a:pt x="9686" y="21568"/>
                </a:lnTo>
                <a:lnTo>
                  <a:pt x="10129" y="21568"/>
                </a:lnTo>
                <a:lnTo>
                  <a:pt x="10331" y="21548"/>
                </a:lnTo>
                <a:lnTo>
                  <a:pt x="10713" y="21487"/>
                </a:lnTo>
                <a:lnTo>
                  <a:pt x="11116" y="21366"/>
                </a:lnTo>
                <a:lnTo>
                  <a:pt x="11479" y="21225"/>
                </a:lnTo>
                <a:lnTo>
                  <a:pt x="11841" y="21044"/>
                </a:lnTo>
                <a:lnTo>
                  <a:pt x="12183" y="20823"/>
                </a:lnTo>
                <a:lnTo>
                  <a:pt x="12506" y="20581"/>
                </a:lnTo>
                <a:lnTo>
                  <a:pt x="12808" y="20319"/>
                </a:lnTo>
                <a:lnTo>
                  <a:pt x="13110" y="20037"/>
                </a:lnTo>
                <a:lnTo>
                  <a:pt x="13392" y="19715"/>
                </a:lnTo>
                <a:lnTo>
                  <a:pt x="13653" y="19373"/>
                </a:lnTo>
                <a:lnTo>
                  <a:pt x="13895" y="19030"/>
                </a:lnTo>
                <a:lnTo>
                  <a:pt x="14137" y="18688"/>
                </a:lnTo>
                <a:lnTo>
                  <a:pt x="14338" y="18305"/>
                </a:lnTo>
                <a:lnTo>
                  <a:pt x="14761" y="17580"/>
                </a:lnTo>
                <a:lnTo>
                  <a:pt x="15184" y="16755"/>
                </a:lnTo>
                <a:lnTo>
                  <a:pt x="15607" y="15929"/>
                </a:lnTo>
                <a:lnTo>
                  <a:pt x="15989" y="15104"/>
                </a:lnTo>
                <a:lnTo>
                  <a:pt x="16372" y="14258"/>
                </a:lnTo>
                <a:lnTo>
                  <a:pt x="16654" y="13533"/>
                </a:lnTo>
                <a:lnTo>
                  <a:pt x="16936" y="12828"/>
                </a:lnTo>
                <a:lnTo>
                  <a:pt x="17218" y="12103"/>
                </a:lnTo>
                <a:lnTo>
                  <a:pt x="17459" y="11398"/>
                </a:lnTo>
                <a:lnTo>
                  <a:pt x="17701" y="10653"/>
                </a:lnTo>
                <a:lnTo>
                  <a:pt x="17923" y="9928"/>
                </a:lnTo>
                <a:lnTo>
                  <a:pt x="18144" y="9203"/>
                </a:lnTo>
                <a:lnTo>
                  <a:pt x="18325" y="8458"/>
                </a:lnTo>
                <a:lnTo>
                  <a:pt x="18366" y="8337"/>
                </a:lnTo>
                <a:lnTo>
                  <a:pt x="18406" y="8217"/>
                </a:lnTo>
                <a:lnTo>
                  <a:pt x="18406" y="8096"/>
                </a:lnTo>
                <a:lnTo>
                  <a:pt x="18406" y="7975"/>
                </a:lnTo>
                <a:lnTo>
                  <a:pt x="18386" y="7874"/>
                </a:lnTo>
                <a:lnTo>
                  <a:pt x="18345" y="7753"/>
                </a:lnTo>
                <a:lnTo>
                  <a:pt x="18245" y="7532"/>
                </a:lnTo>
                <a:lnTo>
                  <a:pt x="18084" y="7310"/>
                </a:lnTo>
                <a:lnTo>
                  <a:pt x="17902" y="7109"/>
                </a:lnTo>
                <a:lnTo>
                  <a:pt x="17681" y="6908"/>
                </a:lnTo>
                <a:lnTo>
                  <a:pt x="17439" y="6726"/>
                </a:lnTo>
                <a:lnTo>
                  <a:pt x="17177" y="6545"/>
                </a:lnTo>
                <a:lnTo>
                  <a:pt x="16896" y="6384"/>
                </a:lnTo>
                <a:lnTo>
                  <a:pt x="16352" y="6082"/>
                </a:lnTo>
                <a:lnTo>
                  <a:pt x="15828" y="5840"/>
                </a:lnTo>
                <a:lnTo>
                  <a:pt x="15425" y="5679"/>
                </a:lnTo>
                <a:lnTo>
                  <a:pt x="14821" y="5438"/>
                </a:lnTo>
                <a:lnTo>
                  <a:pt x="14197" y="5256"/>
                </a:lnTo>
                <a:lnTo>
                  <a:pt x="13573" y="5095"/>
                </a:lnTo>
                <a:lnTo>
                  <a:pt x="13251" y="5035"/>
                </a:lnTo>
                <a:lnTo>
                  <a:pt x="12928" y="4995"/>
                </a:lnTo>
                <a:lnTo>
                  <a:pt x="12687" y="4974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945867" y="3428809"/>
            <a:ext cx="497885" cy="572749"/>
          </a:xfrm>
          <a:custGeom>
            <a:pathLst>
              <a:path extrusionOk="0" h="34477" w="29966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5459712" y="3450888"/>
            <a:ext cx="560108" cy="528244"/>
          </a:xfrm>
          <a:custGeom>
            <a:pathLst>
              <a:path extrusionOk="0" h="31798" w="33711">
                <a:moveTo>
                  <a:pt x="29442" y="1189"/>
                </a:moveTo>
                <a:lnTo>
                  <a:pt x="29784" y="1209"/>
                </a:lnTo>
                <a:lnTo>
                  <a:pt x="30106" y="1270"/>
                </a:lnTo>
                <a:lnTo>
                  <a:pt x="30408" y="1370"/>
                </a:lnTo>
                <a:lnTo>
                  <a:pt x="30730" y="1491"/>
                </a:lnTo>
                <a:lnTo>
                  <a:pt x="31012" y="1672"/>
                </a:lnTo>
                <a:lnTo>
                  <a:pt x="31294" y="1874"/>
                </a:lnTo>
                <a:lnTo>
                  <a:pt x="31556" y="2095"/>
                </a:lnTo>
                <a:lnTo>
                  <a:pt x="31778" y="2377"/>
                </a:lnTo>
                <a:lnTo>
                  <a:pt x="31979" y="2679"/>
                </a:lnTo>
                <a:lnTo>
                  <a:pt x="32140" y="2981"/>
                </a:lnTo>
                <a:lnTo>
                  <a:pt x="32261" y="3324"/>
                </a:lnTo>
                <a:lnTo>
                  <a:pt x="32362" y="3666"/>
                </a:lnTo>
                <a:lnTo>
                  <a:pt x="32422" y="4008"/>
                </a:lnTo>
                <a:lnTo>
                  <a:pt x="32462" y="4371"/>
                </a:lnTo>
                <a:lnTo>
                  <a:pt x="32462" y="4733"/>
                </a:lnTo>
                <a:lnTo>
                  <a:pt x="32462" y="5096"/>
                </a:lnTo>
                <a:lnTo>
                  <a:pt x="32422" y="5478"/>
                </a:lnTo>
                <a:lnTo>
                  <a:pt x="32382" y="5841"/>
                </a:lnTo>
                <a:lnTo>
                  <a:pt x="32301" y="6203"/>
                </a:lnTo>
                <a:lnTo>
                  <a:pt x="32221" y="6546"/>
                </a:lnTo>
                <a:lnTo>
                  <a:pt x="32120" y="6888"/>
                </a:lnTo>
                <a:lnTo>
                  <a:pt x="32019" y="7230"/>
                </a:lnTo>
                <a:lnTo>
                  <a:pt x="31898" y="7532"/>
                </a:lnTo>
                <a:lnTo>
                  <a:pt x="31757" y="7875"/>
                </a:lnTo>
                <a:lnTo>
                  <a:pt x="31617" y="8177"/>
                </a:lnTo>
                <a:lnTo>
                  <a:pt x="31455" y="8499"/>
                </a:lnTo>
                <a:lnTo>
                  <a:pt x="31274" y="8781"/>
                </a:lnTo>
                <a:lnTo>
                  <a:pt x="31073" y="9083"/>
                </a:lnTo>
                <a:lnTo>
                  <a:pt x="30871" y="9365"/>
                </a:lnTo>
                <a:lnTo>
                  <a:pt x="30630" y="9627"/>
                </a:lnTo>
                <a:lnTo>
                  <a:pt x="30408" y="9888"/>
                </a:lnTo>
                <a:lnTo>
                  <a:pt x="30146" y="10130"/>
                </a:lnTo>
                <a:lnTo>
                  <a:pt x="29885" y="10352"/>
                </a:lnTo>
                <a:lnTo>
                  <a:pt x="29623" y="10573"/>
                </a:lnTo>
                <a:lnTo>
                  <a:pt x="29341" y="10774"/>
                </a:lnTo>
                <a:lnTo>
                  <a:pt x="29039" y="10956"/>
                </a:lnTo>
                <a:lnTo>
                  <a:pt x="28737" y="11117"/>
                </a:lnTo>
                <a:lnTo>
                  <a:pt x="28415" y="11258"/>
                </a:lnTo>
                <a:lnTo>
                  <a:pt x="28072" y="11379"/>
                </a:lnTo>
                <a:lnTo>
                  <a:pt x="28113" y="11238"/>
                </a:lnTo>
                <a:lnTo>
                  <a:pt x="28294" y="10472"/>
                </a:lnTo>
                <a:lnTo>
                  <a:pt x="28495" y="9707"/>
                </a:lnTo>
                <a:lnTo>
                  <a:pt x="28576" y="9304"/>
                </a:lnTo>
                <a:lnTo>
                  <a:pt x="28636" y="8922"/>
                </a:lnTo>
                <a:lnTo>
                  <a:pt x="28676" y="8539"/>
                </a:lnTo>
                <a:lnTo>
                  <a:pt x="28697" y="8136"/>
                </a:lnTo>
                <a:lnTo>
                  <a:pt x="28676" y="8056"/>
                </a:lnTo>
                <a:lnTo>
                  <a:pt x="28656" y="7975"/>
                </a:lnTo>
                <a:lnTo>
                  <a:pt x="28616" y="7915"/>
                </a:lnTo>
                <a:lnTo>
                  <a:pt x="28556" y="7855"/>
                </a:lnTo>
                <a:lnTo>
                  <a:pt x="28535" y="7754"/>
                </a:lnTo>
                <a:lnTo>
                  <a:pt x="28475" y="7653"/>
                </a:lnTo>
                <a:lnTo>
                  <a:pt x="28415" y="7552"/>
                </a:lnTo>
                <a:lnTo>
                  <a:pt x="28334" y="7492"/>
                </a:lnTo>
                <a:lnTo>
                  <a:pt x="28233" y="7432"/>
                </a:lnTo>
                <a:lnTo>
                  <a:pt x="28133" y="7371"/>
                </a:lnTo>
                <a:lnTo>
                  <a:pt x="28032" y="7331"/>
                </a:lnTo>
                <a:lnTo>
                  <a:pt x="27911" y="7311"/>
                </a:lnTo>
                <a:lnTo>
                  <a:pt x="27287" y="7250"/>
                </a:lnTo>
                <a:lnTo>
                  <a:pt x="26683" y="7230"/>
                </a:lnTo>
                <a:lnTo>
                  <a:pt x="26059" y="7210"/>
                </a:lnTo>
                <a:lnTo>
                  <a:pt x="25434" y="7170"/>
                </a:lnTo>
                <a:lnTo>
                  <a:pt x="24609" y="7089"/>
                </a:lnTo>
                <a:lnTo>
                  <a:pt x="23783" y="7009"/>
                </a:lnTo>
                <a:lnTo>
                  <a:pt x="23984" y="6324"/>
                </a:lnTo>
                <a:lnTo>
                  <a:pt x="24206" y="5619"/>
                </a:lnTo>
                <a:lnTo>
                  <a:pt x="24468" y="4955"/>
                </a:lnTo>
                <a:lnTo>
                  <a:pt x="24629" y="4612"/>
                </a:lnTo>
                <a:lnTo>
                  <a:pt x="24790" y="4290"/>
                </a:lnTo>
                <a:lnTo>
                  <a:pt x="24951" y="3968"/>
                </a:lnTo>
                <a:lnTo>
                  <a:pt x="25152" y="3666"/>
                </a:lnTo>
                <a:lnTo>
                  <a:pt x="25354" y="3364"/>
                </a:lnTo>
                <a:lnTo>
                  <a:pt x="25555" y="3082"/>
                </a:lnTo>
                <a:lnTo>
                  <a:pt x="25797" y="2820"/>
                </a:lnTo>
                <a:lnTo>
                  <a:pt x="26038" y="2558"/>
                </a:lnTo>
                <a:lnTo>
                  <a:pt x="26300" y="2317"/>
                </a:lnTo>
                <a:lnTo>
                  <a:pt x="26582" y="2095"/>
                </a:lnTo>
                <a:lnTo>
                  <a:pt x="26864" y="1894"/>
                </a:lnTo>
                <a:lnTo>
                  <a:pt x="27166" y="1733"/>
                </a:lnTo>
                <a:lnTo>
                  <a:pt x="27468" y="1572"/>
                </a:lnTo>
                <a:lnTo>
                  <a:pt x="27770" y="1451"/>
                </a:lnTo>
                <a:lnTo>
                  <a:pt x="28113" y="1350"/>
                </a:lnTo>
                <a:lnTo>
                  <a:pt x="28435" y="1270"/>
                </a:lnTo>
                <a:lnTo>
                  <a:pt x="28777" y="1209"/>
                </a:lnTo>
                <a:lnTo>
                  <a:pt x="29099" y="1189"/>
                </a:lnTo>
                <a:close/>
                <a:moveTo>
                  <a:pt x="24065" y="10110"/>
                </a:moveTo>
                <a:lnTo>
                  <a:pt x="24226" y="10251"/>
                </a:lnTo>
                <a:lnTo>
                  <a:pt x="24367" y="10412"/>
                </a:lnTo>
                <a:lnTo>
                  <a:pt x="24488" y="10593"/>
                </a:lnTo>
                <a:lnTo>
                  <a:pt x="24609" y="10754"/>
                </a:lnTo>
                <a:lnTo>
                  <a:pt x="24669" y="10915"/>
                </a:lnTo>
                <a:lnTo>
                  <a:pt x="24709" y="11056"/>
                </a:lnTo>
                <a:lnTo>
                  <a:pt x="24750" y="11197"/>
                </a:lnTo>
                <a:lnTo>
                  <a:pt x="24770" y="11358"/>
                </a:lnTo>
                <a:lnTo>
                  <a:pt x="24468" y="11258"/>
                </a:lnTo>
                <a:lnTo>
                  <a:pt x="24186" y="11117"/>
                </a:lnTo>
                <a:lnTo>
                  <a:pt x="23904" y="10996"/>
                </a:lnTo>
                <a:lnTo>
                  <a:pt x="23622" y="10835"/>
                </a:lnTo>
                <a:lnTo>
                  <a:pt x="23521" y="10795"/>
                </a:lnTo>
                <a:lnTo>
                  <a:pt x="23421" y="10754"/>
                </a:lnTo>
                <a:lnTo>
                  <a:pt x="23320" y="10754"/>
                </a:lnTo>
                <a:lnTo>
                  <a:pt x="23239" y="10774"/>
                </a:lnTo>
                <a:lnTo>
                  <a:pt x="23139" y="10815"/>
                </a:lnTo>
                <a:lnTo>
                  <a:pt x="23058" y="10855"/>
                </a:lnTo>
                <a:lnTo>
                  <a:pt x="22978" y="10915"/>
                </a:lnTo>
                <a:lnTo>
                  <a:pt x="22917" y="10976"/>
                </a:lnTo>
                <a:lnTo>
                  <a:pt x="22857" y="11056"/>
                </a:lnTo>
                <a:lnTo>
                  <a:pt x="22816" y="11157"/>
                </a:lnTo>
                <a:lnTo>
                  <a:pt x="22796" y="11238"/>
                </a:lnTo>
                <a:lnTo>
                  <a:pt x="22796" y="11338"/>
                </a:lnTo>
                <a:lnTo>
                  <a:pt x="22796" y="11419"/>
                </a:lnTo>
                <a:lnTo>
                  <a:pt x="22837" y="11520"/>
                </a:lnTo>
                <a:lnTo>
                  <a:pt x="22877" y="11600"/>
                </a:lnTo>
                <a:lnTo>
                  <a:pt x="22957" y="11701"/>
                </a:lnTo>
                <a:lnTo>
                  <a:pt x="23280" y="11963"/>
                </a:lnTo>
                <a:lnTo>
                  <a:pt x="23602" y="12184"/>
                </a:lnTo>
                <a:lnTo>
                  <a:pt x="23964" y="12385"/>
                </a:lnTo>
                <a:lnTo>
                  <a:pt x="24327" y="12547"/>
                </a:lnTo>
                <a:lnTo>
                  <a:pt x="24206" y="12667"/>
                </a:lnTo>
                <a:lnTo>
                  <a:pt x="24065" y="12748"/>
                </a:lnTo>
                <a:lnTo>
                  <a:pt x="23924" y="12849"/>
                </a:lnTo>
                <a:lnTo>
                  <a:pt x="23763" y="12909"/>
                </a:lnTo>
                <a:lnTo>
                  <a:pt x="23602" y="12949"/>
                </a:lnTo>
                <a:lnTo>
                  <a:pt x="23441" y="12969"/>
                </a:lnTo>
                <a:lnTo>
                  <a:pt x="23280" y="12969"/>
                </a:lnTo>
                <a:lnTo>
                  <a:pt x="23119" y="12949"/>
                </a:lnTo>
                <a:lnTo>
                  <a:pt x="22978" y="12909"/>
                </a:lnTo>
                <a:lnTo>
                  <a:pt x="22837" y="12869"/>
                </a:lnTo>
                <a:lnTo>
                  <a:pt x="22696" y="12788"/>
                </a:lnTo>
                <a:lnTo>
                  <a:pt x="22575" y="12708"/>
                </a:lnTo>
                <a:lnTo>
                  <a:pt x="22454" y="12607"/>
                </a:lnTo>
                <a:lnTo>
                  <a:pt x="22373" y="12486"/>
                </a:lnTo>
                <a:lnTo>
                  <a:pt x="22273" y="12365"/>
                </a:lnTo>
                <a:lnTo>
                  <a:pt x="22212" y="12224"/>
                </a:lnTo>
                <a:lnTo>
                  <a:pt x="22152" y="12083"/>
                </a:lnTo>
                <a:lnTo>
                  <a:pt x="22112" y="11922"/>
                </a:lnTo>
                <a:lnTo>
                  <a:pt x="22092" y="11761"/>
                </a:lnTo>
                <a:lnTo>
                  <a:pt x="22092" y="11600"/>
                </a:lnTo>
                <a:lnTo>
                  <a:pt x="22112" y="11419"/>
                </a:lnTo>
                <a:lnTo>
                  <a:pt x="22172" y="11258"/>
                </a:lnTo>
                <a:lnTo>
                  <a:pt x="22253" y="11117"/>
                </a:lnTo>
                <a:lnTo>
                  <a:pt x="22353" y="10996"/>
                </a:lnTo>
                <a:lnTo>
                  <a:pt x="22474" y="10875"/>
                </a:lnTo>
                <a:lnTo>
                  <a:pt x="22595" y="10774"/>
                </a:lnTo>
                <a:lnTo>
                  <a:pt x="22897" y="10593"/>
                </a:lnTo>
                <a:lnTo>
                  <a:pt x="23159" y="10452"/>
                </a:lnTo>
                <a:lnTo>
                  <a:pt x="23441" y="10331"/>
                </a:lnTo>
                <a:lnTo>
                  <a:pt x="23763" y="10211"/>
                </a:lnTo>
                <a:lnTo>
                  <a:pt x="24065" y="10110"/>
                </a:lnTo>
                <a:close/>
                <a:moveTo>
                  <a:pt x="10935" y="16373"/>
                </a:moveTo>
                <a:lnTo>
                  <a:pt x="10815" y="16393"/>
                </a:lnTo>
                <a:lnTo>
                  <a:pt x="10734" y="16413"/>
                </a:lnTo>
                <a:lnTo>
                  <a:pt x="10694" y="16433"/>
                </a:lnTo>
                <a:lnTo>
                  <a:pt x="10573" y="16514"/>
                </a:lnTo>
                <a:lnTo>
                  <a:pt x="10513" y="16594"/>
                </a:lnTo>
                <a:lnTo>
                  <a:pt x="10472" y="16675"/>
                </a:lnTo>
                <a:lnTo>
                  <a:pt x="10452" y="16755"/>
                </a:lnTo>
                <a:lnTo>
                  <a:pt x="10452" y="16836"/>
                </a:lnTo>
                <a:lnTo>
                  <a:pt x="10452" y="16916"/>
                </a:lnTo>
                <a:lnTo>
                  <a:pt x="10472" y="17017"/>
                </a:lnTo>
                <a:lnTo>
                  <a:pt x="10513" y="17077"/>
                </a:lnTo>
                <a:lnTo>
                  <a:pt x="10573" y="17158"/>
                </a:lnTo>
                <a:lnTo>
                  <a:pt x="10653" y="17218"/>
                </a:lnTo>
                <a:lnTo>
                  <a:pt x="10714" y="17259"/>
                </a:lnTo>
                <a:lnTo>
                  <a:pt x="10815" y="17279"/>
                </a:lnTo>
                <a:lnTo>
                  <a:pt x="11016" y="17279"/>
                </a:lnTo>
                <a:lnTo>
                  <a:pt x="11056" y="17259"/>
                </a:lnTo>
                <a:lnTo>
                  <a:pt x="11177" y="17198"/>
                </a:lnTo>
                <a:lnTo>
                  <a:pt x="11258" y="17158"/>
                </a:lnTo>
                <a:lnTo>
                  <a:pt x="11318" y="17098"/>
                </a:lnTo>
                <a:lnTo>
                  <a:pt x="11358" y="17017"/>
                </a:lnTo>
                <a:lnTo>
                  <a:pt x="11399" y="16936"/>
                </a:lnTo>
                <a:lnTo>
                  <a:pt x="11399" y="16856"/>
                </a:lnTo>
                <a:lnTo>
                  <a:pt x="11399" y="16755"/>
                </a:lnTo>
                <a:lnTo>
                  <a:pt x="11378" y="16675"/>
                </a:lnTo>
                <a:lnTo>
                  <a:pt x="11338" y="16594"/>
                </a:lnTo>
                <a:lnTo>
                  <a:pt x="11298" y="16534"/>
                </a:lnTo>
                <a:lnTo>
                  <a:pt x="11237" y="16453"/>
                </a:lnTo>
                <a:lnTo>
                  <a:pt x="11157" y="16413"/>
                </a:lnTo>
                <a:lnTo>
                  <a:pt x="11076" y="16393"/>
                </a:lnTo>
                <a:lnTo>
                  <a:pt x="10935" y="16373"/>
                </a:lnTo>
                <a:close/>
                <a:moveTo>
                  <a:pt x="11942" y="17823"/>
                </a:moveTo>
                <a:lnTo>
                  <a:pt x="11862" y="17843"/>
                </a:lnTo>
                <a:lnTo>
                  <a:pt x="11781" y="17863"/>
                </a:lnTo>
                <a:lnTo>
                  <a:pt x="11701" y="17903"/>
                </a:lnTo>
                <a:lnTo>
                  <a:pt x="11640" y="17963"/>
                </a:lnTo>
                <a:lnTo>
                  <a:pt x="11580" y="18024"/>
                </a:lnTo>
                <a:lnTo>
                  <a:pt x="11540" y="18104"/>
                </a:lnTo>
                <a:lnTo>
                  <a:pt x="11499" y="18185"/>
                </a:lnTo>
                <a:lnTo>
                  <a:pt x="11499" y="18286"/>
                </a:lnTo>
                <a:lnTo>
                  <a:pt x="11519" y="18447"/>
                </a:lnTo>
                <a:lnTo>
                  <a:pt x="11540" y="18527"/>
                </a:lnTo>
                <a:lnTo>
                  <a:pt x="11580" y="18588"/>
                </a:lnTo>
                <a:lnTo>
                  <a:pt x="11640" y="18688"/>
                </a:lnTo>
                <a:lnTo>
                  <a:pt x="11741" y="18749"/>
                </a:lnTo>
                <a:lnTo>
                  <a:pt x="11842" y="18789"/>
                </a:lnTo>
                <a:lnTo>
                  <a:pt x="11942" y="18809"/>
                </a:lnTo>
                <a:lnTo>
                  <a:pt x="12063" y="18789"/>
                </a:lnTo>
                <a:lnTo>
                  <a:pt x="12164" y="18749"/>
                </a:lnTo>
                <a:lnTo>
                  <a:pt x="12264" y="18688"/>
                </a:lnTo>
                <a:lnTo>
                  <a:pt x="12325" y="18588"/>
                </a:lnTo>
                <a:lnTo>
                  <a:pt x="12365" y="18527"/>
                </a:lnTo>
                <a:lnTo>
                  <a:pt x="12385" y="18447"/>
                </a:lnTo>
                <a:lnTo>
                  <a:pt x="12405" y="18286"/>
                </a:lnTo>
                <a:lnTo>
                  <a:pt x="12405" y="18185"/>
                </a:lnTo>
                <a:lnTo>
                  <a:pt x="12365" y="18104"/>
                </a:lnTo>
                <a:lnTo>
                  <a:pt x="12325" y="18024"/>
                </a:lnTo>
                <a:lnTo>
                  <a:pt x="12264" y="17963"/>
                </a:lnTo>
                <a:lnTo>
                  <a:pt x="12204" y="17903"/>
                </a:lnTo>
                <a:lnTo>
                  <a:pt x="12124" y="17863"/>
                </a:lnTo>
                <a:lnTo>
                  <a:pt x="12043" y="17843"/>
                </a:lnTo>
                <a:lnTo>
                  <a:pt x="11942" y="17823"/>
                </a:lnTo>
                <a:close/>
                <a:moveTo>
                  <a:pt x="8902" y="18467"/>
                </a:moveTo>
                <a:lnTo>
                  <a:pt x="9083" y="18507"/>
                </a:lnTo>
                <a:lnTo>
                  <a:pt x="9163" y="18547"/>
                </a:lnTo>
                <a:lnTo>
                  <a:pt x="9244" y="18588"/>
                </a:lnTo>
                <a:lnTo>
                  <a:pt x="9304" y="18648"/>
                </a:lnTo>
                <a:lnTo>
                  <a:pt x="9365" y="18709"/>
                </a:lnTo>
                <a:lnTo>
                  <a:pt x="9425" y="18829"/>
                </a:lnTo>
                <a:lnTo>
                  <a:pt x="9465" y="18930"/>
                </a:lnTo>
                <a:lnTo>
                  <a:pt x="9465" y="19051"/>
                </a:lnTo>
                <a:lnTo>
                  <a:pt x="9445" y="19172"/>
                </a:lnTo>
                <a:lnTo>
                  <a:pt x="9405" y="19293"/>
                </a:lnTo>
                <a:lnTo>
                  <a:pt x="9324" y="19393"/>
                </a:lnTo>
                <a:lnTo>
                  <a:pt x="9244" y="19474"/>
                </a:lnTo>
                <a:lnTo>
                  <a:pt x="9143" y="19554"/>
                </a:lnTo>
                <a:lnTo>
                  <a:pt x="9022" y="19595"/>
                </a:lnTo>
                <a:lnTo>
                  <a:pt x="8902" y="19615"/>
                </a:lnTo>
                <a:lnTo>
                  <a:pt x="8781" y="19595"/>
                </a:lnTo>
                <a:lnTo>
                  <a:pt x="8660" y="19534"/>
                </a:lnTo>
                <a:lnTo>
                  <a:pt x="8559" y="19454"/>
                </a:lnTo>
                <a:lnTo>
                  <a:pt x="8479" y="19353"/>
                </a:lnTo>
                <a:lnTo>
                  <a:pt x="8418" y="19252"/>
                </a:lnTo>
                <a:lnTo>
                  <a:pt x="8398" y="19131"/>
                </a:lnTo>
                <a:lnTo>
                  <a:pt x="8398" y="19051"/>
                </a:lnTo>
                <a:lnTo>
                  <a:pt x="8418" y="18950"/>
                </a:lnTo>
                <a:lnTo>
                  <a:pt x="8519" y="18709"/>
                </a:lnTo>
                <a:lnTo>
                  <a:pt x="8579" y="18668"/>
                </a:lnTo>
                <a:lnTo>
                  <a:pt x="8640" y="18608"/>
                </a:lnTo>
                <a:lnTo>
                  <a:pt x="8740" y="18467"/>
                </a:lnTo>
                <a:close/>
                <a:moveTo>
                  <a:pt x="8740" y="17621"/>
                </a:moveTo>
                <a:lnTo>
                  <a:pt x="8599" y="17641"/>
                </a:lnTo>
                <a:lnTo>
                  <a:pt x="8458" y="17661"/>
                </a:lnTo>
                <a:lnTo>
                  <a:pt x="8318" y="17722"/>
                </a:lnTo>
                <a:lnTo>
                  <a:pt x="8197" y="17782"/>
                </a:lnTo>
                <a:lnTo>
                  <a:pt x="8096" y="17863"/>
                </a:lnTo>
                <a:lnTo>
                  <a:pt x="8036" y="17984"/>
                </a:lnTo>
                <a:lnTo>
                  <a:pt x="8015" y="18125"/>
                </a:lnTo>
                <a:lnTo>
                  <a:pt x="8015" y="18366"/>
                </a:lnTo>
                <a:lnTo>
                  <a:pt x="7935" y="18447"/>
                </a:lnTo>
                <a:lnTo>
                  <a:pt x="7875" y="18547"/>
                </a:lnTo>
                <a:lnTo>
                  <a:pt x="7814" y="18668"/>
                </a:lnTo>
                <a:lnTo>
                  <a:pt x="7774" y="18769"/>
                </a:lnTo>
                <a:lnTo>
                  <a:pt x="7713" y="19011"/>
                </a:lnTo>
                <a:lnTo>
                  <a:pt x="7693" y="19212"/>
                </a:lnTo>
                <a:lnTo>
                  <a:pt x="7713" y="19373"/>
                </a:lnTo>
                <a:lnTo>
                  <a:pt x="7734" y="19514"/>
                </a:lnTo>
                <a:lnTo>
                  <a:pt x="7774" y="19655"/>
                </a:lnTo>
                <a:lnTo>
                  <a:pt x="7834" y="19776"/>
                </a:lnTo>
                <a:lnTo>
                  <a:pt x="7915" y="19877"/>
                </a:lnTo>
                <a:lnTo>
                  <a:pt x="8015" y="19977"/>
                </a:lnTo>
                <a:lnTo>
                  <a:pt x="8116" y="20078"/>
                </a:lnTo>
                <a:lnTo>
                  <a:pt x="8237" y="20138"/>
                </a:lnTo>
                <a:lnTo>
                  <a:pt x="8358" y="20219"/>
                </a:lnTo>
                <a:lnTo>
                  <a:pt x="8479" y="20279"/>
                </a:lnTo>
                <a:lnTo>
                  <a:pt x="8620" y="20320"/>
                </a:lnTo>
                <a:lnTo>
                  <a:pt x="8740" y="20360"/>
                </a:lnTo>
                <a:lnTo>
                  <a:pt x="9022" y="20380"/>
                </a:lnTo>
                <a:lnTo>
                  <a:pt x="9304" y="20380"/>
                </a:lnTo>
                <a:lnTo>
                  <a:pt x="9445" y="20340"/>
                </a:lnTo>
                <a:lnTo>
                  <a:pt x="9586" y="20279"/>
                </a:lnTo>
                <a:lnTo>
                  <a:pt x="9707" y="20219"/>
                </a:lnTo>
                <a:lnTo>
                  <a:pt x="9808" y="20138"/>
                </a:lnTo>
                <a:lnTo>
                  <a:pt x="9908" y="20038"/>
                </a:lnTo>
                <a:lnTo>
                  <a:pt x="10009" y="19917"/>
                </a:lnTo>
                <a:lnTo>
                  <a:pt x="10069" y="19796"/>
                </a:lnTo>
                <a:lnTo>
                  <a:pt x="10150" y="19675"/>
                </a:lnTo>
                <a:lnTo>
                  <a:pt x="10190" y="19534"/>
                </a:lnTo>
                <a:lnTo>
                  <a:pt x="10231" y="19393"/>
                </a:lnTo>
                <a:lnTo>
                  <a:pt x="10271" y="19252"/>
                </a:lnTo>
                <a:lnTo>
                  <a:pt x="10291" y="19111"/>
                </a:lnTo>
                <a:lnTo>
                  <a:pt x="10291" y="18950"/>
                </a:lnTo>
                <a:lnTo>
                  <a:pt x="10271" y="18809"/>
                </a:lnTo>
                <a:lnTo>
                  <a:pt x="10251" y="18688"/>
                </a:lnTo>
                <a:lnTo>
                  <a:pt x="10210" y="18547"/>
                </a:lnTo>
                <a:lnTo>
                  <a:pt x="10150" y="18407"/>
                </a:lnTo>
                <a:lnTo>
                  <a:pt x="10090" y="18286"/>
                </a:lnTo>
                <a:lnTo>
                  <a:pt x="10009" y="18165"/>
                </a:lnTo>
                <a:lnTo>
                  <a:pt x="9908" y="18064"/>
                </a:lnTo>
                <a:lnTo>
                  <a:pt x="9808" y="17963"/>
                </a:lnTo>
                <a:lnTo>
                  <a:pt x="9687" y="17883"/>
                </a:lnTo>
                <a:lnTo>
                  <a:pt x="9566" y="17802"/>
                </a:lnTo>
                <a:lnTo>
                  <a:pt x="9445" y="17742"/>
                </a:lnTo>
                <a:lnTo>
                  <a:pt x="9304" y="17702"/>
                </a:lnTo>
                <a:lnTo>
                  <a:pt x="9163" y="17661"/>
                </a:lnTo>
                <a:lnTo>
                  <a:pt x="9022" y="17641"/>
                </a:lnTo>
                <a:lnTo>
                  <a:pt x="8881" y="17621"/>
                </a:lnTo>
                <a:close/>
                <a:moveTo>
                  <a:pt x="7351" y="16171"/>
                </a:moveTo>
                <a:lnTo>
                  <a:pt x="7210" y="16191"/>
                </a:lnTo>
                <a:lnTo>
                  <a:pt x="7069" y="16212"/>
                </a:lnTo>
                <a:lnTo>
                  <a:pt x="6928" y="16272"/>
                </a:lnTo>
                <a:lnTo>
                  <a:pt x="6666" y="16393"/>
                </a:lnTo>
                <a:lnTo>
                  <a:pt x="6384" y="16574"/>
                </a:lnTo>
                <a:lnTo>
                  <a:pt x="6143" y="16755"/>
                </a:lnTo>
                <a:lnTo>
                  <a:pt x="5700" y="17098"/>
                </a:lnTo>
                <a:lnTo>
                  <a:pt x="5297" y="17420"/>
                </a:lnTo>
                <a:lnTo>
                  <a:pt x="5075" y="17621"/>
                </a:lnTo>
                <a:lnTo>
                  <a:pt x="4854" y="17823"/>
                </a:lnTo>
                <a:lnTo>
                  <a:pt x="4673" y="18024"/>
                </a:lnTo>
                <a:lnTo>
                  <a:pt x="4512" y="18266"/>
                </a:lnTo>
                <a:lnTo>
                  <a:pt x="4451" y="18386"/>
                </a:lnTo>
                <a:lnTo>
                  <a:pt x="4411" y="18507"/>
                </a:lnTo>
                <a:lnTo>
                  <a:pt x="4391" y="18628"/>
                </a:lnTo>
                <a:lnTo>
                  <a:pt x="4371" y="18769"/>
                </a:lnTo>
                <a:lnTo>
                  <a:pt x="4391" y="18850"/>
                </a:lnTo>
                <a:lnTo>
                  <a:pt x="4411" y="18910"/>
                </a:lnTo>
                <a:lnTo>
                  <a:pt x="4451" y="18991"/>
                </a:lnTo>
                <a:lnTo>
                  <a:pt x="4491" y="19051"/>
                </a:lnTo>
                <a:lnTo>
                  <a:pt x="4552" y="19111"/>
                </a:lnTo>
                <a:lnTo>
                  <a:pt x="4612" y="19152"/>
                </a:lnTo>
                <a:lnTo>
                  <a:pt x="4693" y="19172"/>
                </a:lnTo>
                <a:lnTo>
                  <a:pt x="4773" y="19172"/>
                </a:lnTo>
                <a:lnTo>
                  <a:pt x="4934" y="19131"/>
                </a:lnTo>
                <a:lnTo>
                  <a:pt x="5075" y="19091"/>
                </a:lnTo>
                <a:lnTo>
                  <a:pt x="5216" y="19031"/>
                </a:lnTo>
                <a:lnTo>
                  <a:pt x="5357" y="18950"/>
                </a:lnTo>
                <a:lnTo>
                  <a:pt x="5619" y="18749"/>
                </a:lnTo>
                <a:lnTo>
                  <a:pt x="5861" y="18527"/>
                </a:lnTo>
                <a:lnTo>
                  <a:pt x="6002" y="18850"/>
                </a:lnTo>
                <a:lnTo>
                  <a:pt x="6183" y="19152"/>
                </a:lnTo>
                <a:lnTo>
                  <a:pt x="6505" y="19756"/>
                </a:lnTo>
                <a:lnTo>
                  <a:pt x="6747" y="20299"/>
                </a:lnTo>
                <a:lnTo>
                  <a:pt x="6968" y="20843"/>
                </a:lnTo>
                <a:lnTo>
                  <a:pt x="7029" y="21065"/>
                </a:lnTo>
                <a:lnTo>
                  <a:pt x="7109" y="21246"/>
                </a:lnTo>
                <a:lnTo>
                  <a:pt x="7150" y="21347"/>
                </a:lnTo>
                <a:lnTo>
                  <a:pt x="7230" y="21407"/>
                </a:lnTo>
                <a:lnTo>
                  <a:pt x="7311" y="21467"/>
                </a:lnTo>
                <a:lnTo>
                  <a:pt x="7411" y="21528"/>
                </a:lnTo>
                <a:lnTo>
                  <a:pt x="7492" y="21528"/>
                </a:lnTo>
                <a:lnTo>
                  <a:pt x="7572" y="21508"/>
                </a:lnTo>
                <a:lnTo>
                  <a:pt x="7633" y="21467"/>
                </a:lnTo>
                <a:lnTo>
                  <a:pt x="7673" y="21407"/>
                </a:lnTo>
                <a:lnTo>
                  <a:pt x="7734" y="21306"/>
                </a:lnTo>
                <a:lnTo>
                  <a:pt x="7754" y="21206"/>
                </a:lnTo>
                <a:lnTo>
                  <a:pt x="7754" y="21085"/>
                </a:lnTo>
                <a:lnTo>
                  <a:pt x="7734" y="20984"/>
                </a:lnTo>
                <a:lnTo>
                  <a:pt x="7673" y="20763"/>
                </a:lnTo>
                <a:lnTo>
                  <a:pt x="7572" y="20541"/>
                </a:lnTo>
                <a:lnTo>
                  <a:pt x="7331" y="19977"/>
                </a:lnTo>
                <a:lnTo>
                  <a:pt x="7069" y="19434"/>
                </a:lnTo>
                <a:lnTo>
                  <a:pt x="6908" y="19111"/>
                </a:lnTo>
                <a:lnTo>
                  <a:pt x="6707" y="18789"/>
                </a:lnTo>
                <a:lnTo>
                  <a:pt x="6485" y="18467"/>
                </a:lnTo>
                <a:lnTo>
                  <a:pt x="6243" y="18185"/>
                </a:lnTo>
                <a:lnTo>
                  <a:pt x="6425" y="18024"/>
                </a:lnTo>
                <a:lnTo>
                  <a:pt x="6868" y="17742"/>
                </a:lnTo>
                <a:lnTo>
                  <a:pt x="7331" y="17460"/>
                </a:lnTo>
                <a:lnTo>
                  <a:pt x="7572" y="17319"/>
                </a:lnTo>
                <a:lnTo>
                  <a:pt x="7673" y="17239"/>
                </a:lnTo>
                <a:lnTo>
                  <a:pt x="7754" y="17158"/>
                </a:lnTo>
                <a:lnTo>
                  <a:pt x="7834" y="17077"/>
                </a:lnTo>
                <a:lnTo>
                  <a:pt x="7895" y="16977"/>
                </a:lnTo>
                <a:lnTo>
                  <a:pt x="7935" y="16836"/>
                </a:lnTo>
                <a:lnTo>
                  <a:pt x="7975" y="16695"/>
                </a:lnTo>
                <a:lnTo>
                  <a:pt x="7975" y="16634"/>
                </a:lnTo>
                <a:lnTo>
                  <a:pt x="7955" y="16574"/>
                </a:lnTo>
                <a:lnTo>
                  <a:pt x="7895" y="16453"/>
                </a:lnTo>
                <a:lnTo>
                  <a:pt x="7814" y="16353"/>
                </a:lnTo>
                <a:lnTo>
                  <a:pt x="7734" y="16272"/>
                </a:lnTo>
                <a:lnTo>
                  <a:pt x="7593" y="16212"/>
                </a:lnTo>
                <a:lnTo>
                  <a:pt x="7472" y="16191"/>
                </a:lnTo>
                <a:lnTo>
                  <a:pt x="7351" y="16171"/>
                </a:lnTo>
                <a:close/>
                <a:moveTo>
                  <a:pt x="19756" y="15789"/>
                </a:moveTo>
                <a:lnTo>
                  <a:pt x="19675" y="15809"/>
                </a:lnTo>
                <a:lnTo>
                  <a:pt x="19494" y="15909"/>
                </a:lnTo>
                <a:lnTo>
                  <a:pt x="19292" y="16010"/>
                </a:lnTo>
                <a:lnTo>
                  <a:pt x="18950" y="16232"/>
                </a:lnTo>
                <a:lnTo>
                  <a:pt x="18245" y="16735"/>
                </a:lnTo>
                <a:lnTo>
                  <a:pt x="16816" y="17782"/>
                </a:lnTo>
                <a:lnTo>
                  <a:pt x="13956" y="19856"/>
                </a:lnTo>
                <a:lnTo>
                  <a:pt x="12506" y="20883"/>
                </a:lnTo>
                <a:lnTo>
                  <a:pt x="11096" y="21931"/>
                </a:lnTo>
                <a:lnTo>
                  <a:pt x="9667" y="22998"/>
                </a:lnTo>
                <a:lnTo>
                  <a:pt x="9365" y="23219"/>
                </a:lnTo>
                <a:lnTo>
                  <a:pt x="9083" y="23441"/>
                </a:lnTo>
                <a:lnTo>
                  <a:pt x="8942" y="23582"/>
                </a:lnTo>
                <a:lnTo>
                  <a:pt x="8841" y="23723"/>
                </a:lnTo>
                <a:lnTo>
                  <a:pt x="8740" y="23884"/>
                </a:lnTo>
                <a:lnTo>
                  <a:pt x="8680" y="24065"/>
                </a:lnTo>
                <a:lnTo>
                  <a:pt x="8680" y="24126"/>
                </a:lnTo>
                <a:lnTo>
                  <a:pt x="8720" y="24186"/>
                </a:lnTo>
                <a:lnTo>
                  <a:pt x="8761" y="24226"/>
                </a:lnTo>
                <a:lnTo>
                  <a:pt x="8821" y="24246"/>
                </a:lnTo>
                <a:lnTo>
                  <a:pt x="9002" y="24246"/>
                </a:lnTo>
                <a:lnTo>
                  <a:pt x="9183" y="24206"/>
                </a:lnTo>
                <a:lnTo>
                  <a:pt x="9345" y="24166"/>
                </a:lnTo>
                <a:lnTo>
                  <a:pt x="9506" y="24085"/>
                </a:lnTo>
                <a:lnTo>
                  <a:pt x="9788" y="23904"/>
                </a:lnTo>
                <a:lnTo>
                  <a:pt x="10090" y="23703"/>
                </a:lnTo>
                <a:lnTo>
                  <a:pt x="11519" y="22696"/>
                </a:lnTo>
                <a:lnTo>
                  <a:pt x="12969" y="21669"/>
                </a:lnTo>
                <a:lnTo>
                  <a:pt x="14399" y="20622"/>
                </a:lnTo>
                <a:lnTo>
                  <a:pt x="17279" y="18568"/>
                </a:lnTo>
                <a:lnTo>
                  <a:pt x="18708" y="17520"/>
                </a:lnTo>
                <a:lnTo>
                  <a:pt x="19413" y="17037"/>
                </a:lnTo>
                <a:lnTo>
                  <a:pt x="19756" y="16775"/>
                </a:lnTo>
                <a:lnTo>
                  <a:pt x="19917" y="16634"/>
                </a:lnTo>
                <a:lnTo>
                  <a:pt x="20058" y="16473"/>
                </a:lnTo>
                <a:lnTo>
                  <a:pt x="20138" y="16353"/>
                </a:lnTo>
                <a:lnTo>
                  <a:pt x="20158" y="16232"/>
                </a:lnTo>
                <a:lnTo>
                  <a:pt x="20158" y="16111"/>
                </a:lnTo>
                <a:lnTo>
                  <a:pt x="20118" y="15990"/>
                </a:lnTo>
                <a:lnTo>
                  <a:pt x="20038" y="15869"/>
                </a:lnTo>
                <a:lnTo>
                  <a:pt x="19937" y="15809"/>
                </a:lnTo>
                <a:lnTo>
                  <a:pt x="19876" y="15789"/>
                </a:lnTo>
                <a:close/>
                <a:moveTo>
                  <a:pt x="16493" y="20541"/>
                </a:moveTo>
                <a:lnTo>
                  <a:pt x="16393" y="20581"/>
                </a:lnTo>
                <a:lnTo>
                  <a:pt x="16292" y="20622"/>
                </a:lnTo>
                <a:lnTo>
                  <a:pt x="14580" y="21910"/>
                </a:lnTo>
                <a:lnTo>
                  <a:pt x="12848" y="23219"/>
                </a:lnTo>
                <a:lnTo>
                  <a:pt x="11217" y="24488"/>
                </a:lnTo>
                <a:lnTo>
                  <a:pt x="10794" y="24810"/>
                </a:lnTo>
                <a:lnTo>
                  <a:pt x="10392" y="25132"/>
                </a:lnTo>
                <a:lnTo>
                  <a:pt x="10190" y="25294"/>
                </a:lnTo>
                <a:lnTo>
                  <a:pt x="10009" y="25475"/>
                </a:lnTo>
                <a:lnTo>
                  <a:pt x="9848" y="25676"/>
                </a:lnTo>
                <a:lnTo>
                  <a:pt x="9687" y="25878"/>
                </a:lnTo>
                <a:lnTo>
                  <a:pt x="9647" y="25958"/>
                </a:lnTo>
                <a:lnTo>
                  <a:pt x="9647" y="26018"/>
                </a:lnTo>
                <a:lnTo>
                  <a:pt x="9667" y="26099"/>
                </a:lnTo>
                <a:lnTo>
                  <a:pt x="9707" y="26159"/>
                </a:lnTo>
                <a:lnTo>
                  <a:pt x="9747" y="26200"/>
                </a:lnTo>
                <a:lnTo>
                  <a:pt x="9828" y="26240"/>
                </a:lnTo>
                <a:lnTo>
                  <a:pt x="9888" y="26260"/>
                </a:lnTo>
                <a:lnTo>
                  <a:pt x="9969" y="26240"/>
                </a:lnTo>
                <a:lnTo>
                  <a:pt x="10190" y="26159"/>
                </a:lnTo>
                <a:lnTo>
                  <a:pt x="10432" y="26059"/>
                </a:lnTo>
                <a:lnTo>
                  <a:pt x="10633" y="25938"/>
                </a:lnTo>
                <a:lnTo>
                  <a:pt x="10855" y="25817"/>
                </a:lnTo>
                <a:lnTo>
                  <a:pt x="11258" y="25535"/>
                </a:lnTo>
                <a:lnTo>
                  <a:pt x="11660" y="25253"/>
                </a:lnTo>
                <a:lnTo>
                  <a:pt x="13332" y="24045"/>
                </a:lnTo>
                <a:lnTo>
                  <a:pt x="15084" y="22776"/>
                </a:lnTo>
                <a:lnTo>
                  <a:pt x="16816" y="21508"/>
                </a:lnTo>
                <a:lnTo>
                  <a:pt x="16896" y="21427"/>
                </a:lnTo>
                <a:lnTo>
                  <a:pt x="16956" y="21347"/>
                </a:lnTo>
                <a:lnTo>
                  <a:pt x="16997" y="21246"/>
                </a:lnTo>
                <a:lnTo>
                  <a:pt x="17017" y="21145"/>
                </a:lnTo>
                <a:lnTo>
                  <a:pt x="17017" y="21045"/>
                </a:lnTo>
                <a:lnTo>
                  <a:pt x="17017" y="20964"/>
                </a:lnTo>
                <a:lnTo>
                  <a:pt x="16977" y="20863"/>
                </a:lnTo>
                <a:lnTo>
                  <a:pt x="16936" y="20783"/>
                </a:lnTo>
                <a:lnTo>
                  <a:pt x="16896" y="20702"/>
                </a:lnTo>
                <a:lnTo>
                  <a:pt x="16816" y="20642"/>
                </a:lnTo>
                <a:lnTo>
                  <a:pt x="16755" y="20581"/>
                </a:lnTo>
                <a:lnTo>
                  <a:pt x="16675" y="20541"/>
                </a:lnTo>
                <a:close/>
                <a:moveTo>
                  <a:pt x="17802" y="6968"/>
                </a:moveTo>
                <a:lnTo>
                  <a:pt x="18064" y="7069"/>
                </a:lnTo>
                <a:lnTo>
                  <a:pt x="18306" y="7170"/>
                </a:lnTo>
                <a:lnTo>
                  <a:pt x="18588" y="7250"/>
                </a:lnTo>
                <a:lnTo>
                  <a:pt x="18849" y="7311"/>
                </a:lnTo>
                <a:lnTo>
                  <a:pt x="19393" y="7432"/>
                </a:lnTo>
                <a:lnTo>
                  <a:pt x="19917" y="7532"/>
                </a:lnTo>
                <a:lnTo>
                  <a:pt x="21205" y="7794"/>
                </a:lnTo>
                <a:lnTo>
                  <a:pt x="22514" y="8016"/>
                </a:lnTo>
                <a:lnTo>
                  <a:pt x="23823" y="8217"/>
                </a:lnTo>
                <a:lnTo>
                  <a:pt x="25132" y="8378"/>
                </a:lnTo>
                <a:lnTo>
                  <a:pt x="26361" y="8539"/>
                </a:lnTo>
                <a:lnTo>
                  <a:pt x="26985" y="8620"/>
                </a:lnTo>
                <a:lnTo>
                  <a:pt x="27609" y="8640"/>
                </a:lnTo>
                <a:lnTo>
                  <a:pt x="27428" y="9163"/>
                </a:lnTo>
                <a:lnTo>
                  <a:pt x="27267" y="9707"/>
                </a:lnTo>
                <a:lnTo>
                  <a:pt x="26985" y="10754"/>
                </a:lnTo>
                <a:lnTo>
                  <a:pt x="26743" y="11640"/>
                </a:lnTo>
                <a:lnTo>
                  <a:pt x="26300" y="11640"/>
                </a:lnTo>
                <a:lnTo>
                  <a:pt x="25857" y="11600"/>
                </a:lnTo>
                <a:lnTo>
                  <a:pt x="25857" y="11580"/>
                </a:lnTo>
                <a:lnTo>
                  <a:pt x="25857" y="11318"/>
                </a:lnTo>
                <a:lnTo>
                  <a:pt x="25837" y="11077"/>
                </a:lnTo>
                <a:lnTo>
                  <a:pt x="25797" y="10835"/>
                </a:lnTo>
                <a:lnTo>
                  <a:pt x="25716" y="10593"/>
                </a:lnTo>
                <a:lnTo>
                  <a:pt x="25616" y="10352"/>
                </a:lnTo>
                <a:lnTo>
                  <a:pt x="25515" y="10130"/>
                </a:lnTo>
                <a:lnTo>
                  <a:pt x="25374" y="9909"/>
                </a:lnTo>
                <a:lnTo>
                  <a:pt x="25213" y="9727"/>
                </a:lnTo>
                <a:lnTo>
                  <a:pt x="25052" y="9526"/>
                </a:lnTo>
                <a:lnTo>
                  <a:pt x="24870" y="9345"/>
                </a:lnTo>
                <a:lnTo>
                  <a:pt x="24649" y="9184"/>
                </a:lnTo>
                <a:lnTo>
                  <a:pt x="24407" y="9022"/>
                </a:lnTo>
                <a:lnTo>
                  <a:pt x="24166" y="8882"/>
                </a:lnTo>
                <a:lnTo>
                  <a:pt x="23924" y="8801"/>
                </a:lnTo>
                <a:lnTo>
                  <a:pt x="23662" y="8741"/>
                </a:lnTo>
                <a:lnTo>
                  <a:pt x="23541" y="8720"/>
                </a:lnTo>
                <a:lnTo>
                  <a:pt x="23421" y="8741"/>
                </a:lnTo>
                <a:lnTo>
                  <a:pt x="23280" y="8761"/>
                </a:lnTo>
                <a:lnTo>
                  <a:pt x="23159" y="8801"/>
                </a:lnTo>
                <a:lnTo>
                  <a:pt x="23038" y="8882"/>
                </a:lnTo>
                <a:lnTo>
                  <a:pt x="22998" y="8922"/>
                </a:lnTo>
                <a:lnTo>
                  <a:pt x="22978" y="8982"/>
                </a:lnTo>
                <a:lnTo>
                  <a:pt x="22937" y="9103"/>
                </a:lnTo>
                <a:lnTo>
                  <a:pt x="22917" y="9184"/>
                </a:lnTo>
                <a:lnTo>
                  <a:pt x="22917" y="9284"/>
                </a:lnTo>
                <a:lnTo>
                  <a:pt x="22917" y="9365"/>
                </a:lnTo>
                <a:lnTo>
                  <a:pt x="22957" y="9445"/>
                </a:lnTo>
                <a:lnTo>
                  <a:pt x="22998" y="9526"/>
                </a:lnTo>
                <a:lnTo>
                  <a:pt x="23139" y="9647"/>
                </a:lnTo>
                <a:lnTo>
                  <a:pt x="22957" y="9647"/>
                </a:lnTo>
                <a:lnTo>
                  <a:pt x="22776" y="9667"/>
                </a:lnTo>
                <a:lnTo>
                  <a:pt x="22595" y="9707"/>
                </a:lnTo>
                <a:lnTo>
                  <a:pt x="22414" y="9747"/>
                </a:lnTo>
                <a:lnTo>
                  <a:pt x="22172" y="9848"/>
                </a:lnTo>
                <a:lnTo>
                  <a:pt x="21971" y="9969"/>
                </a:lnTo>
                <a:lnTo>
                  <a:pt x="21769" y="10130"/>
                </a:lnTo>
                <a:lnTo>
                  <a:pt x="21608" y="10291"/>
                </a:lnTo>
                <a:lnTo>
                  <a:pt x="21447" y="10493"/>
                </a:lnTo>
                <a:lnTo>
                  <a:pt x="21326" y="10694"/>
                </a:lnTo>
                <a:lnTo>
                  <a:pt x="21205" y="10915"/>
                </a:lnTo>
                <a:lnTo>
                  <a:pt x="21125" y="11137"/>
                </a:lnTo>
                <a:lnTo>
                  <a:pt x="21044" y="11399"/>
                </a:lnTo>
                <a:lnTo>
                  <a:pt x="21024" y="11660"/>
                </a:lnTo>
                <a:lnTo>
                  <a:pt x="21024" y="11922"/>
                </a:lnTo>
                <a:lnTo>
                  <a:pt x="21044" y="12164"/>
                </a:lnTo>
                <a:lnTo>
                  <a:pt x="21105" y="12406"/>
                </a:lnTo>
                <a:lnTo>
                  <a:pt x="21185" y="12647"/>
                </a:lnTo>
                <a:lnTo>
                  <a:pt x="21306" y="12869"/>
                </a:lnTo>
                <a:lnTo>
                  <a:pt x="21427" y="13070"/>
                </a:lnTo>
                <a:lnTo>
                  <a:pt x="21588" y="13271"/>
                </a:lnTo>
                <a:lnTo>
                  <a:pt x="21769" y="13453"/>
                </a:lnTo>
                <a:lnTo>
                  <a:pt x="21951" y="13594"/>
                </a:lnTo>
                <a:lnTo>
                  <a:pt x="22172" y="13735"/>
                </a:lnTo>
                <a:lnTo>
                  <a:pt x="22394" y="13855"/>
                </a:lnTo>
                <a:lnTo>
                  <a:pt x="22635" y="13956"/>
                </a:lnTo>
                <a:lnTo>
                  <a:pt x="22877" y="14017"/>
                </a:lnTo>
                <a:lnTo>
                  <a:pt x="23139" y="14057"/>
                </a:lnTo>
                <a:lnTo>
                  <a:pt x="23501" y="14057"/>
                </a:lnTo>
                <a:lnTo>
                  <a:pt x="23682" y="14037"/>
                </a:lnTo>
                <a:lnTo>
                  <a:pt x="23864" y="13996"/>
                </a:lnTo>
                <a:lnTo>
                  <a:pt x="24025" y="13956"/>
                </a:lnTo>
                <a:lnTo>
                  <a:pt x="24186" y="13916"/>
                </a:lnTo>
                <a:lnTo>
                  <a:pt x="24347" y="13855"/>
                </a:lnTo>
                <a:lnTo>
                  <a:pt x="24488" y="13775"/>
                </a:lnTo>
                <a:lnTo>
                  <a:pt x="24770" y="13594"/>
                </a:lnTo>
                <a:lnTo>
                  <a:pt x="25032" y="13372"/>
                </a:lnTo>
                <a:lnTo>
                  <a:pt x="25253" y="13131"/>
                </a:lnTo>
                <a:lnTo>
                  <a:pt x="25454" y="12849"/>
                </a:lnTo>
                <a:lnTo>
                  <a:pt x="25897" y="12909"/>
                </a:lnTo>
                <a:lnTo>
                  <a:pt x="26361" y="12929"/>
                </a:lnTo>
                <a:lnTo>
                  <a:pt x="26159" y="13654"/>
                </a:lnTo>
                <a:lnTo>
                  <a:pt x="25374" y="16574"/>
                </a:lnTo>
                <a:lnTo>
                  <a:pt x="24951" y="18125"/>
                </a:lnTo>
                <a:lnTo>
                  <a:pt x="24750" y="18890"/>
                </a:lnTo>
                <a:lnTo>
                  <a:pt x="24669" y="19272"/>
                </a:lnTo>
                <a:lnTo>
                  <a:pt x="24589" y="19655"/>
                </a:lnTo>
                <a:lnTo>
                  <a:pt x="24589" y="19796"/>
                </a:lnTo>
                <a:lnTo>
                  <a:pt x="24327" y="19937"/>
                </a:lnTo>
                <a:lnTo>
                  <a:pt x="24105" y="20078"/>
                </a:lnTo>
                <a:lnTo>
                  <a:pt x="23642" y="20400"/>
                </a:lnTo>
                <a:lnTo>
                  <a:pt x="22575" y="21145"/>
                </a:lnTo>
                <a:lnTo>
                  <a:pt x="20460" y="22615"/>
                </a:lnTo>
                <a:lnTo>
                  <a:pt x="16091" y="25656"/>
                </a:lnTo>
                <a:lnTo>
                  <a:pt x="11721" y="28677"/>
                </a:lnTo>
                <a:lnTo>
                  <a:pt x="10674" y="29422"/>
                </a:lnTo>
                <a:lnTo>
                  <a:pt x="9626" y="30167"/>
                </a:lnTo>
                <a:lnTo>
                  <a:pt x="9405" y="30328"/>
                </a:lnTo>
                <a:lnTo>
                  <a:pt x="9143" y="29965"/>
                </a:lnTo>
                <a:lnTo>
                  <a:pt x="8902" y="29623"/>
                </a:lnTo>
                <a:lnTo>
                  <a:pt x="7754" y="27891"/>
                </a:lnTo>
                <a:lnTo>
                  <a:pt x="2981" y="20662"/>
                </a:lnTo>
                <a:lnTo>
                  <a:pt x="2397" y="19816"/>
                </a:lnTo>
                <a:lnTo>
                  <a:pt x="1793" y="18950"/>
                </a:lnTo>
                <a:lnTo>
                  <a:pt x="1471" y="18507"/>
                </a:lnTo>
                <a:lnTo>
                  <a:pt x="1108" y="18084"/>
                </a:lnTo>
                <a:lnTo>
                  <a:pt x="967" y="17903"/>
                </a:lnTo>
                <a:lnTo>
                  <a:pt x="786" y="17742"/>
                </a:lnTo>
                <a:lnTo>
                  <a:pt x="947" y="17682"/>
                </a:lnTo>
                <a:lnTo>
                  <a:pt x="1108" y="17601"/>
                </a:lnTo>
                <a:lnTo>
                  <a:pt x="1410" y="17420"/>
                </a:lnTo>
                <a:lnTo>
                  <a:pt x="1712" y="17239"/>
                </a:lnTo>
                <a:lnTo>
                  <a:pt x="1994" y="17037"/>
                </a:lnTo>
                <a:lnTo>
                  <a:pt x="2538" y="16634"/>
                </a:lnTo>
                <a:lnTo>
                  <a:pt x="4673" y="15164"/>
                </a:lnTo>
                <a:lnTo>
                  <a:pt x="6807" y="13715"/>
                </a:lnTo>
                <a:lnTo>
                  <a:pt x="8962" y="12305"/>
                </a:lnTo>
                <a:lnTo>
                  <a:pt x="11157" y="10915"/>
                </a:lnTo>
                <a:lnTo>
                  <a:pt x="13352" y="9566"/>
                </a:lnTo>
                <a:lnTo>
                  <a:pt x="15587" y="8257"/>
                </a:lnTo>
                <a:lnTo>
                  <a:pt x="16695" y="7633"/>
                </a:lnTo>
                <a:lnTo>
                  <a:pt x="17259" y="7311"/>
                </a:lnTo>
                <a:lnTo>
                  <a:pt x="17802" y="6968"/>
                </a:lnTo>
                <a:close/>
                <a:moveTo>
                  <a:pt x="29200" y="1"/>
                </a:moveTo>
                <a:lnTo>
                  <a:pt x="28838" y="21"/>
                </a:lnTo>
                <a:lnTo>
                  <a:pt x="28475" y="61"/>
                </a:lnTo>
                <a:lnTo>
                  <a:pt x="28113" y="122"/>
                </a:lnTo>
                <a:lnTo>
                  <a:pt x="27811" y="182"/>
                </a:lnTo>
                <a:lnTo>
                  <a:pt x="27529" y="283"/>
                </a:lnTo>
                <a:lnTo>
                  <a:pt x="27247" y="363"/>
                </a:lnTo>
                <a:lnTo>
                  <a:pt x="26985" y="484"/>
                </a:lnTo>
                <a:lnTo>
                  <a:pt x="26723" y="605"/>
                </a:lnTo>
                <a:lnTo>
                  <a:pt x="26481" y="746"/>
                </a:lnTo>
                <a:lnTo>
                  <a:pt x="26240" y="887"/>
                </a:lnTo>
                <a:lnTo>
                  <a:pt x="25998" y="1048"/>
                </a:lnTo>
                <a:lnTo>
                  <a:pt x="25777" y="1209"/>
                </a:lnTo>
                <a:lnTo>
                  <a:pt x="25555" y="1390"/>
                </a:lnTo>
                <a:lnTo>
                  <a:pt x="25354" y="1572"/>
                </a:lnTo>
                <a:lnTo>
                  <a:pt x="25152" y="1773"/>
                </a:lnTo>
                <a:lnTo>
                  <a:pt x="24790" y="2196"/>
                </a:lnTo>
                <a:lnTo>
                  <a:pt x="24427" y="2659"/>
                </a:lnTo>
                <a:lnTo>
                  <a:pt x="24125" y="3122"/>
                </a:lnTo>
                <a:lnTo>
                  <a:pt x="23823" y="3626"/>
                </a:lnTo>
                <a:lnTo>
                  <a:pt x="23562" y="4149"/>
                </a:lnTo>
                <a:lnTo>
                  <a:pt x="23320" y="4673"/>
                </a:lnTo>
                <a:lnTo>
                  <a:pt x="23098" y="5217"/>
                </a:lnTo>
                <a:lnTo>
                  <a:pt x="22917" y="5760"/>
                </a:lnTo>
                <a:lnTo>
                  <a:pt x="22736" y="6304"/>
                </a:lnTo>
                <a:lnTo>
                  <a:pt x="22575" y="6848"/>
                </a:lnTo>
                <a:lnTo>
                  <a:pt x="21387" y="6666"/>
                </a:lnTo>
                <a:lnTo>
                  <a:pt x="20219" y="6465"/>
                </a:lnTo>
                <a:lnTo>
                  <a:pt x="19655" y="6364"/>
                </a:lnTo>
                <a:lnTo>
                  <a:pt x="19071" y="6223"/>
                </a:lnTo>
                <a:lnTo>
                  <a:pt x="18789" y="6183"/>
                </a:lnTo>
                <a:lnTo>
                  <a:pt x="18507" y="6143"/>
                </a:lnTo>
                <a:lnTo>
                  <a:pt x="18205" y="6103"/>
                </a:lnTo>
                <a:lnTo>
                  <a:pt x="17923" y="6103"/>
                </a:lnTo>
                <a:lnTo>
                  <a:pt x="17863" y="6042"/>
                </a:lnTo>
                <a:lnTo>
                  <a:pt x="17782" y="6002"/>
                </a:lnTo>
                <a:lnTo>
                  <a:pt x="17702" y="5962"/>
                </a:lnTo>
                <a:lnTo>
                  <a:pt x="17621" y="5941"/>
                </a:lnTo>
                <a:lnTo>
                  <a:pt x="17540" y="5921"/>
                </a:lnTo>
                <a:lnTo>
                  <a:pt x="17440" y="5941"/>
                </a:lnTo>
                <a:lnTo>
                  <a:pt x="17359" y="5962"/>
                </a:lnTo>
                <a:lnTo>
                  <a:pt x="17259" y="6002"/>
                </a:lnTo>
                <a:lnTo>
                  <a:pt x="16675" y="6284"/>
                </a:lnTo>
                <a:lnTo>
                  <a:pt x="16111" y="6586"/>
                </a:lnTo>
                <a:lnTo>
                  <a:pt x="14983" y="7230"/>
                </a:lnTo>
                <a:lnTo>
                  <a:pt x="12788" y="8579"/>
                </a:lnTo>
                <a:lnTo>
                  <a:pt x="10573" y="9949"/>
                </a:lnTo>
                <a:lnTo>
                  <a:pt x="8398" y="11338"/>
                </a:lnTo>
                <a:lnTo>
                  <a:pt x="6243" y="12748"/>
                </a:lnTo>
                <a:lnTo>
                  <a:pt x="4109" y="14198"/>
                </a:lnTo>
                <a:lnTo>
                  <a:pt x="3042" y="14943"/>
                </a:lnTo>
                <a:lnTo>
                  <a:pt x="1994" y="15708"/>
                </a:lnTo>
                <a:lnTo>
                  <a:pt x="907" y="16514"/>
                </a:lnTo>
                <a:lnTo>
                  <a:pt x="665" y="16715"/>
                </a:lnTo>
                <a:lnTo>
                  <a:pt x="444" y="16916"/>
                </a:lnTo>
                <a:lnTo>
                  <a:pt x="343" y="17037"/>
                </a:lnTo>
                <a:lnTo>
                  <a:pt x="263" y="17158"/>
                </a:lnTo>
                <a:lnTo>
                  <a:pt x="182" y="17279"/>
                </a:lnTo>
                <a:lnTo>
                  <a:pt x="122" y="17420"/>
                </a:lnTo>
                <a:lnTo>
                  <a:pt x="101" y="17500"/>
                </a:lnTo>
                <a:lnTo>
                  <a:pt x="122" y="17561"/>
                </a:lnTo>
                <a:lnTo>
                  <a:pt x="41" y="17641"/>
                </a:lnTo>
                <a:lnTo>
                  <a:pt x="21" y="17722"/>
                </a:lnTo>
                <a:lnTo>
                  <a:pt x="1" y="17943"/>
                </a:lnTo>
                <a:lnTo>
                  <a:pt x="41" y="18165"/>
                </a:lnTo>
                <a:lnTo>
                  <a:pt x="101" y="18386"/>
                </a:lnTo>
                <a:lnTo>
                  <a:pt x="182" y="18608"/>
                </a:lnTo>
                <a:lnTo>
                  <a:pt x="283" y="18829"/>
                </a:lnTo>
                <a:lnTo>
                  <a:pt x="404" y="19051"/>
                </a:lnTo>
                <a:lnTo>
                  <a:pt x="645" y="19434"/>
                </a:lnTo>
                <a:lnTo>
                  <a:pt x="1189" y="20320"/>
                </a:lnTo>
                <a:lnTo>
                  <a:pt x="1753" y="21206"/>
                </a:lnTo>
                <a:lnTo>
                  <a:pt x="6525" y="28415"/>
                </a:lnTo>
                <a:lnTo>
                  <a:pt x="7673" y="30167"/>
                </a:lnTo>
                <a:lnTo>
                  <a:pt x="8297" y="31093"/>
                </a:lnTo>
                <a:lnTo>
                  <a:pt x="8479" y="31375"/>
                </a:lnTo>
                <a:lnTo>
                  <a:pt x="8479" y="31476"/>
                </a:lnTo>
                <a:lnTo>
                  <a:pt x="8499" y="31556"/>
                </a:lnTo>
                <a:lnTo>
                  <a:pt x="8539" y="31637"/>
                </a:lnTo>
                <a:lnTo>
                  <a:pt x="8620" y="31717"/>
                </a:lnTo>
                <a:lnTo>
                  <a:pt x="8720" y="31758"/>
                </a:lnTo>
                <a:lnTo>
                  <a:pt x="8821" y="31778"/>
                </a:lnTo>
                <a:lnTo>
                  <a:pt x="8942" y="31798"/>
                </a:lnTo>
                <a:lnTo>
                  <a:pt x="9244" y="31798"/>
                </a:lnTo>
                <a:lnTo>
                  <a:pt x="9405" y="31778"/>
                </a:lnTo>
                <a:lnTo>
                  <a:pt x="9486" y="31737"/>
                </a:lnTo>
                <a:lnTo>
                  <a:pt x="9546" y="31697"/>
                </a:lnTo>
                <a:lnTo>
                  <a:pt x="9606" y="31637"/>
                </a:lnTo>
                <a:lnTo>
                  <a:pt x="9647" y="31576"/>
                </a:lnTo>
                <a:lnTo>
                  <a:pt x="9888" y="31435"/>
                </a:lnTo>
                <a:lnTo>
                  <a:pt x="10110" y="31274"/>
                </a:lnTo>
                <a:lnTo>
                  <a:pt x="10492" y="31013"/>
                </a:lnTo>
                <a:lnTo>
                  <a:pt x="11560" y="30288"/>
                </a:lnTo>
                <a:lnTo>
                  <a:pt x="12627" y="29583"/>
                </a:lnTo>
                <a:lnTo>
                  <a:pt x="16876" y="26663"/>
                </a:lnTo>
                <a:lnTo>
                  <a:pt x="21125" y="23743"/>
                </a:lnTo>
                <a:lnTo>
                  <a:pt x="23259" y="22293"/>
                </a:lnTo>
                <a:lnTo>
                  <a:pt x="24327" y="21568"/>
                </a:lnTo>
                <a:lnTo>
                  <a:pt x="24870" y="21226"/>
                </a:lnTo>
                <a:lnTo>
                  <a:pt x="25132" y="21024"/>
                </a:lnTo>
                <a:lnTo>
                  <a:pt x="25253" y="20924"/>
                </a:lnTo>
                <a:lnTo>
                  <a:pt x="25354" y="20803"/>
                </a:lnTo>
                <a:lnTo>
                  <a:pt x="25414" y="20722"/>
                </a:lnTo>
                <a:lnTo>
                  <a:pt x="25454" y="20642"/>
                </a:lnTo>
                <a:lnTo>
                  <a:pt x="25495" y="20561"/>
                </a:lnTo>
                <a:lnTo>
                  <a:pt x="25515" y="20461"/>
                </a:lnTo>
                <a:lnTo>
                  <a:pt x="25636" y="20400"/>
                </a:lnTo>
                <a:lnTo>
                  <a:pt x="25736" y="20299"/>
                </a:lnTo>
                <a:lnTo>
                  <a:pt x="25837" y="20179"/>
                </a:lnTo>
                <a:lnTo>
                  <a:pt x="25897" y="20018"/>
                </a:lnTo>
                <a:lnTo>
                  <a:pt x="26119" y="19313"/>
                </a:lnTo>
                <a:lnTo>
                  <a:pt x="26320" y="18568"/>
                </a:lnTo>
                <a:lnTo>
                  <a:pt x="26683" y="17098"/>
                </a:lnTo>
                <a:lnTo>
                  <a:pt x="27408" y="14178"/>
                </a:lnTo>
                <a:lnTo>
                  <a:pt x="27750" y="12808"/>
                </a:lnTo>
                <a:lnTo>
                  <a:pt x="28274" y="12687"/>
                </a:lnTo>
                <a:lnTo>
                  <a:pt x="28777" y="12506"/>
                </a:lnTo>
                <a:lnTo>
                  <a:pt x="29160" y="12345"/>
                </a:lnTo>
                <a:lnTo>
                  <a:pt x="29502" y="12184"/>
                </a:lnTo>
                <a:lnTo>
                  <a:pt x="29844" y="11983"/>
                </a:lnTo>
                <a:lnTo>
                  <a:pt x="30167" y="11781"/>
                </a:lnTo>
                <a:lnTo>
                  <a:pt x="30489" y="11540"/>
                </a:lnTo>
                <a:lnTo>
                  <a:pt x="30791" y="11298"/>
                </a:lnTo>
                <a:lnTo>
                  <a:pt x="31073" y="11036"/>
                </a:lnTo>
                <a:lnTo>
                  <a:pt x="31355" y="10754"/>
                </a:lnTo>
                <a:lnTo>
                  <a:pt x="31617" y="10452"/>
                </a:lnTo>
                <a:lnTo>
                  <a:pt x="31858" y="10150"/>
                </a:lnTo>
                <a:lnTo>
                  <a:pt x="32100" y="9828"/>
                </a:lnTo>
                <a:lnTo>
                  <a:pt x="32321" y="9506"/>
                </a:lnTo>
                <a:lnTo>
                  <a:pt x="32523" y="9163"/>
                </a:lnTo>
                <a:lnTo>
                  <a:pt x="32704" y="8821"/>
                </a:lnTo>
                <a:lnTo>
                  <a:pt x="32885" y="8479"/>
                </a:lnTo>
                <a:lnTo>
                  <a:pt x="33026" y="8116"/>
                </a:lnTo>
                <a:lnTo>
                  <a:pt x="33167" y="7754"/>
                </a:lnTo>
                <a:lnTo>
                  <a:pt x="33288" y="7391"/>
                </a:lnTo>
                <a:lnTo>
                  <a:pt x="33409" y="7029"/>
                </a:lnTo>
                <a:lnTo>
                  <a:pt x="33489" y="6666"/>
                </a:lnTo>
                <a:lnTo>
                  <a:pt x="33570" y="6284"/>
                </a:lnTo>
                <a:lnTo>
                  <a:pt x="33630" y="5901"/>
                </a:lnTo>
                <a:lnTo>
                  <a:pt x="33671" y="5539"/>
                </a:lnTo>
                <a:lnTo>
                  <a:pt x="33711" y="5156"/>
                </a:lnTo>
                <a:lnTo>
                  <a:pt x="33711" y="4773"/>
                </a:lnTo>
                <a:lnTo>
                  <a:pt x="33691" y="4391"/>
                </a:lnTo>
                <a:lnTo>
                  <a:pt x="33650" y="4008"/>
                </a:lnTo>
                <a:lnTo>
                  <a:pt x="33590" y="3646"/>
                </a:lnTo>
                <a:lnTo>
                  <a:pt x="33509" y="3263"/>
                </a:lnTo>
                <a:lnTo>
                  <a:pt x="33389" y="2901"/>
                </a:lnTo>
                <a:lnTo>
                  <a:pt x="33268" y="2558"/>
                </a:lnTo>
                <a:lnTo>
                  <a:pt x="33107" y="2196"/>
                </a:lnTo>
                <a:lnTo>
                  <a:pt x="32905" y="1874"/>
                </a:lnTo>
                <a:lnTo>
                  <a:pt x="32704" y="1552"/>
                </a:lnTo>
                <a:lnTo>
                  <a:pt x="32462" y="1290"/>
                </a:lnTo>
                <a:lnTo>
                  <a:pt x="32200" y="1028"/>
                </a:lnTo>
                <a:lnTo>
                  <a:pt x="31919" y="806"/>
                </a:lnTo>
                <a:lnTo>
                  <a:pt x="31617" y="625"/>
                </a:lnTo>
                <a:lnTo>
                  <a:pt x="31314" y="464"/>
                </a:lnTo>
                <a:lnTo>
                  <a:pt x="30972" y="323"/>
                </a:lnTo>
                <a:lnTo>
                  <a:pt x="30630" y="202"/>
                </a:lnTo>
                <a:lnTo>
                  <a:pt x="30287" y="122"/>
                </a:lnTo>
                <a:lnTo>
                  <a:pt x="29925" y="61"/>
                </a:lnTo>
                <a:lnTo>
                  <a:pt x="29583" y="21"/>
                </a:lnTo>
                <a:lnTo>
                  <a:pt x="2920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6213129" y="3431483"/>
            <a:ext cx="598239" cy="567383"/>
          </a:xfrm>
          <a:custGeom>
            <a:pathLst>
              <a:path extrusionOk="0" h="34154" w="36006">
                <a:moveTo>
                  <a:pt x="16090" y="7311"/>
                </a:moveTo>
                <a:lnTo>
                  <a:pt x="15969" y="7331"/>
                </a:lnTo>
                <a:lnTo>
                  <a:pt x="15848" y="7371"/>
                </a:lnTo>
                <a:lnTo>
                  <a:pt x="15748" y="7432"/>
                </a:lnTo>
                <a:lnTo>
                  <a:pt x="15647" y="7492"/>
                </a:lnTo>
                <a:lnTo>
                  <a:pt x="15587" y="7593"/>
                </a:lnTo>
                <a:lnTo>
                  <a:pt x="15546" y="7693"/>
                </a:lnTo>
                <a:lnTo>
                  <a:pt x="15526" y="7814"/>
                </a:lnTo>
                <a:lnTo>
                  <a:pt x="15506" y="7915"/>
                </a:lnTo>
                <a:lnTo>
                  <a:pt x="15526" y="8036"/>
                </a:lnTo>
                <a:lnTo>
                  <a:pt x="15546" y="8136"/>
                </a:lnTo>
                <a:lnTo>
                  <a:pt x="15587" y="8257"/>
                </a:lnTo>
                <a:lnTo>
                  <a:pt x="15647" y="8338"/>
                </a:lnTo>
                <a:lnTo>
                  <a:pt x="15748" y="8418"/>
                </a:lnTo>
                <a:lnTo>
                  <a:pt x="15848" y="8479"/>
                </a:lnTo>
                <a:lnTo>
                  <a:pt x="15969" y="8519"/>
                </a:lnTo>
                <a:lnTo>
                  <a:pt x="16090" y="8539"/>
                </a:lnTo>
                <a:lnTo>
                  <a:pt x="16231" y="8519"/>
                </a:lnTo>
                <a:lnTo>
                  <a:pt x="16352" y="8479"/>
                </a:lnTo>
                <a:lnTo>
                  <a:pt x="16453" y="8418"/>
                </a:lnTo>
                <a:lnTo>
                  <a:pt x="16533" y="8338"/>
                </a:lnTo>
                <a:lnTo>
                  <a:pt x="16614" y="8257"/>
                </a:lnTo>
                <a:lnTo>
                  <a:pt x="16654" y="8136"/>
                </a:lnTo>
                <a:lnTo>
                  <a:pt x="16674" y="8036"/>
                </a:lnTo>
                <a:lnTo>
                  <a:pt x="16694" y="7915"/>
                </a:lnTo>
                <a:lnTo>
                  <a:pt x="16674" y="7814"/>
                </a:lnTo>
                <a:lnTo>
                  <a:pt x="16654" y="7693"/>
                </a:lnTo>
                <a:lnTo>
                  <a:pt x="16614" y="7593"/>
                </a:lnTo>
                <a:lnTo>
                  <a:pt x="16533" y="7492"/>
                </a:lnTo>
                <a:lnTo>
                  <a:pt x="16453" y="7432"/>
                </a:lnTo>
                <a:lnTo>
                  <a:pt x="16352" y="7371"/>
                </a:lnTo>
                <a:lnTo>
                  <a:pt x="16231" y="7331"/>
                </a:lnTo>
                <a:lnTo>
                  <a:pt x="16090" y="7311"/>
                </a:lnTo>
                <a:close/>
                <a:moveTo>
                  <a:pt x="19373" y="7230"/>
                </a:moveTo>
                <a:lnTo>
                  <a:pt x="19252" y="7250"/>
                </a:lnTo>
                <a:lnTo>
                  <a:pt x="19111" y="7291"/>
                </a:lnTo>
                <a:lnTo>
                  <a:pt x="19010" y="7351"/>
                </a:lnTo>
                <a:lnTo>
                  <a:pt x="18909" y="7432"/>
                </a:lnTo>
                <a:lnTo>
                  <a:pt x="18829" y="7532"/>
                </a:lnTo>
                <a:lnTo>
                  <a:pt x="18768" y="7633"/>
                </a:lnTo>
                <a:lnTo>
                  <a:pt x="18728" y="7754"/>
                </a:lnTo>
                <a:lnTo>
                  <a:pt x="18708" y="7895"/>
                </a:lnTo>
                <a:lnTo>
                  <a:pt x="18728" y="8016"/>
                </a:lnTo>
                <a:lnTo>
                  <a:pt x="18768" y="8157"/>
                </a:lnTo>
                <a:lnTo>
                  <a:pt x="18829" y="8257"/>
                </a:lnTo>
                <a:lnTo>
                  <a:pt x="18909" y="8358"/>
                </a:lnTo>
                <a:lnTo>
                  <a:pt x="19010" y="8439"/>
                </a:lnTo>
                <a:lnTo>
                  <a:pt x="19111" y="8499"/>
                </a:lnTo>
                <a:lnTo>
                  <a:pt x="19252" y="8539"/>
                </a:lnTo>
                <a:lnTo>
                  <a:pt x="19373" y="8559"/>
                </a:lnTo>
                <a:lnTo>
                  <a:pt x="19513" y="8539"/>
                </a:lnTo>
                <a:lnTo>
                  <a:pt x="19634" y="8499"/>
                </a:lnTo>
                <a:lnTo>
                  <a:pt x="19735" y="8439"/>
                </a:lnTo>
                <a:lnTo>
                  <a:pt x="19836" y="8358"/>
                </a:lnTo>
                <a:lnTo>
                  <a:pt x="19916" y="8257"/>
                </a:lnTo>
                <a:lnTo>
                  <a:pt x="19977" y="8157"/>
                </a:lnTo>
                <a:lnTo>
                  <a:pt x="20017" y="8016"/>
                </a:lnTo>
                <a:lnTo>
                  <a:pt x="20037" y="7895"/>
                </a:lnTo>
                <a:lnTo>
                  <a:pt x="20017" y="7754"/>
                </a:lnTo>
                <a:lnTo>
                  <a:pt x="19977" y="7633"/>
                </a:lnTo>
                <a:lnTo>
                  <a:pt x="19916" y="7532"/>
                </a:lnTo>
                <a:lnTo>
                  <a:pt x="19836" y="7432"/>
                </a:lnTo>
                <a:lnTo>
                  <a:pt x="19735" y="7351"/>
                </a:lnTo>
                <a:lnTo>
                  <a:pt x="19634" y="7291"/>
                </a:lnTo>
                <a:lnTo>
                  <a:pt x="19513" y="7250"/>
                </a:lnTo>
                <a:lnTo>
                  <a:pt x="19373" y="7230"/>
                </a:lnTo>
                <a:close/>
                <a:moveTo>
                  <a:pt x="16513" y="5962"/>
                </a:moveTo>
                <a:lnTo>
                  <a:pt x="16714" y="6103"/>
                </a:lnTo>
                <a:lnTo>
                  <a:pt x="16936" y="6223"/>
                </a:lnTo>
                <a:lnTo>
                  <a:pt x="17178" y="6304"/>
                </a:lnTo>
                <a:lnTo>
                  <a:pt x="17419" y="6385"/>
                </a:lnTo>
                <a:lnTo>
                  <a:pt x="17661" y="6445"/>
                </a:lnTo>
                <a:lnTo>
                  <a:pt x="17902" y="6505"/>
                </a:lnTo>
                <a:lnTo>
                  <a:pt x="18325" y="6566"/>
                </a:lnTo>
                <a:lnTo>
                  <a:pt x="18929" y="6566"/>
                </a:lnTo>
                <a:lnTo>
                  <a:pt x="19232" y="6525"/>
                </a:lnTo>
                <a:lnTo>
                  <a:pt x="19534" y="6465"/>
                </a:lnTo>
                <a:lnTo>
                  <a:pt x="19816" y="6364"/>
                </a:lnTo>
                <a:lnTo>
                  <a:pt x="20097" y="6264"/>
                </a:lnTo>
                <a:lnTo>
                  <a:pt x="20359" y="6123"/>
                </a:lnTo>
                <a:lnTo>
                  <a:pt x="20621" y="5982"/>
                </a:lnTo>
                <a:lnTo>
                  <a:pt x="20722" y="6143"/>
                </a:lnTo>
                <a:lnTo>
                  <a:pt x="20802" y="6324"/>
                </a:lnTo>
                <a:lnTo>
                  <a:pt x="20863" y="6505"/>
                </a:lnTo>
                <a:lnTo>
                  <a:pt x="20923" y="6687"/>
                </a:lnTo>
                <a:lnTo>
                  <a:pt x="21024" y="7069"/>
                </a:lnTo>
                <a:lnTo>
                  <a:pt x="21064" y="7472"/>
                </a:lnTo>
                <a:lnTo>
                  <a:pt x="21044" y="7855"/>
                </a:lnTo>
                <a:lnTo>
                  <a:pt x="21004" y="8257"/>
                </a:lnTo>
                <a:lnTo>
                  <a:pt x="20963" y="8439"/>
                </a:lnTo>
                <a:lnTo>
                  <a:pt x="20903" y="8640"/>
                </a:lnTo>
                <a:lnTo>
                  <a:pt x="20843" y="8821"/>
                </a:lnTo>
                <a:lnTo>
                  <a:pt x="20762" y="9002"/>
                </a:lnTo>
                <a:lnTo>
                  <a:pt x="20641" y="9204"/>
                </a:lnTo>
                <a:lnTo>
                  <a:pt x="20520" y="9385"/>
                </a:lnTo>
                <a:lnTo>
                  <a:pt x="20379" y="9566"/>
                </a:lnTo>
                <a:lnTo>
                  <a:pt x="20238" y="9727"/>
                </a:lnTo>
                <a:lnTo>
                  <a:pt x="20077" y="9868"/>
                </a:lnTo>
                <a:lnTo>
                  <a:pt x="19896" y="10009"/>
                </a:lnTo>
                <a:lnTo>
                  <a:pt x="19715" y="10130"/>
                </a:lnTo>
                <a:lnTo>
                  <a:pt x="19534" y="10251"/>
                </a:lnTo>
                <a:lnTo>
                  <a:pt x="19332" y="10352"/>
                </a:lnTo>
                <a:lnTo>
                  <a:pt x="19111" y="10432"/>
                </a:lnTo>
                <a:lnTo>
                  <a:pt x="18909" y="10493"/>
                </a:lnTo>
                <a:lnTo>
                  <a:pt x="18688" y="10553"/>
                </a:lnTo>
                <a:lnTo>
                  <a:pt x="18466" y="10593"/>
                </a:lnTo>
                <a:lnTo>
                  <a:pt x="18245" y="10634"/>
                </a:lnTo>
                <a:lnTo>
                  <a:pt x="18023" y="10654"/>
                </a:lnTo>
                <a:lnTo>
                  <a:pt x="17802" y="10654"/>
                </a:lnTo>
                <a:lnTo>
                  <a:pt x="17580" y="10634"/>
                </a:lnTo>
                <a:lnTo>
                  <a:pt x="17359" y="10613"/>
                </a:lnTo>
                <a:lnTo>
                  <a:pt x="17137" y="10553"/>
                </a:lnTo>
                <a:lnTo>
                  <a:pt x="16936" y="10493"/>
                </a:lnTo>
                <a:lnTo>
                  <a:pt x="16735" y="10412"/>
                </a:lnTo>
                <a:lnTo>
                  <a:pt x="16533" y="10331"/>
                </a:lnTo>
                <a:lnTo>
                  <a:pt x="16332" y="10231"/>
                </a:lnTo>
                <a:lnTo>
                  <a:pt x="16151" y="10110"/>
                </a:lnTo>
                <a:lnTo>
                  <a:pt x="15969" y="9969"/>
                </a:lnTo>
                <a:lnTo>
                  <a:pt x="15808" y="9828"/>
                </a:lnTo>
                <a:lnTo>
                  <a:pt x="15486" y="9526"/>
                </a:lnTo>
                <a:lnTo>
                  <a:pt x="15204" y="9184"/>
                </a:lnTo>
                <a:lnTo>
                  <a:pt x="14962" y="8841"/>
                </a:lnTo>
                <a:lnTo>
                  <a:pt x="14821" y="8600"/>
                </a:lnTo>
                <a:lnTo>
                  <a:pt x="14701" y="8358"/>
                </a:lnTo>
                <a:lnTo>
                  <a:pt x="14600" y="8116"/>
                </a:lnTo>
                <a:lnTo>
                  <a:pt x="14519" y="7875"/>
                </a:lnTo>
                <a:lnTo>
                  <a:pt x="14459" y="7613"/>
                </a:lnTo>
                <a:lnTo>
                  <a:pt x="14419" y="7351"/>
                </a:lnTo>
                <a:lnTo>
                  <a:pt x="14378" y="7089"/>
                </a:lnTo>
                <a:lnTo>
                  <a:pt x="14378" y="6828"/>
                </a:lnTo>
                <a:lnTo>
                  <a:pt x="14399" y="6687"/>
                </a:lnTo>
                <a:lnTo>
                  <a:pt x="14419" y="6546"/>
                </a:lnTo>
                <a:lnTo>
                  <a:pt x="14499" y="6284"/>
                </a:lnTo>
                <a:lnTo>
                  <a:pt x="14640" y="6385"/>
                </a:lnTo>
                <a:lnTo>
                  <a:pt x="14761" y="6465"/>
                </a:lnTo>
                <a:lnTo>
                  <a:pt x="14902" y="6505"/>
                </a:lnTo>
                <a:lnTo>
                  <a:pt x="15023" y="6546"/>
                </a:lnTo>
                <a:lnTo>
                  <a:pt x="15164" y="6566"/>
                </a:lnTo>
                <a:lnTo>
                  <a:pt x="15305" y="6586"/>
                </a:lnTo>
                <a:lnTo>
                  <a:pt x="15426" y="6566"/>
                </a:lnTo>
                <a:lnTo>
                  <a:pt x="15567" y="6546"/>
                </a:lnTo>
                <a:lnTo>
                  <a:pt x="15687" y="6505"/>
                </a:lnTo>
                <a:lnTo>
                  <a:pt x="15828" y="6465"/>
                </a:lnTo>
                <a:lnTo>
                  <a:pt x="16070" y="6324"/>
                </a:lnTo>
                <a:lnTo>
                  <a:pt x="16312" y="6163"/>
                </a:lnTo>
                <a:lnTo>
                  <a:pt x="16513" y="5962"/>
                </a:lnTo>
                <a:close/>
                <a:moveTo>
                  <a:pt x="17862" y="2115"/>
                </a:moveTo>
                <a:lnTo>
                  <a:pt x="18184" y="2136"/>
                </a:lnTo>
                <a:lnTo>
                  <a:pt x="18507" y="2196"/>
                </a:lnTo>
                <a:lnTo>
                  <a:pt x="18829" y="2256"/>
                </a:lnTo>
                <a:lnTo>
                  <a:pt x="19151" y="2357"/>
                </a:lnTo>
                <a:lnTo>
                  <a:pt x="19453" y="2478"/>
                </a:lnTo>
                <a:lnTo>
                  <a:pt x="19735" y="2619"/>
                </a:lnTo>
                <a:lnTo>
                  <a:pt x="20017" y="2780"/>
                </a:lnTo>
                <a:lnTo>
                  <a:pt x="20299" y="2961"/>
                </a:lnTo>
                <a:lnTo>
                  <a:pt x="20561" y="3142"/>
                </a:lnTo>
                <a:lnTo>
                  <a:pt x="20822" y="3364"/>
                </a:lnTo>
                <a:lnTo>
                  <a:pt x="21064" y="3585"/>
                </a:lnTo>
                <a:lnTo>
                  <a:pt x="21306" y="3827"/>
                </a:lnTo>
                <a:lnTo>
                  <a:pt x="21527" y="4069"/>
                </a:lnTo>
                <a:lnTo>
                  <a:pt x="21749" y="4330"/>
                </a:lnTo>
                <a:lnTo>
                  <a:pt x="22172" y="4854"/>
                </a:lnTo>
                <a:lnTo>
                  <a:pt x="22574" y="5418"/>
                </a:lnTo>
                <a:lnTo>
                  <a:pt x="22957" y="5962"/>
                </a:lnTo>
                <a:lnTo>
                  <a:pt x="23340" y="6525"/>
                </a:lnTo>
                <a:lnTo>
                  <a:pt x="23521" y="6828"/>
                </a:lnTo>
                <a:lnTo>
                  <a:pt x="23682" y="7130"/>
                </a:lnTo>
                <a:lnTo>
                  <a:pt x="23823" y="7432"/>
                </a:lnTo>
                <a:lnTo>
                  <a:pt x="23944" y="7754"/>
                </a:lnTo>
                <a:lnTo>
                  <a:pt x="24024" y="8096"/>
                </a:lnTo>
                <a:lnTo>
                  <a:pt x="24085" y="8418"/>
                </a:lnTo>
                <a:lnTo>
                  <a:pt x="24105" y="8761"/>
                </a:lnTo>
                <a:lnTo>
                  <a:pt x="24085" y="9103"/>
                </a:lnTo>
                <a:lnTo>
                  <a:pt x="24024" y="9425"/>
                </a:lnTo>
                <a:lnTo>
                  <a:pt x="23924" y="9727"/>
                </a:lnTo>
                <a:lnTo>
                  <a:pt x="23783" y="10009"/>
                </a:lnTo>
                <a:lnTo>
                  <a:pt x="23622" y="10291"/>
                </a:lnTo>
                <a:lnTo>
                  <a:pt x="23440" y="10553"/>
                </a:lnTo>
                <a:lnTo>
                  <a:pt x="23219" y="10774"/>
                </a:lnTo>
                <a:lnTo>
                  <a:pt x="22977" y="10996"/>
                </a:lnTo>
                <a:lnTo>
                  <a:pt x="22715" y="11177"/>
                </a:lnTo>
                <a:lnTo>
                  <a:pt x="22433" y="11318"/>
                </a:lnTo>
                <a:lnTo>
                  <a:pt x="22151" y="11459"/>
                </a:lnTo>
                <a:lnTo>
                  <a:pt x="21829" y="11540"/>
                </a:lnTo>
                <a:lnTo>
                  <a:pt x="21527" y="11620"/>
                </a:lnTo>
                <a:lnTo>
                  <a:pt x="21427" y="11640"/>
                </a:lnTo>
                <a:lnTo>
                  <a:pt x="21326" y="11681"/>
                </a:lnTo>
                <a:lnTo>
                  <a:pt x="21265" y="11379"/>
                </a:lnTo>
                <a:lnTo>
                  <a:pt x="21165" y="11097"/>
                </a:lnTo>
                <a:lnTo>
                  <a:pt x="21044" y="10815"/>
                </a:lnTo>
                <a:lnTo>
                  <a:pt x="20984" y="10694"/>
                </a:lnTo>
                <a:lnTo>
                  <a:pt x="20903" y="10593"/>
                </a:lnTo>
                <a:lnTo>
                  <a:pt x="21104" y="10372"/>
                </a:lnTo>
                <a:lnTo>
                  <a:pt x="21286" y="10130"/>
                </a:lnTo>
                <a:lnTo>
                  <a:pt x="21467" y="9888"/>
                </a:lnTo>
                <a:lnTo>
                  <a:pt x="21628" y="9647"/>
                </a:lnTo>
                <a:lnTo>
                  <a:pt x="21769" y="9365"/>
                </a:lnTo>
                <a:lnTo>
                  <a:pt x="21890" y="9083"/>
                </a:lnTo>
                <a:lnTo>
                  <a:pt x="21990" y="8781"/>
                </a:lnTo>
                <a:lnTo>
                  <a:pt x="22071" y="8479"/>
                </a:lnTo>
                <a:lnTo>
                  <a:pt x="22131" y="8177"/>
                </a:lnTo>
                <a:lnTo>
                  <a:pt x="22151" y="7855"/>
                </a:lnTo>
                <a:lnTo>
                  <a:pt x="22172" y="7552"/>
                </a:lnTo>
                <a:lnTo>
                  <a:pt x="22151" y="7230"/>
                </a:lnTo>
                <a:lnTo>
                  <a:pt x="22131" y="6928"/>
                </a:lnTo>
                <a:lnTo>
                  <a:pt x="22071" y="6626"/>
                </a:lnTo>
                <a:lnTo>
                  <a:pt x="22011" y="6324"/>
                </a:lnTo>
                <a:lnTo>
                  <a:pt x="21910" y="6022"/>
                </a:lnTo>
                <a:lnTo>
                  <a:pt x="21789" y="5740"/>
                </a:lnTo>
                <a:lnTo>
                  <a:pt x="21648" y="5458"/>
                </a:lnTo>
                <a:lnTo>
                  <a:pt x="21487" y="5196"/>
                </a:lnTo>
                <a:lnTo>
                  <a:pt x="21306" y="4935"/>
                </a:lnTo>
                <a:lnTo>
                  <a:pt x="21245" y="4854"/>
                </a:lnTo>
                <a:lnTo>
                  <a:pt x="21165" y="4774"/>
                </a:lnTo>
                <a:lnTo>
                  <a:pt x="21064" y="4733"/>
                </a:lnTo>
                <a:lnTo>
                  <a:pt x="20984" y="4693"/>
                </a:lnTo>
                <a:lnTo>
                  <a:pt x="20903" y="4673"/>
                </a:lnTo>
                <a:lnTo>
                  <a:pt x="20822" y="4653"/>
                </a:lnTo>
                <a:lnTo>
                  <a:pt x="20722" y="4673"/>
                </a:lnTo>
                <a:lnTo>
                  <a:pt x="20641" y="4693"/>
                </a:lnTo>
                <a:lnTo>
                  <a:pt x="20500" y="4753"/>
                </a:lnTo>
                <a:lnTo>
                  <a:pt x="20379" y="4874"/>
                </a:lnTo>
                <a:lnTo>
                  <a:pt x="20319" y="4935"/>
                </a:lnTo>
                <a:lnTo>
                  <a:pt x="20279" y="5015"/>
                </a:lnTo>
                <a:lnTo>
                  <a:pt x="20259" y="5096"/>
                </a:lnTo>
                <a:lnTo>
                  <a:pt x="20238" y="5176"/>
                </a:lnTo>
                <a:lnTo>
                  <a:pt x="19916" y="5337"/>
                </a:lnTo>
                <a:lnTo>
                  <a:pt x="19594" y="5478"/>
                </a:lnTo>
                <a:lnTo>
                  <a:pt x="19252" y="5579"/>
                </a:lnTo>
                <a:lnTo>
                  <a:pt x="18909" y="5639"/>
                </a:lnTo>
                <a:lnTo>
                  <a:pt x="18648" y="5660"/>
                </a:lnTo>
                <a:lnTo>
                  <a:pt x="18406" y="5639"/>
                </a:lnTo>
                <a:lnTo>
                  <a:pt x="18144" y="5619"/>
                </a:lnTo>
                <a:lnTo>
                  <a:pt x="17902" y="5579"/>
                </a:lnTo>
                <a:lnTo>
                  <a:pt x="17701" y="5539"/>
                </a:lnTo>
                <a:lnTo>
                  <a:pt x="17399" y="5438"/>
                </a:lnTo>
                <a:lnTo>
                  <a:pt x="17238" y="5378"/>
                </a:lnTo>
                <a:lnTo>
                  <a:pt x="17117" y="5297"/>
                </a:lnTo>
                <a:lnTo>
                  <a:pt x="17016" y="5237"/>
                </a:lnTo>
                <a:lnTo>
                  <a:pt x="16996" y="5217"/>
                </a:lnTo>
                <a:lnTo>
                  <a:pt x="16996" y="5196"/>
                </a:lnTo>
                <a:lnTo>
                  <a:pt x="17016" y="5076"/>
                </a:lnTo>
                <a:lnTo>
                  <a:pt x="17016" y="4995"/>
                </a:lnTo>
                <a:lnTo>
                  <a:pt x="16996" y="4914"/>
                </a:lnTo>
                <a:lnTo>
                  <a:pt x="16956" y="4834"/>
                </a:lnTo>
                <a:lnTo>
                  <a:pt x="16916" y="4774"/>
                </a:lnTo>
                <a:lnTo>
                  <a:pt x="16835" y="4713"/>
                </a:lnTo>
                <a:lnTo>
                  <a:pt x="16775" y="4673"/>
                </a:lnTo>
                <a:lnTo>
                  <a:pt x="16694" y="4653"/>
                </a:lnTo>
                <a:lnTo>
                  <a:pt x="16614" y="4633"/>
                </a:lnTo>
                <a:lnTo>
                  <a:pt x="16533" y="4633"/>
                </a:lnTo>
                <a:lnTo>
                  <a:pt x="16453" y="4653"/>
                </a:lnTo>
                <a:lnTo>
                  <a:pt x="16372" y="4673"/>
                </a:lnTo>
                <a:lnTo>
                  <a:pt x="16291" y="4713"/>
                </a:lnTo>
                <a:lnTo>
                  <a:pt x="16231" y="4774"/>
                </a:lnTo>
                <a:lnTo>
                  <a:pt x="16171" y="4854"/>
                </a:lnTo>
                <a:lnTo>
                  <a:pt x="16130" y="4955"/>
                </a:lnTo>
                <a:lnTo>
                  <a:pt x="16070" y="5076"/>
                </a:lnTo>
                <a:lnTo>
                  <a:pt x="15989" y="5196"/>
                </a:lnTo>
                <a:lnTo>
                  <a:pt x="15909" y="5317"/>
                </a:lnTo>
                <a:lnTo>
                  <a:pt x="15808" y="5418"/>
                </a:lnTo>
                <a:lnTo>
                  <a:pt x="15687" y="5498"/>
                </a:lnTo>
                <a:lnTo>
                  <a:pt x="15546" y="5579"/>
                </a:lnTo>
                <a:lnTo>
                  <a:pt x="15426" y="5619"/>
                </a:lnTo>
                <a:lnTo>
                  <a:pt x="15285" y="5639"/>
                </a:lnTo>
                <a:lnTo>
                  <a:pt x="15083" y="5639"/>
                </a:lnTo>
                <a:lnTo>
                  <a:pt x="14983" y="5599"/>
                </a:lnTo>
                <a:lnTo>
                  <a:pt x="14902" y="5559"/>
                </a:lnTo>
                <a:lnTo>
                  <a:pt x="14902" y="5539"/>
                </a:lnTo>
                <a:lnTo>
                  <a:pt x="14882" y="5519"/>
                </a:lnTo>
                <a:lnTo>
                  <a:pt x="14801" y="5458"/>
                </a:lnTo>
                <a:lnTo>
                  <a:pt x="14540" y="5297"/>
                </a:lnTo>
                <a:lnTo>
                  <a:pt x="14278" y="5176"/>
                </a:lnTo>
                <a:lnTo>
                  <a:pt x="14177" y="5156"/>
                </a:lnTo>
                <a:lnTo>
                  <a:pt x="14137" y="5156"/>
                </a:lnTo>
                <a:lnTo>
                  <a:pt x="13996" y="5277"/>
                </a:lnTo>
                <a:lnTo>
                  <a:pt x="13875" y="5418"/>
                </a:lnTo>
                <a:lnTo>
                  <a:pt x="13754" y="5599"/>
                </a:lnTo>
                <a:lnTo>
                  <a:pt x="13653" y="5760"/>
                </a:lnTo>
                <a:lnTo>
                  <a:pt x="13472" y="6123"/>
                </a:lnTo>
                <a:lnTo>
                  <a:pt x="13351" y="6425"/>
                </a:lnTo>
                <a:lnTo>
                  <a:pt x="13311" y="6586"/>
                </a:lnTo>
                <a:lnTo>
                  <a:pt x="13271" y="6767"/>
                </a:lnTo>
                <a:lnTo>
                  <a:pt x="13231" y="7109"/>
                </a:lnTo>
                <a:lnTo>
                  <a:pt x="13251" y="7472"/>
                </a:lnTo>
                <a:lnTo>
                  <a:pt x="13291" y="7814"/>
                </a:lnTo>
                <a:lnTo>
                  <a:pt x="13351" y="8157"/>
                </a:lnTo>
                <a:lnTo>
                  <a:pt x="13452" y="8499"/>
                </a:lnTo>
                <a:lnTo>
                  <a:pt x="13573" y="8841"/>
                </a:lnTo>
                <a:lnTo>
                  <a:pt x="13714" y="9143"/>
                </a:lnTo>
                <a:lnTo>
                  <a:pt x="13794" y="9304"/>
                </a:lnTo>
                <a:lnTo>
                  <a:pt x="13875" y="9466"/>
                </a:lnTo>
                <a:lnTo>
                  <a:pt x="14097" y="9788"/>
                </a:lnTo>
                <a:lnTo>
                  <a:pt x="14358" y="10110"/>
                </a:lnTo>
                <a:lnTo>
                  <a:pt x="14620" y="10412"/>
                </a:lnTo>
                <a:lnTo>
                  <a:pt x="15063" y="10895"/>
                </a:lnTo>
                <a:lnTo>
                  <a:pt x="15204" y="11056"/>
                </a:lnTo>
                <a:lnTo>
                  <a:pt x="15244" y="11117"/>
                </a:lnTo>
                <a:lnTo>
                  <a:pt x="15204" y="11157"/>
                </a:lnTo>
                <a:lnTo>
                  <a:pt x="15164" y="11197"/>
                </a:lnTo>
                <a:lnTo>
                  <a:pt x="15124" y="11217"/>
                </a:lnTo>
                <a:lnTo>
                  <a:pt x="15063" y="11258"/>
                </a:lnTo>
                <a:lnTo>
                  <a:pt x="14983" y="11358"/>
                </a:lnTo>
                <a:lnTo>
                  <a:pt x="14922" y="11459"/>
                </a:lnTo>
                <a:lnTo>
                  <a:pt x="14862" y="11580"/>
                </a:lnTo>
                <a:lnTo>
                  <a:pt x="14801" y="11701"/>
                </a:lnTo>
                <a:lnTo>
                  <a:pt x="14801" y="11721"/>
                </a:lnTo>
                <a:lnTo>
                  <a:pt x="14620" y="11701"/>
                </a:lnTo>
                <a:lnTo>
                  <a:pt x="14419" y="11681"/>
                </a:lnTo>
                <a:lnTo>
                  <a:pt x="14217" y="11681"/>
                </a:lnTo>
                <a:lnTo>
                  <a:pt x="14036" y="11640"/>
                </a:lnTo>
                <a:lnTo>
                  <a:pt x="13653" y="11560"/>
                </a:lnTo>
                <a:lnTo>
                  <a:pt x="13472" y="11520"/>
                </a:lnTo>
                <a:lnTo>
                  <a:pt x="13291" y="11459"/>
                </a:lnTo>
                <a:lnTo>
                  <a:pt x="13130" y="11379"/>
                </a:lnTo>
                <a:lnTo>
                  <a:pt x="12969" y="11278"/>
                </a:lnTo>
                <a:lnTo>
                  <a:pt x="12828" y="11177"/>
                </a:lnTo>
                <a:lnTo>
                  <a:pt x="12687" y="11077"/>
                </a:lnTo>
                <a:lnTo>
                  <a:pt x="12546" y="10956"/>
                </a:lnTo>
                <a:lnTo>
                  <a:pt x="12405" y="10835"/>
                </a:lnTo>
                <a:lnTo>
                  <a:pt x="12304" y="10694"/>
                </a:lnTo>
                <a:lnTo>
                  <a:pt x="12204" y="10553"/>
                </a:lnTo>
                <a:lnTo>
                  <a:pt x="12103" y="10412"/>
                </a:lnTo>
                <a:lnTo>
                  <a:pt x="12022" y="10251"/>
                </a:lnTo>
                <a:lnTo>
                  <a:pt x="11902" y="9949"/>
                </a:lnTo>
                <a:lnTo>
                  <a:pt x="11821" y="9606"/>
                </a:lnTo>
                <a:lnTo>
                  <a:pt x="11761" y="9264"/>
                </a:lnTo>
                <a:lnTo>
                  <a:pt x="11761" y="8922"/>
                </a:lnTo>
                <a:lnTo>
                  <a:pt x="11781" y="8579"/>
                </a:lnTo>
                <a:lnTo>
                  <a:pt x="11861" y="8257"/>
                </a:lnTo>
                <a:lnTo>
                  <a:pt x="11942" y="7935"/>
                </a:lnTo>
                <a:lnTo>
                  <a:pt x="12063" y="7633"/>
                </a:lnTo>
                <a:lnTo>
                  <a:pt x="12204" y="7331"/>
                </a:lnTo>
                <a:lnTo>
                  <a:pt x="12365" y="7049"/>
                </a:lnTo>
                <a:lnTo>
                  <a:pt x="12687" y="6465"/>
                </a:lnTo>
                <a:lnTo>
                  <a:pt x="13009" y="5901"/>
                </a:lnTo>
                <a:lnTo>
                  <a:pt x="13251" y="5498"/>
                </a:lnTo>
                <a:lnTo>
                  <a:pt x="13472" y="5055"/>
                </a:lnTo>
                <a:lnTo>
                  <a:pt x="13533" y="4995"/>
                </a:lnTo>
                <a:lnTo>
                  <a:pt x="13714" y="4774"/>
                </a:lnTo>
                <a:lnTo>
                  <a:pt x="13855" y="4532"/>
                </a:lnTo>
                <a:lnTo>
                  <a:pt x="14016" y="4270"/>
                </a:lnTo>
                <a:lnTo>
                  <a:pt x="14157" y="4028"/>
                </a:lnTo>
                <a:lnTo>
                  <a:pt x="14338" y="3787"/>
                </a:lnTo>
                <a:lnTo>
                  <a:pt x="14540" y="3565"/>
                </a:lnTo>
                <a:lnTo>
                  <a:pt x="14741" y="3364"/>
                </a:lnTo>
                <a:lnTo>
                  <a:pt x="14962" y="3163"/>
                </a:lnTo>
                <a:lnTo>
                  <a:pt x="15204" y="2961"/>
                </a:lnTo>
                <a:lnTo>
                  <a:pt x="15446" y="2800"/>
                </a:lnTo>
                <a:lnTo>
                  <a:pt x="15708" y="2639"/>
                </a:lnTo>
                <a:lnTo>
                  <a:pt x="15989" y="2518"/>
                </a:lnTo>
                <a:lnTo>
                  <a:pt x="16271" y="2397"/>
                </a:lnTo>
                <a:lnTo>
                  <a:pt x="16573" y="2317"/>
                </a:lnTo>
                <a:lnTo>
                  <a:pt x="16855" y="2236"/>
                </a:lnTo>
                <a:lnTo>
                  <a:pt x="17157" y="2176"/>
                </a:lnTo>
                <a:lnTo>
                  <a:pt x="17520" y="2136"/>
                </a:lnTo>
                <a:lnTo>
                  <a:pt x="17862" y="2115"/>
                </a:lnTo>
                <a:close/>
                <a:moveTo>
                  <a:pt x="20017" y="11358"/>
                </a:moveTo>
                <a:lnTo>
                  <a:pt x="19977" y="11560"/>
                </a:lnTo>
                <a:lnTo>
                  <a:pt x="19957" y="11761"/>
                </a:lnTo>
                <a:lnTo>
                  <a:pt x="19916" y="12164"/>
                </a:lnTo>
                <a:lnTo>
                  <a:pt x="19876" y="12567"/>
                </a:lnTo>
                <a:lnTo>
                  <a:pt x="19856" y="12768"/>
                </a:lnTo>
                <a:lnTo>
                  <a:pt x="19795" y="12969"/>
                </a:lnTo>
                <a:lnTo>
                  <a:pt x="19574" y="13815"/>
                </a:lnTo>
                <a:lnTo>
                  <a:pt x="19453" y="14258"/>
                </a:lnTo>
                <a:lnTo>
                  <a:pt x="19332" y="14681"/>
                </a:lnTo>
                <a:lnTo>
                  <a:pt x="19171" y="15104"/>
                </a:lnTo>
                <a:lnTo>
                  <a:pt x="18970" y="15507"/>
                </a:lnTo>
                <a:lnTo>
                  <a:pt x="18768" y="15910"/>
                </a:lnTo>
                <a:lnTo>
                  <a:pt x="18547" y="16292"/>
                </a:lnTo>
                <a:lnTo>
                  <a:pt x="18325" y="16634"/>
                </a:lnTo>
                <a:lnTo>
                  <a:pt x="18104" y="16957"/>
                </a:lnTo>
                <a:lnTo>
                  <a:pt x="18043" y="17037"/>
                </a:lnTo>
                <a:lnTo>
                  <a:pt x="17963" y="17098"/>
                </a:lnTo>
                <a:lnTo>
                  <a:pt x="17802" y="17198"/>
                </a:lnTo>
                <a:lnTo>
                  <a:pt x="17600" y="17138"/>
                </a:lnTo>
                <a:lnTo>
                  <a:pt x="17419" y="17057"/>
                </a:lnTo>
                <a:lnTo>
                  <a:pt x="17258" y="16977"/>
                </a:lnTo>
                <a:lnTo>
                  <a:pt x="17097" y="16856"/>
                </a:lnTo>
                <a:lnTo>
                  <a:pt x="16936" y="16735"/>
                </a:lnTo>
                <a:lnTo>
                  <a:pt x="16815" y="16594"/>
                </a:lnTo>
                <a:lnTo>
                  <a:pt x="16674" y="16433"/>
                </a:lnTo>
                <a:lnTo>
                  <a:pt x="16553" y="16272"/>
                </a:lnTo>
                <a:lnTo>
                  <a:pt x="16453" y="16111"/>
                </a:lnTo>
                <a:lnTo>
                  <a:pt x="16352" y="15930"/>
                </a:lnTo>
                <a:lnTo>
                  <a:pt x="16171" y="15547"/>
                </a:lnTo>
                <a:lnTo>
                  <a:pt x="16030" y="15144"/>
                </a:lnTo>
                <a:lnTo>
                  <a:pt x="15909" y="14742"/>
                </a:lnTo>
                <a:lnTo>
                  <a:pt x="15828" y="14339"/>
                </a:lnTo>
                <a:lnTo>
                  <a:pt x="15748" y="13936"/>
                </a:lnTo>
                <a:lnTo>
                  <a:pt x="15708" y="13574"/>
                </a:lnTo>
                <a:lnTo>
                  <a:pt x="15667" y="13231"/>
                </a:lnTo>
                <a:lnTo>
                  <a:pt x="15627" y="12708"/>
                </a:lnTo>
                <a:lnTo>
                  <a:pt x="15627" y="12426"/>
                </a:lnTo>
                <a:lnTo>
                  <a:pt x="15647" y="11963"/>
                </a:lnTo>
                <a:lnTo>
                  <a:pt x="15687" y="11721"/>
                </a:lnTo>
                <a:lnTo>
                  <a:pt x="15708" y="11600"/>
                </a:lnTo>
                <a:lnTo>
                  <a:pt x="15748" y="11499"/>
                </a:lnTo>
                <a:lnTo>
                  <a:pt x="15768" y="11459"/>
                </a:lnTo>
                <a:lnTo>
                  <a:pt x="15828" y="11439"/>
                </a:lnTo>
                <a:lnTo>
                  <a:pt x="15889" y="11439"/>
                </a:lnTo>
                <a:lnTo>
                  <a:pt x="15969" y="11459"/>
                </a:lnTo>
                <a:lnTo>
                  <a:pt x="16171" y="11499"/>
                </a:lnTo>
                <a:lnTo>
                  <a:pt x="16432" y="11580"/>
                </a:lnTo>
                <a:lnTo>
                  <a:pt x="16996" y="11761"/>
                </a:lnTo>
                <a:lnTo>
                  <a:pt x="17298" y="11842"/>
                </a:lnTo>
                <a:lnTo>
                  <a:pt x="17560" y="11882"/>
                </a:lnTo>
                <a:lnTo>
                  <a:pt x="17943" y="11882"/>
                </a:lnTo>
                <a:lnTo>
                  <a:pt x="18346" y="11842"/>
                </a:lnTo>
                <a:lnTo>
                  <a:pt x="18748" y="11741"/>
                </a:lnTo>
                <a:lnTo>
                  <a:pt x="19131" y="11640"/>
                </a:lnTo>
                <a:lnTo>
                  <a:pt x="19775" y="11419"/>
                </a:lnTo>
                <a:lnTo>
                  <a:pt x="19957" y="11379"/>
                </a:lnTo>
                <a:lnTo>
                  <a:pt x="19997" y="11358"/>
                </a:lnTo>
                <a:close/>
                <a:moveTo>
                  <a:pt x="20460" y="12929"/>
                </a:moveTo>
                <a:lnTo>
                  <a:pt x="20641" y="13876"/>
                </a:lnTo>
                <a:lnTo>
                  <a:pt x="20863" y="14822"/>
                </a:lnTo>
                <a:lnTo>
                  <a:pt x="21145" y="16050"/>
                </a:lnTo>
                <a:lnTo>
                  <a:pt x="21447" y="17299"/>
                </a:lnTo>
                <a:lnTo>
                  <a:pt x="21366" y="17380"/>
                </a:lnTo>
                <a:lnTo>
                  <a:pt x="21286" y="17480"/>
                </a:lnTo>
                <a:lnTo>
                  <a:pt x="21024" y="17843"/>
                </a:lnTo>
                <a:lnTo>
                  <a:pt x="20722" y="18185"/>
                </a:lnTo>
                <a:lnTo>
                  <a:pt x="20420" y="18507"/>
                </a:lnTo>
                <a:lnTo>
                  <a:pt x="20077" y="18789"/>
                </a:lnTo>
                <a:lnTo>
                  <a:pt x="19735" y="19051"/>
                </a:lnTo>
                <a:lnTo>
                  <a:pt x="19352" y="19272"/>
                </a:lnTo>
                <a:lnTo>
                  <a:pt x="18950" y="19454"/>
                </a:lnTo>
                <a:lnTo>
                  <a:pt x="18748" y="19514"/>
                </a:lnTo>
                <a:lnTo>
                  <a:pt x="18527" y="19575"/>
                </a:lnTo>
                <a:lnTo>
                  <a:pt x="18426" y="18709"/>
                </a:lnTo>
                <a:lnTo>
                  <a:pt x="18366" y="18245"/>
                </a:lnTo>
                <a:lnTo>
                  <a:pt x="18325" y="18004"/>
                </a:lnTo>
                <a:lnTo>
                  <a:pt x="18265" y="17782"/>
                </a:lnTo>
                <a:lnTo>
                  <a:pt x="18466" y="17641"/>
                </a:lnTo>
                <a:lnTo>
                  <a:pt x="18648" y="17500"/>
                </a:lnTo>
                <a:lnTo>
                  <a:pt x="18829" y="17299"/>
                </a:lnTo>
                <a:lnTo>
                  <a:pt x="18990" y="17077"/>
                </a:lnTo>
                <a:lnTo>
                  <a:pt x="19151" y="16856"/>
                </a:lnTo>
                <a:lnTo>
                  <a:pt x="19292" y="16614"/>
                </a:lnTo>
                <a:lnTo>
                  <a:pt x="19554" y="16111"/>
                </a:lnTo>
                <a:lnTo>
                  <a:pt x="19795" y="15607"/>
                </a:lnTo>
                <a:lnTo>
                  <a:pt x="19997" y="15104"/>
                </a:lnTo>
                <a:lnTo>
                  <a:pt x="20158" y="14601"/>
                </a:lnTo>
                <a:lnTo>
                  <a:pt x="20299" y="14077"/>
                </a:lnTo>
                <a:lnTo>
                  <a:pt x="20400" y="13553"/>
                </a:lnTo>
                <a:lnTo>
                  <a:pt x="20440" y="13231"/>
                </a:lnTo>
                <a:lnTo>
                  <a:pt x="20460" y="12929"/>
                </a:lnTo>
                <a:close/>
                <a:moveTo>
                  <a:pt x="4310" y="726"/>
                </a:moveTo>
                <a:lnTo>
                  <a:pt x="4431" y="746"/>
                </a:lnTo>
                <a:lnTo>
                  <a:pt x="4692" y="786"/>
                </a:lnTo>
                <a:lnTo>
                  <a:pt x="4954" y="867"/>
                </a:lnTo>
                <a:lnTo>
                  <a:pt x="5236" y="968"/>
                </a:lnTo>
                <a:lnTo>
                  <a:pt x="5498" y="1109"/>
                </a:lnTo>
                <a:lnTo>
                  <a:pt x="5760" y="1270"/>
                </a:lnTo>
                <a:lnTo>
                  <a:pt x="6021" y="1451"/>
                </a:lnTo>
                <a:lnTo>
                  <a:pt x="6283" y="1632"/>
                </a:lnTo>
                <a:lnTo>
                  <a:pt x="6726" y="1995"/>
                </a:lnTo>
                <a:lnTo>
                  <a:pt x="7109" y="2297"/>
                </a:lnTo>
                <a:lnTo>
                  <a:pt x="8015" y="3102"/>
                </a:lnTo>
                <a:lnTo>
                  <a:pt x="8921" y="3928"/>
                </a:lnTo>
                <a:lnTo>
                  <a:pt x="9384" y="4330"/>
                </a:lnTo>
                <a:lnTo>
                  <a:pt x="9848" y="4713"/>
                </a:lnTo>
                <a:lnTo>
                  <a:pt x="10331" y="5096"/>
                </a:lnTo>
                <a:lnTo>
                  <a:pt x="10834" y="5458"/>
                </a:lnTo>
                <a:lnTo>
                  <a:pt x="11378" y="5841"/>
                </a:lnTo>
                <a:lnTo>
                  <a:pt x="11962" y="6183"/>
                </a:lnTo>
                <a:lnTo>
                  <a:pt x="11620" y="6807"/>
                </a:lnTo>
                <a:lnTo>
                  <a:pt x="11459" y="7130"/>
                </a:lnTo>
                <a:lnTo>
                  <a:pt x="11318" y="7452"/>
                </a:lnTo>
                <a:lnTo>
                  <a:pt x="11197" y="7774"/>
                </a:lnTo>
                <a:lnTo>
                  <a:pt x="11096" y="8116"/>
                </a:lnTo>
                <a:lnTo>
                  <a:pt x="11015" y="8459"/>
                </a:lnTo>
                <a:lnTo>
                  <a:pt x="10975" y="8821"/>
                </a:lnTo>
                <a:lnTo>
                  <a:pt x="10955" y="9023"/>
                </a:lnTo>
                <a:lnTo>
                  <a:pt x="10955" y="9224"/>
                </a:lnTo>
                <a:lnTo>
                  <a:pt x="10975" y="9425"/>
                </a:lnTo>
                <a:lnTo>
                  <a:pt x="10995" y="9627"/>
                </a:lnTo>
                <a:lnTo>
                  <a:pt x="11076" y="10009"/>
                </a:lnTo>
                <a:lnTo>
                  <a:pt x="11217" y="10372"/>
                </a:lnTo>
                <a:lnTo>
                  <a:pt x="11398" y="10714"/>
                </a:lnTo>
                <a:lnTo>
                  <a:pt x="11599" y="11056"/>
                </a:lnTo>
                <a:lnTo>
                  <a:pt x="11841" y="11379"/>
                </a:lnTo>
                <a:lnTo>
                  <a:pt x="12103" y="11661"/>
                </a:lnTo>
                <a:lnTo>
                  <a:pt x="12244" y="11801"/>
                </a:lnTo>
                <a:lnTo>
                  <a:pt x="12405" y="11942"/>
                </a:lnTo>
                <a:lnTo>
                  <a:pt x="12586" y="12063"/>
                </a:lnTo>
                <a:lnTo>
                  <a:pt x="12767" y="12164"/>
                </a:lnTo>
                <a:lnTo>
                  <a:pt x="13130" y="12345"/>
                </a:lnTo>
                <a:lnTo>
                  <a:pt x="13513" y="12506"/>
                </a:lnTo>
                <a:lnTo>
                  <a:pt x="13754" y="12567"/>
                </a:lnTo>
                <a:lnTo>
                  <a:pt x="14016" y="12607"/>
                </a:lnTo>
                <a:lnTo>
                  <a:pt x="14278" y="12627"/>
                </a:lnTo>
                <a:lnTo>
                  <a:pt x="14540" y="12627"/>
                </a:lnTo>
                <a:lnTo>
                  <a:pt x="14499" y="12768"/>
                </a:lnTo>
                <a:lnTo>
                  <a:pt x="14237" y="13936"/>
                </a:lnTo>
                <a:lnTo>
                  <a:pt x="13996" y="15104"/>
                </a:lnTo>
                <a:lnTo>
                  <a:pt x="13271" y="18588"/>
                </a:lnTo>
                <a:lnTo>
                  <a:pt x="12747" y="18850"/>
                </a:lnTo>
                <a:lnTo>
                  <a:pt x="12224" y="19091"/>
                </a:lnTo>
                <a:lnTo>
                  <a:pt x="11680" y="19313"/>
                </a:lnTo>
                <a:lnTo>
                  <a:pt x="11116" y="19474"/>
                </a:lnTo>
                <a:lnTo>
                  <a:pt x="10834" y="19534"/>
                </a:lnTo>
                <a:lnTo>
                  <a:pt x="10532" y="19595"/>
                </a:lnTo>
                <a:lnTo>
                  <a:pt x="10230" y="19635"/>
                </a:lnTo>
                <a:lnTo>
                  <a:pt x="9948" y="19655"/>
                </a:lnTo>
                <a:lnTo>
                  <a:pt x="9646" y="19675"/>
                </a:lnTo>
                <a:lnTo>
                  <a:pt x="9022" y="19675"/>
                </a:lnTo>
                <a:lnTo>
                  <a:pt x="8720" y="19655"/>
                </a:lnTo>
                <a:lnTo>
                  <a:pt x="8035" y="19554"/>
                </a:lnTo>
                <a:lnTo>
                  <a:pt x="7350" y="19413"/>
                </a:lnTo>
                <a:lnTo>
                  <a:pt x="6686" y="19232"/>
                </a:lnTo>
                <a:lnTo>
                  <a:pt x="6042" y="19011"/>
                </a:lnTo>
                <a:lnTo>
                  <a:pt x="5417" y="18729"/>
                </a:lnTo>
                <a:lnTo>
                  <a:pt x="4793" y="18427"/>
                </a:lnTo>
                <a:lnTo>
                  <a:pt x="4209" y="18084"/>
                </a:lnTo>
                <a:lnTo>
                  <a:pt x="3665" y="17682"/>
                </a:lnTo>
                <a:lnTo>
                  <a:pt x="3242" y="17359"/>
                </a:lnTo>
                <a:lnTo>
                  <a:pt x="2840" y="16997"/>
                </a:lnTo>
                <a:lnTo>
                  <a:pt x="2457" y="16594"/>
                </a:lnTo>
                <a:lnTo>
                  <a:pt x="2276" y="16373"/>
                </a:lnTo>
                <a:lnTo>
                  <a:pt x="2115" y="16151"/>
                </a:lnTo>
                <a:lnTo>
                  <a:pt x="1974" y="15930"/>
                </a:lnTo>
                <a:lnTo>
                  <a:pt x="1833" y="15708"/>
                </a:lnTo>
                <a:lnTo>
                  <a:pt x="1712" y="15466"/>
                </a:lnTo>
                <a:lnTo>
                  <a:pt x="1631" y="15225"/>
                </a:lnTo>
                <a:lnTo>
                  <a:pt x="1551" y="14983"/>
                </a:lnTo>
                <a:lnTo>
                  <a:pt x="1511" y="14721"/>
                </a:lnTo>
                <a:lnTo>
                  <a:pt x="1491" y="14480"/>
                </a:lnTo>
                <a:lnTo>
                  <a:pt x="1511" y="14238"/>
                </a:lnTo>
                <a:lnTo>
                  <a:pt x="1551" y="14037"/>
                </a:lnTo>
                <a:lnTo>
                  <a:pt x="1591" y="13835"/>
                </a:lnTo>
                <a:lnTo>
                  <a:pt x="1652" y="13654"/>
                </a:lnTo>
                <a:lnTo>
                  <a:pt x="1732" y="13453"/>
                </a:lnTo>
                <a:lnTo>
                  <a:pt x="1813" y="13272"/>
                </a:lnTo>
                <a:lnTo>
                  <a:pt x="1934" y="13110"/>
                </a:lnTo>
                <a:lnTo>
                  <a:pt x="2034" y="12929"/>
                </a:lnTo>
                <a:lnTo>
                  <a:pt x="2175" y="12788"/>
                </a:lnTo>
                <a:lnTo>
                  <a:pt x="2316" y="12647"/>
                </a:lnTo>
                <a:lnTo>
                  <a:pt x="2477" y="12506"/>
                </a:lnTo>
                <a:lnTo>
                  <a:pt x="2658" y="12385"/>
                </a:lnTo>
                <a:lnTo>
                  <a:pt x="2840" y="12285"/>
                </a:lnTo>
                <a:lnTo>
                  <a:pt x="3021" y="12204"/>
                </a:lnTo>
                <a:lnTo>
                  <a:pt x="3242" y="12144"/>
                </a:lnTo>
                <a:lnTo>
                  <a:pt x="3464" y="12104"/>
                </a:lnTo>
                <a:lnTo>
                  <a:pt x="3685" y="12083"/>
                </a:lnTo>
                <a:lnTo>
                  <a:pt x="3806" y="12063"/>
                </a:lnTo>
                <a:lnTo>
                  <a:pt x="3907" y="12043"/>
                </a:lnTo>
                <a:lnTo>
                  <a:pt x="4008" y="12003"/>
                </a:lnTo>
                <a:lnTo>
                  <a:pt x="4068" y="11942"/>
                </a:lnTo>
                <a:lnTo>
                  <a:pt x="4129" y="11882"/>
                </a:lnTo>
                <a:lnTo>
                  <a:pt x="4169" y="11801"/>
                </a:lnTo>
                <a:lnTo>
                  <a:pt x="4209" y="11721"/>
                </a:lnTo>
                <a:lnTo>
                  <a:pt x="4209" y="11640"/>
                </a:lnTo>
                <a:lnTo>
                  <a:pt x="4209" y="11560"/>
                </a:lnTo>
                <a:lnTo>
                  <a:pt x="4209" y="11479"/>
                </a:lnTo>
                <a:lnTo>
                  <a:pt x="4189" y="11379"/>
                </a:lnTo>
                <a:lnTo>
                  <a:pt x="4149" y="11298"/>
                </a:lnTo>
                <a:lnTo>
                  <a:pt x="4088" y="11217"/>
                </a:lnTo>
                <a:lnTo>
                  <a:pt x="4028" y="11157"/>
                </a:lnTo>
                <a:lnTo>
                  <a:pt x="3947" y="11077"/>
                </a:lnTo>
                <a:lnTo>
                  <a:pt x="3867" y="11036"/>
                </a:lnTo>
                <a:lnTo>
                  <a:pt x="3585" y="10855"/>
                </a:lnTo>
                <a:lnTo>
                  <a:pt x="3323" y="10694"/>
                </a:lnTo>
                <a:lnTo>
                  <a:pt x="3061" y="10493"/>
                </a:lnTo>
                <a:lnTo>
                  <a:pt x="2799" y="10291"/>
                </a:lnTo>
                <a:lnTo>
                  <a:pt x="2558" y="10070"/>
                </a:lnTo>
                <a:lnTo>
                  <a:pt x="2336" y="9848"/>
                </a:lnTo>
                <a:lnTo>
                  <a:pt x="2115" y="9606"/>
                </a:lnTo>
                <a:lnTo>
                  <a:pt x="1913" y="9365"/>
                </a:lnTo>
                <a:lnTo>
                  <a:pt x="1732" y="9103"/>
                </a:lnTo>
                <a:lnTo>
                  <a:pt x="1591" y="8841"/>
                </a:lnTo>
                <a:lnTo>
                  <a:pt x="1450" y="8559"/>
                </a:lnTo>
                <a:lnTo>
                  <a:pt x="1350" y="8277"/>
                </a:lnTo>
                <a:lnTo>
                  <a:pt x="1269" y="7996"/>
                </a:lnTo>
                <a:lnTo>
                  <a:pt x="1229" y="7693"/>
                </a:lnTo>
                <a:lnTo>
                  <a:pt x="1229" y="7391"/>
                </a:lnTo>
                <a:lnTo>
                  <a:pt x="1249" y="7089"/>
                </a:lnTo>
                <a:lnTo>
                  <a:pt x="1309" y="6828"/>
                </a:lnTo>
                <a:lnTo>
                  <a:pt x="1390" y="6586"/>
                </a:lnTo>
                <a:lnTo>
                  <a:pt x="1511" y="6344"/>
                </a:lnTo>
                <a:lnTo>
                  <a:pt x="1631" y="6103"/>
                </a:lnTo>
                <a:lnTo>
                  <a:pt x="1813" y="5901"/>
                </a:lnTo>
                <a:lnTo>
                  <a:pt x="1994" y="5700"/>
                </a:lnTo>
                <a:lnTo>
                  <a:pt x="2195" y="5519"/>
                </a:lnTo>
                <a:lnTo>
                  <a:pt x="2417" y="5358"/>
                </a:lnTo>
                <a:lnTo>
                  <a:pt x="2658" y="5237"/>
                </a:lnTo>
                <a:lnTo>
                  <a:pt x="2900" y="5136"/>
                </a:lnTo>
                <a:lnTo>
                  <a:pt x="3182" y="5055"/>
                </a:lnTo>
                <a:lnTo>
                  <a:pt x="3464" y="5015"/>
                </a:lnTo>
                <a:lnTo>
                  <a:pt x="3746" y="5015"/>
                </a:lnTo>
                <a:lnTo>
                  <a:pt x="4048" y="5055"/>
                </a:lnTo>
                <a:lnTo>
                  <a:pt x="4330" y="5136"/>
                </a:lnTo>
                <a:lnTo>
                  <a:pt x="4652" y="5237"/>
                </a:lnTo>
                <a:lnTo>
                  <a:pt x="4733" y="5277"/>
                </a:lnTo>
                <a:lnTo>
                  <a:pt x="4833" y="5297"/>
                </a:lnTo>
                <a:lnTo>
                  <a:pt x="4934" y="5297"/>
                </a:lnTo>
                <a:lnTo>
                  <a:pt x="5015" y="5277"/>
                </a:lnTo>
                <a:lnTo>
                  <a:pt x="5095" y="5257"/>
                </a:lnTo>
                <a:lnTo>
                  <a:pt x="5156" y="5196"/>
                </a:lnTo>
                <a:lnTo>
                  <a:pt x="5216" y="5156"/>
                </a:lnTo>
                <a:lnTo>
                  <a:pt x="5276" y="5096"/>
                </a:lnTo>
                <a:lnTo>
                  <a:pt x="5317" y="5015"/>
                </a:lnTo>
                <a:lnTo>
                  <a:pt x="5337" y="4955"/>
                </a:lnTo>
                <a:lnTo>
                  <a:pt x="5357" y="4874"/>
                </a:lnTo>
                <a:lnTo>
                  <a:pt x="5357" y="4794"/>
                </a:lnTo>
                <a:lnTo>
                  <a:pt x="5337" y="4713"/>
                </a:lnTo>
                <a:lnTo>
                  <a:pt x="5296" y="4633"/>
                </a:lnTo>
                <a:lnTo>
                  <a:pt x="5236" y="4552"/>
                </a:lnTo>
                <a:lnTo>
                  <a:pt x="5176" y="4492"/>
                </a:lnTo>
                <a:lnTo>
                  <a:pt x="4793" y="4190"/>
                </a:lnTo>
                <a:lnTo>
                  <a:pt x="4390" y="3867"/>
                </a:lnTo>
                <a:lnTo>
                  <a:pt x="4008" y="3505"/>
                </a:lnTo>
                <a:lnTo>
                  <a:pt x="3826" y="3303"/>
                </a:lnTo>
                <a:lnTo>
                  <a:pt x="3665" y="3122"/>
                </a:lnTo>
                <a:lnTo>
                  <a:pt x="3524" y="2921"/>
                </a:lnTo>
                <a:lnTo>
                  <a:pt x="3404" y="2699"/>
                </a:lnTo>
                <a:lnTo>
                  <a:pt x="3303" y="2498"/>
                </a:lnTo>
                <a:lnTo>
                  <a:pt x="3242" y="2276"/>
                </a:lnTo>
                <a:lnTo>
                  <a:pt x="3222" y="2055"/>
                </a:lnTo>
                <a:lnTo>
                  <a:pt x="3222" y="1813"/>
                </a:lnTo>
                <a:lnTo>
                  <a:pt x="3283" y="1592"/>
                </a:lnTo>
                <a:lnTo>
                  <a:pt x="3383" y="1350"/>
                </a:lnTo>
                <a:lnTo>
                  <a:pt x="3464" y="1209"/>
                </a:lnTo>
                <a:lnTo>
                  <a:pt x="3545" y="1109"/>
                </a:lnTo>
                <a:lnTo>
                  <a:pt x="3645" y="1008"/>
                </a:lnTo>
                <a:lnTo>
                  <a:pt x="3746" y="927"/>
                </a:lnTo>
                <a:lnTo>
                  <a:pt x="3847" y="847"/>
                </a:lnTo>
                <a:lnTo>
                  <a:pt x="3947" y="806"/>
                </a:lnTo>
                <a:lnTo>
                  <a:pt x="4068" y="766"/>
                </a:lnTo>
                <a:lnTo>
                  <a:pt x="4189" y="746"/>
                </a:lnTo>
                <a:lnTo>
                  <a:pt x="4310" y="726"/>
                </a:lnTo>
                <a:close/>
                <a:moveTo>
                  <a:pt x="31697" y="726"/>
                </a:moveTo>
                <a:lnTo>
                  <a:pt x="31817" y="746"/>
                </a:lnTo>
                <a:lnTo>
                  <a:pt x="31938" y="766"/>
                </a:lnTo>
                <a:lnTo>
                  <a:pt x="32059" y="806"/>
                </a:lnTo>
                <a:lnTo>
                  <a:pt x="32160" y="847"/>
                </a:lnTo>
                <a:lnTo>
                  <a:pt x="32260" y="927"/>
                </a:lnTo>
                <a:lnTo>
                  <a:pt x="32361" y="1008"/>
                </a:lnTo>
                <a:lnTo>
                  <a:pt x="32462" y="1109"/>
                </a:lnTo>
                <a:lnTo>
                  <a:pt x="32542" y="1209"/>
                </a:lnTo>
                <a:lnTo>
                  <a:pt x="32623" y="1350"/>
                </a:lnTo>
                <a:lnTo>
                  <a:pt x="32724" y="1592"/>
                </a:lnTo>
                <a:lnTo>
                  <a:pt x="32784" y="1813"/>
                </a:lnTo>
                <a:lnTo>
                  <a:pt x="32784" y="2055"/>
                </a:lnTo>
                <a:lnTo>
                  <a:pt x="32764" y="2276"/>
                </a:lnTo>
                <a:lnTo>
                  <a:pt x="32703" y="2498"/>
                </a:lnTo>
                <a:lnTo>
                  <a:pt x="32603" y="2699"/>
                </a:lnTo>
                <a:lnTo>
                  <a:pt x="32482" y="2921"/>
                </a:lnTo>
                <a:lnTo>
                  <a:pt x="32341" y="3122"/>
                </a:lnTo>
                <a:lnTo>
                  <a:pt x="32180" y="3303"/>
                </a:lnTo>
                <a:lnTo>
                  <a:pt x="31999" y="3505"/>
                </a:lnTo>
                <a:lnTo>
                  <a:pt x="31616" y="3867"/>
                </a:lnTo>
                <a:lnTo>
                  <a:pt x="31213" y="4190"/>
                </a:lnTo>
                <a:lnTo>
                  <a:pt x="30831" y="4492"/>
                </a:lnTo>
                <a:lnTo>
                  <a:pt x="30770" y="4552"/>
                </a:lnTo>
                <a:lnTo>
                  <a:pt x="30710" y="4633"/>
                </a:lnTo>
                <a:lnTo>
                  <a:pt x="30670" y="4713"/>
                </a:lnTo>
                <a:lnTo>
                  <a:pt x="30649" y="4794"/>
                </a:lnTo>
                <a:lnTo>
                  <a:pt x="30649" y="4874"/>
                </a:lnTo>
                <a:lnTo>
                  <a:pt x="30670" y="4955"/>
                </a:lnTo>
                <a:lnTo>
                  <a:pt x="30690" y="5015"/>
                </a:lnTo>
                <a:lnTo>
                  <a:pt x="30730" y="5096"/>
                </a:lnTo>
                <a:lnTo>
                  <a:pt x="30790" y="5156"/>
                </a:lnTo>
                <a:lnTo>
                  <a:pt x="30851" y="5196"/>
                </a:lnTo>
                <a:lnTo>
                  <a:pt x="30911" y="5257"/>
                </a:lnTo>
                <a:lnTo>
                  <a:pt x="30992" y="5277"/>
                </a:lnTo>
                <a:lnTo>
                  <a:pt x="31072" y="5297"/>
                </a:lnTo>
                <a:lnTo>
                  <a:pt x="31173" y="5297"/>
                </a:lnTo>
                <a:lnTo>
                  <a:pt x="31274" y="5277"/>
                </a:lnTo>
                <a:lnTo>
                  <a:pt x="31354" y="5237"/>
                </a:lnTo>
                <a:lnTo>
                  <a:pt x="31676" y="5136"/>
                </a:lnTo>
                <a:lnTo>
                  <a:pt x="31958" y="5055"/>
                </a:lnTo>
                <a:lnTo>
                  <a:pt x="32260" y="5015"/>
                </a:lnTo>
                <a:lnTo>
                  <a:pt x="32542" y="5015"/>
                </a:lnTo>
                <a:lnTo>
                  <a:pt x="32824" y="5055"/>
                </a:lnTo>
                <a:lnTo>
                  <a:pt x="33106" y="5136"/>
                </a:lnTo>
                <a:lnTo>
                  <a:pt x="33348" y="5237"/>
                </a:lnTo>
                <a:lnTo>
                  <a:pt x="33590" y="5358"/>
                </a:lnTo>
                <a:lnTo>
                  <a:pt x="33811" y="5519"/>
                </a:lnTo>
                <a:lnTo>
                  <a:pt x="34012" y="5700"/>
                </a:lnTo>
                <a:lnTo>
                  <a:pt x="34194" y="5901"/>
                </a:lnTo>
                <a:lnTo>
                  <a:pt x="34375" y="6103"/>
                </a:lnTo>
                <a:lnTo>
                  <a:pt x="34496" y="6344"/>
                </a:lnTo>
                <a:lnTo>
                  <a:pt x="34617" y="6586"/>
                </a:lnTo>
                <a:lnTo>
                  <a:pt x="34697" y="6828"/>
                </a:lnTo>
                <a:lnTo>
                  <a:pt x="34757" y="7089"/>
                </a:lnTo>
                <a:lnTo>
                  <a:pt x="34778" y="7391"/>
                </a:lnTo>
                <a:lnTo>
                  <a:pt x="34778" y="7693"/>
                </a:lnTo>
                <a:lnTo>
                  <a:pt x="34737" y="7996"/>
                </a:lnTo>
                <a:lnTo>
                  <a:pt x="34657" y="8277"/>
                </a:lnTo>
                <a:lnTo>
                  <a:pt x="34556" y="8559"/>
                </a:lnTo>
                <a:lnTo>
                  <a:pt x="34415" y="8841"/>
                </a:lnTo>
                <a:lnTo>
                  <a:pt x="34274" y="9103"/>
                </a:lnTo>
                <a:lnTo>
                  <a:pt x="34093" y="9365"/>
                </a:lnTo>
                <a:lnTo>
                  <a:pt x="33892" y="9606"/>
                </a:lnTo>
                <a:lnTo>
                  <a:pt x="33670" y="9848"/>
                </a:lnTo>
                <a:lnTo>
                  <a:pt x="33449" y="10070"/>
                </a:lnTo>
                <a:lnTo>
                  <a:pt x="33207" y="10291"/>
                </a:lnTo>
                <a:lnTo>
                  <a:pt x="32945" y="10493"/>
                </a:lnTo>
                <a:lnTo>
                  <a:pt x="32683" y="10694"/>
                </a:lnTo>
                <a:lnTo>
                  <a:pt x="32422" y="10855"/>
                </a:lnTo>
                <a:lnTo>
                  <a:pt x="32140" y="11036"/>
                </a:lnTo>
                <a:lnTo>
                  <a:pt x="32059" y="11077"/>
                </a:lnTo>
                <a:lnTo>
                  <a:pt x="31979" y="11157"/>
                </a:lnTo>
                <a:lnTo>
                  <a:pt x="31918" y="11217"/>
                </a:lnTo>
                <a:lnTo>
                  <a:pt x="31858" y="11298"/>
                </a:lnTo>
                <a:lnTo>
                  <a:pt x="31817" y="11379"/>
                </a:lnTo>
                <a:lnTo>
                  <a:pt x="31797" y="11479"/>
                </a:lnTo>
                <a:lnTo>
                  <a:pt x="31797" y="11560"/>
                </a:lnTo>
                <a:lnTo>
                  <a:pt x="31797" y="11640"/>
                </a:lnTo>
                <a:lnTo>
                  <a:pt x="31797" y="11721"/>
                </a:lnTo>
                <a:lnTo>
                  <a:pt x="31838" y="11801"/>
                </a:lnTo>
                <a:lnTo>
                  <a:pt x="31878" y="11882"/>
                </a:lnTo>
                <a:lnTo>
                  <a:pt x="31938" y="11942"/>
                </a:lnTo>
                <a:lnTo>
                  <a:pt x="31999" y="12003"/>
                </a:lnTo>
                <a:lnTo>
                  <a:pt x="32099" y="12043"/>
                </a:lnTo>
                <a:lnTo>
                  <a:pt x="32200" y="12063"/>
                </a:lnTo>
                <a:lnTo>
                  <a:pt x="32321" y="12083"/>
                </a:lnTo>
                <a:lnTo>
                  <a:pt x="32542" y="12104"/>
                </a:lnTo>
                <a:lnTo>
                  <a:pt x="32764" y="12144"/>
                </a:lnTo>
                <a:lnTo>
                  <a:pt x="32985" y="12204"/>
                </a:lnTo>
                <a:lnTo>
                  <a:pt x="33167" y="12285"/>
                </a:lnTo>
                <a:lnTo>
                  <a:pt x="33348" y="12385"/>
                </a:lnTo>
                <a:lnTo>
                  <a:pt x="33529" y="12506"/>
                </a:lnTo>
                <a:lnTo>
                  <a:pt x="33690" y="12647"/>
                </a:lnTo>
                <a:lnTo>
                  <a:pt x="33831" y="12788"/>
                </a:lnTo>
                <a:lnTo>
                  <a:pt x="33972" y="12929"/>
                </a:lnTo>
                <a:lnTo>
                  <a:pt x="34073" y="13110"/>
                </a:lnTo>
                <a:lnTo>
                  <a:pt x="34194" y="13272"/>
                </a:lnTo>
                <a:lnTo>
                  <a:pt x="34274" y="13453"/>
                </a:lnTo>
                <a:lnTo>
                  <a:pt x="34355" y="13654"/>
                </a:lnTo>
                <a:lnTo>
                  <a:pt x="34415" y="13835"/>
                </a:lnTo>
                <a:lnTo>
                  <a:pt x="34455" y="14037"/>
                </a:lnTo>
                <a:lnTo>
                  <a:pt x="34496" y="14238"/>
                </a:lnTo>
                <a:lnTo>
                  <a:pt x="34516" y="14480"/>
                </a:lnTo>
                <a:lnTo>
                  <a:pt x="34496" y="14721"/>
                </a:lnTo>
                <a:lnTo>
                  <a:pt x="34455" y="14983"/>
                </a:lnTo>
                <a:lnTo>
                  <a:pt x="34375" y="15225"/>
                </a:lnTo>
                <a:lnTo>
                  <a:pt x="34294" y="15466"/>
                </a:lnTo>
                <a:lnTo>
                  <a:pt x="34174" y="15708"/>
                </a:lnTo>
                <a:lnTo>
                  <a:pt x="34033" y="15930"/>
                </a:lnTo>
                <a:lnTo>
                  <a:pt x="33892" y="16151"/>
                </a:lnTo>
                <a:lnTo>
                  <a:pt x="33730" y="16373"/>
                </a:lnTo>
                <a:lnTo>
                  <a:pt x="33549" y="16594"/>
                </a:lnTo>
                <a:lnTo>
                  <a:pt x="33167" y="16997"/>
                </a:lnTo>
                <a:lnTo>
                  <a:pt x="32764" y="17359"/>
                </a:lnTo>
                <a:lnTo>
                  <a:pt x="32341" y="17682"/>
                </a:lnTo>
                <a:lnTo>
                  <a:pt x="31797" y="18084"/>
                </a:lnTo>
                <a:lnTo>
                  <a:pt x="31213" y="18427"/>
                </a:lnTo>
                <a:lnTo>
                  <a:pt x="30589" y="18729"/>
                </a:lnTo>
                <a:lnTo>
                  <a:pt x="29965" y="19011"/>
                </a:lnTo>
                <a:lnTo>
                  <a:pt x="29320" y="19232"/>
                </a:lnTo>
                <a:lnTo>
                  <a:pt x="28656" y="19413"/>
                </a:lnTo>
                <a:lnTo>
                  <a:pt x="27971" y="19554"/>
                </a:lnTo>
                <a:lnTo>
                  <a:pt x="27287" y="19655"/>
                </a:lnTo>
                <a:lnTo>
                  <a:pt x="26723" y="19675"/>
                </a:lnTo>
                <a:lnTo>
                  <a:pt x="26159" y="19675"/>
                </a:lnTo>
                <a:lnTo>
                  <a:pt x="25595" y="19615"/>
                </a:lnTo>
                <a:lnTo>
                  <a:pt x="25071" y="19514"/>
                </a:lnTo>
                <a:lnTo>
                  <a:pt x="24548" y="19373"/>
                </a:lnTo>
                <a:lnTo>
                  <a:pt x="24024" y="19192"/>
                </a:lnTo>
                <a:lnTo>
                  <a:pt x="23521" y="18991"/>
                </a:lnTo>
                <a:lnTo>
                  <a:pt x="23038" y="18749"/>
                </a:lnTo>
                <a:lnTo>
                  <a:pt x="22494" y="16634"/>
                </a:lnTo>
                <a:lnTo>
                  <a:pt x="21990" y="14500"/>
                </a:lnTo>
                <a:lnTo>
                  <a:pt x="21527" y="12607"/>
                </a:lnTo>
                <a:lnTo>
                  <a:pt x="21729" y="12607"/>
                </a:lnTo>
                <a:lnTo>
                  <a:pt x="21910" y="12587"/>
                </a:lnTo>
                <a:lnTo>
                  <a:pt x="22313" y="12506"/>
                </a:lnTo>
                <a:lnTo>
                  <a:pt x="22675" y="12406"/>
                </a:lnTo>
                <a:lnTo>
                  <a:pt x="23038" y="12245"/>
                </a:lnTo>
                <a:lnTo>
                  <a:pt x="23380" y="12043"/>
                </a:lnTo>
                <a:lnTo>
                  <a:pt x="23682" y="11822"/>
                </a:lnTo>
                <a:lnTo>
                  <a:pt x="23984" y="11540"/>
                </a:lnTo>
                <a:lnTo>
                  <a:pt x="24226" y="11258"/>
                </a:lnTo>
                <a:lnTo>
                  <a:pt x="24447" y="10936"/>
                </a:lnTo>
                <a:lnTo>
                  <a:pt x="24649" y="10593"/>
                </a:lnTo>
                <a:lnTo>
                  <a:pt x="24789" y="10251"/>
                </a:lnTo>
                <a:lnTo>
                  <a:pt x="24910" y="9868"/>
                </a:lnTo>
                <a:lnTo>
                  <a:pt x="24991" y="9486"/>
                </a:lnTo>
                <a:lnTo>
                  <a:pt x="25031" y="9083"/>
                </a:lnTo>
                <a:lnTo>
                  <a:pt x="25031" y="8700"/>
                </a:lnTo>
                <a:lnTo>
                  <a:pt x="24991" y="8298"/>
                </a:lnTo>
                <a:lnTo>
                  <a:pt x="24910" y="7915"/>
                </a:lnTo>
                <a:lnTo>
                  <a:pt x="24789" y="7532"/>
                </a:lnTo>
                <a:lnTo>
                  <a:pt x="24649" y="7170"/>
                </a:lnTo>
                <a:lnTo>
                  <a:pt x="24487" y="6807"/>
                </a:lnTo>
                <a:lnTo>
                  <a:pt x="24306" y="6445"/>
                </a:lnTo>
                <a:lnTo>
                  <a:pt x="24125" y="6143"/>
                </a:lnTo>
                <a:lnTo>
                  <a:pt x="24669" y="5821"/>
                </a:lnTo>
                <a:lnTo>
                  <a:pt x="25172" y="5458"/>
                </a:lnTo>
                <a:lnTo>
                  <a:pt x="25676" y="5096"/>
                </a:lnTo>
                <a:lnTo>
                  <a:pt x="26159" y="4713"/>
                </a:lnTo>
                <a:lnTo>
                  <a:pt x="26622" y="4330"/>
                </a:lnTo>
                <a:lnTo>
                  <a:pt x="27085" y="3928"/>
                </a:lnTo>
                <a:lnTo>
                  <a:pt x="27991" y="3102"/>
                </a:lnTo>
                <a:lnTo>
                  <a:pt x="28898" y="2297"/>
                </a:lnTo>
                <a:lnTo>
                  <a:pt x="29280" y="1995"/>
                </a:lnTo>
                <a:lnTo>
                  <a:pt x="29723" y="1632"/>
                </a:lnTo>
                <a:lnTo>
                  <a:pt x="29985" y="1451"/>
                </a:lnTo>
                <a:lnTo>
                  <a:pt x="30247" y="1270"/>
                </a:lnTo>
                <a:lnTo>
                  <a:pt x="30509" y="1109"/>
                </a:lnTo>
                <a:lnTo>
                  <a:pt x="30770" y="968"/>
                </a:lnTo>
                <a:lnTo>
                  <a:pt x="31052" y="867"/>
                </a:lnTo>
                <a:lnTo>
                  <a:pt x="31314" y="786"/>
                </a:lnTo>
                <a:lnTo>
                  <a:pt x="31576" y="746"/>
                </a:lnTo>
                <a:lnTo>
                  <a:pt x="31697" y="726"/>
                </a:lnTo>
                <a:close/>
                <a:moveTo>
                  <a:pt x="15103" y="14460"/>
                </a:moveTo>
                <a:lnTo>
                  <a:pt x="15244" y="15084"/>
                </a:lnTo>
                <a:lnTo>
                  <a:pt x="15345" y="15487"/>
                </a:lnTo>
                <a:lnTo>
                  <a:pt x="15506" y="15930"/>
                </a:lnTo>
                <a:lnTo>
                  <a:pt x="15587" y="16151"/>
                </a:lnTo>
                <a:lnTo>
                  <a:pt x="15687" y="16393"/>
                </a:lnTo>
                <a:lnTo>
                  <a:pt x="15808" y="16614"/>
                </a:lnTo>
                <a:lnTo>
                  <a:pt x="15949" y="16836"/>
                </a:lnTo>
                <a:lnTo>
                  <a:pt x="16090" y="17037"/>
                </a:lnTo>
                <a:lnTo>
                  <a:pt x="16251" y="17239"/>
                </a:lnTo>
                <a:lnTo>
                  <a:pt x="16453" y="17420"/>
                </a:lnTo>
                <a:lnTo>
                  <a:pt x="16654" y="17601"/>
                </a:lnTo>
                <a:lnTo>
                  <a:pt x="16795" y="17682"/>
                </a:lnTo>
                <a:lnTo>
                  <a:pt x="16956" y="17782"/>
                </a:lnTo>
                <a:lnTo>
                  <a:pt x="17258" y="17923"/>
                </a:lnTo>
                <a:lnTo>
                  <a:pt x="17258" y="18467"/>
                </a:lnTo>
                <a:lnTo>
                  <a:pt x="17238" y="18910"/>
                </a:lnTo>
                <a:lnTo>
                  <a:pt x="17218" y="19353"/>
                </a:lnTo>
                <a:lnTo>
                  <a:pt x="17218" y="19776"/>
                </a:lnTo>
                <a:lnTo>
                  <a:pt x="17016" y="19756"/>
                </a:lnTo>
                <a:lnTo>
                  <a:pt x="16835" y="19715"/>
                </a:lnTo>
                <a:lnTo>
                  <a:pt x="16473" y="19615"/>
                </a:lnTo>
                <a:lnTo>
                  <a:pt x="16090" y="19494"/>
                </a:lnTo>
                <a:lnTo>
                  <a:pt x="15728" y="19353"/>
                </a:lnTo>
                <a:lnTo>
                  <a:pt x="15486" y="19252"/>
                </a:lnTo>
                <a:lnTo>
                  <a:pt x="15224" y="19131"/>
                </a:lnTo>
                <a:lnTo>
                  <a:pt x="15003" y="18991"/>
                </a:lnTo>
                <a:lnTo>
                  <a:pt x="14761" y="18829"/>
                </a:lnTo>
                <a:lnTo>
                  <a:pt x="14600" y="18729"/>
                </a:lnTo>
                <a:lnTo>
                  <a:pt x="14399" y="18648"/>
                </a:lnTo>
                <a:lnTo>
                  <a:pt x="14560" y="17722"/>
                </a:lnTo>
                <a:lnTo>
                  <a:pt x="14741" y="16554"/>
                </a:lnTo>
                <a:lnTo>
                  <a:pt x="14942" y="15406"/>
                </a:lnTo>
                <a:lnTo>
                  <a:pt x="15103" y="14460"/>
                </a:lnTo>
                <a:close/>
                <a:moveTo>
                  <a:pt x="21809" y="18729"/>
                </a:moveTo>
                <a:lnTo>
                  <a:pt x="21970" y="19333"/>
                </a:lnTo>
                <a:lnTo>
                  <a:pt x="22554" y="21588"/>
                </a:lnTo>
                <a:lnTo>
                  <a:pt x="22836" y="22736"/>
                </a:lnTo>
                <a:lnTo>
                  <a:pt x="23138" y="23864"/>
                </a:lnTo>
                <a:lnTo>
                  <a:pt x="23299" y="24408"/>
                </a:lnTo>
                <a:lnTo>
                  <a:pt x="23460" y="24971"/>
                </a:lnTo>
                <a:lnTo>
                  <a:pt x="23823" y="26079"/>
                </a:lnTo>
                <a:lnTo>
                  <a:pt x="24145" y="27126"/>
                </a:lnTo>
                <a:lnTo>
                  <a:pt x="24326" y="27650"/>
                </a:lnTo>
                <a:lnTo>
                  <a:pt x="24508" y="28153"/>
                </a:lnTo>
                <a:lnTo>
                  <a:pt x="24206" y="28415"/>
                </a:lnTo>
                <a:lnTo>
                  <a:pt x="23883" y="28677"/>
                </a:lnTo>
                <a:lnTo>
                  <a:pt x="23541" y="28898"/>
                </a:lnTo>
                <a:lnTo>
                  <a:pt x="23199" y="29120"/>
                </a:lnTo>
                <a:lnTo>
                  <a:pt x="22856" y="29341"/>
                </a:lnTo>
                <a:lnTo>
                  <a:pt x="22494" y="29522"/>
                </a:lnTo>
                <a:lnTo>
                  <a:pt x="22131" y="29704"/>
                </a:lnTo>
                <a:lnTo>
                  <a:pt x="21749" y="29865"/>
                </a:lnTo>
                <a:lnTo>
                  <a:pt x="21366" y="30006"/>
                </a:lnTo>
                <a:lnTo>
                  <a:pt x="20984" y="30127"/>
                </a:lnTo>
                <a:lnTo>
                  <a:pt x="20581" y="30247"/>
                </a:lnTo>
                <a:lnTo>
                  <a:pt x="20198" y="30348"/>
                </a:lnTo>
                <a:lnTo>
                  <a:pt x="19795" y="30429"/>
                </a:lnTo>
                <a:lnTo>
                  <a:pt x="19393" y="30489"/>
                </a:lnTo>
                <a:lnTo>
                  <a:pt x="18970" y="30529"/>
                </a:lnTo>
                <a:lnTo>
                  <a:pt x="18567" y="30570"/>
                </a:lnTo>
                <a:lnTo>
                  <a:pt x="18084" y="30570"/>
                </a:lnTo>
                <a:lnTo>
                  <a:pt x="17600" y="30549"/>
                </a:lnTo>
                <a:lnTo>
                  <a:pt x="17117" y="30509"/>
                </a:lnTo>
                <a:lnTo>
                  <a:pt x="16654" y="30449"/>
                </a:lnTo>
                <a:lnTo>
                  <a:pt x="16171" y="30348"/>
                </a:lnTo>
                <a:lnTo>
                  <a:pt x="15708" y="30227"/>
                </a:lnTo>
                <a:lnTo>
                  <a:pt x="15244" y="30106"/>
                </a:lnTo>
                <a:lnTo>
                  <a:pt x="14781" y="29945"/>
                </a:lnTo>
                <a:lnTo>
                  <a:pt x="14358" y="29764"/>
                </a:lnTo>
                <a:lnTo>
                  <a:pt x="13935" y="29563"/>
                </a:lnTo>
                <a:lnTo>
                  <a:pt x="13513" y="29361"/>
                </a:lnTo>
                <a:lnTo>
                  <a:pt x="13110" y="29120"/>
                </a:lnTo>
                <a:lnTo>
                  <a:pt x="12767" y="28898"/>
                </a:lnTo>
                <a:lnTo>
                  <a:pt x="12526" y="28757"/>
                </a:lnTo>
                <a:lnTo>
                  <a:pt x="12264" y="28636"/>
                </a:lnTo>
                <a:lnTo>
                  <a:pt x="12304" y="28516"/>
                </a:lnTo>
                <a:lnTo>
                  <a:pt x="12345" y="28354"/>
                </a:lnTo>
                <a:lnTo>
                  <a:pt x="12385" y="28073"/>
                </a:lnTo>
                <a:lnTo>
                  <a:pt x="12626" y="26965"/>
                </a:lnTo>
                <a:lnTo>
                  <a:pt x="12868" y="25797"/>
                </a:lnTo>
                <a:lnTo>
                  <a:pt x="13110" y="24629"/>
                </a:lnTo>
                <a:lnTo>
                  <a:pt x="13613" y="22374"/>
                </a:lnTo>
                <a:lnTo>
                  <a:pt x="14097" y="20098"/>
                </a:lnTo>
                <a:lnTo>
                  <a:pt x="14157" y="19776"/>
                </a:lnTo>
                <a:lnTo>
                  <a:pt x="14338" y="19917"/>
                </a:lnTo>
                <a:lnTo>
                  <a:pt x="14560" y="20058"/>
                </a:lnTo>
                <a:lnTo>
                  <a:pt x="14761" y="20199"/>
                </a:lnTo>
                <a:lnTo>
                  <a:pt x="14983" y="20320"/>
                </a:lnTo>
                <a:lnTo>
                  <a:pt x="15446" y="20501"/>
                </a:lnTo>
                <a:lnTo>
                  <a:pt x="15889" y="20662"/>
                </a:lnTo>
                <a:lnTo>
                  <a:pt x="16211" y="20742"/>
                </a:lnTo>
                <a:lnTo>
                  <a:pt x="16513" y="20803"/>
                </a:lnTo>
                <a:lnTo>
                  <a:pt x="16835" y="20843"/>
                </a:lnTo>
                <a:lnTo>
                  <a:pt x="17157" y="20863"/>
                </a:lnTo>
                <a:lnTo>
                  <a:pt x="17802" y="20863"/>
                </a:lnTo>
                <a:lnTo>
                  <a:pt x="18124" y="20823"/>
                </a:lnTo>
                <a:lnTo>
                  <a:pt x="18446" y="20783"/>
                </a:lnTo>
                <a:lnTo>
                  <a:pt x="18668" y="20742"/>
                </a:lnTo>
                <a:lnTo>
                  <a:pt x="18909" y="20682"/>
                </a:lnTo>
                <a:lnTo>
                  <a:pt x="19151" y="20602"/>
                </a:lnTo>
                <a:lnTo>
                  <a:pt x="19393" y="20521"/>
                </a:lnTo>
                <a:lnTo>
                  <a:pt x="19856" y="20320"/>
                </a:lnTo>
                <a:lnTo>
                  <a:pt x="20299" y="20078"/>
                </a:lnTo>
                <a:lnTo>
                  <a:pt x="20722" y="19796"/>
                </a:lnTo>
                <a:lnTo>
                  <a:pt x="21124" y="19454"/>
                </a:lnTo>
                <a:lnTo>
                  <a:pt x="21306" y="19293"/>
                </a:lnTo>
                <a:lnTo>
                  <a:pt x="21487" y="19111"/>
                </a:lnTo>
                <a:lnTo>
                  <a:pt x="21668" y="18910"/>
                </a:lnTo>
                <a:lnTo>
                  <a:pt x="21809" y="18729"/>
                </a:lnTo>
                <a:close/>
                <a:moveTo>
                  <a:pt x="19896" y="31617"/>
                </a:moveTo>
                <a:lnTo>
                  <a:pt x="19916" y="31858"/>
                </a:lnTo>
                <a:lnTo>
                  <a:pt x="19916" y="32120"/>
                </a:lnTo>
                <a:lnTo>
                  <a:pt x="19916" y="32382"/>
                </a:lnTo>
                <a:lnTo>
                  <a:pt x="19876" y="32624"/>
                </a:lnTo>
                <a:lnTo>
                  <a:pt x="19816" y="32825"/>
                </a:lnTo>
                <a:lnTo>
                  <a:pt x="19775" y="32926"/>
                </a:lnTo>
                <a:lnTo>
                  <a:pt x="19715" y="33006"/>
                </a:lnTo>
                <a:lnTo>
                  <a:pt x="19654" y="33067"/>
                </a:lnTo>
                <a:lnTo>
                  <a:pt x="19594" y="33107"/>
                </a:lnTo>
                <a:lnTo>
                  <a:pt x="19513" y="33147"/>
                </a:lnTo>
                <a:lnTo>
                  <a:pt x="19413" y="33167"/>
                </a:lnTo>
                <a:lnTo>
                  <a:pt x="19292" y="33167"/>
                </a:lnTo>
                <a:lnTo>
                  <a:pt x="19191" y="33147"/>
                </a:lnTo>
                <a:lnTo>
                  <a:pt x="19111" y="33127"/>
                </a:lnTo>
                <a:lnTo>
                  <a:pt x="19010" y="33087"/>
                </a:lnTo>
                <a:lnTo>
                  <a:pt x="18950" y="33026"/>
                </a:lnTo>
                <a:lnTo>
                  <a:pt x="18889" y="32966"/>
                </a:lnTo>
                <a:lnTo>
                  <a:pt x="18768" y="32825"/>
                </a:lnTo>
                <a:lnTo>
                  <a:pt x="18688" y="32624"/>
                </a:lnTo>
                <a:lnTo>
                  <a:pt x="18648" y="32422"/>
                </a:lnTo>
                <a:lnTo>
                  <a:pt x="18607" y="32201"/>
                </a:lnTo>
                <a:lnTo>
                  <a:pt x="18607" y="31979"/>
                </a:lnTo>
                <a:lnTo>
                  <a:pt x="18627" y="31717"/>
                </a:lnTo>
                <a:lnTo>
                  <a:pt x="19252" y="31677"/>
                </a:lnTo>
                <a:lnTo>
                  <a:pt x="19896" y="31617"/>
                </a:lnTo>
                <a:close/>
                <a:moveTo>
                  <a:pt x="16453" y="31516"/>
                </a:moveTo>
                <a:lnTo>
                  <a:pt x="17117" y="31617"/>
                </a:lnTo>
                <a:lnTo>
                  <a:pt x="17782" y="31697"/>
                </a:lnTo>
                <a:lnTo>
                  <a:pt x="17721" y="31979"/>
                </a:lnTo>
                <a:lnTo>
                  <a:pt x="17641" y="32261"/>
                </a:lnTo>
                <a:lnTo>
                  <a:pt x="17540" y="32523"/>
                </a:lnTo>
                <a:lnTo>
                  <a:pt x="17419" y="32765"/>
                </a:lnTo>
                <a:lnTo>
                  <a:pt x="17258" y="32966"/>
                </a:lnTo>
                <a:lnTo>
                  <a:pt x="17178" y="33046"/>
                </a:lnTo>
                <a:lnTo>
                  <a:pt x="17097" y="33127"/>
                </a:lnTo>
                <a:lnTo>
                  <a:pt x="16996" y="33167"/>
                </a:lnTo>
                <a:lnTo>
                  <a:pt x="16916" y="33187"/>
                </a:lnTo>
                <a:lnTo>
                  <a:pt x="16815" y="33208"/>
                </a:lnTo>
                <a:lnTo>
                  <a:pt x="16694" y="33187"/>
                </a:lnTo>
                <a:lnTo>
                  <a:pt x="16634" y="33167"/>
                </a:lnTo>
                <a:lnTo>
                  <a:pt x="16573" y="33127"/>
                </a:lnTo>
                <a:lnTo>
                  <a:pt x="16493" y="33026"/>
                </a:lnTo>
                <a:lnTo>
                  <a:pt x="16432" y="32905"/>
                </a:lnTo>
                <a:lnTo>
                  <a:pt x="16412" y="32765"/>
                </a:lnTo>
                <a:lnTo>
                  <a:pt x="16392" y="32603"/>
                </a:lnTo>
                <a:lnTo>
                  <a:pt x="16372" y="32462"/>
                </a:lnTo>
                <a:lnTo>
                  <a:pt x="16392" y="32201"/>
                </a:lnTo>
                <a:lnTo>
                  <a:pt x="16453" y="31516"/>
                </a:lnTo>
                <a:close/>
                <a:moveTo>
                  <a:pt x="4290" y="1"/>
                </a:moveTo>
                <a:lnTo>
                  <a:pt x="3988" y="21"/>
                </a:lnTo>
                <a:lnTo>
                  <a:pt x="3847" y="41"/>
                </a:lnTo>
                <a:lnTo>
                  <a:pt x="3706" y="81"/>
                </a:lnTo>
                <a:lnTo>
                  <a:pt x="3565" y="122"/>
                </a:lnTo>
                <a:lnTo>
                  <a:pt x="3424" y="182"/>
                </a:lnTo>
                <a:lnTo>
                  <a:pt x="3222" y="303"/>
                </a:lnTo>
                <a:lnTo>
                  <a:pt x="3041" y="444"/>
                </a:lnTo>
                <a:lnTo>
                  <a:pt x="2880" y="605"/>
                </a:lnTo>
                <a:lnTo>
                  <a:pt x="2739" y="786"/>
                </a:lnTo>
                <a:lnTo>
                  <a:pt x="2618" y="968"/>
                </a:lnTo>
                <a:lnTo>
                  <a:pt x="2518" y="1169"/>
                </a:lnTo>
                <a:lnTo>
                  <a:pt x="2457" y="1370"/>
                </a:lnTo>
                <a:lnTo>
                  <a:pt x="2397" y="1592"/>
                </a:lnTo>
                <a:lnTo>
                  <a:pt x="2377" y="1753"/>
                </a:lnTo>
                <a:lnTo>
                  <a:pt x="2377" y="1934"/>
                </a:lnTo>
                <a:lnTo>
                  <a:pt x="2377" y="2095"/>
                </a:lnTo>
                <a:lnTo>
                  <a:pt x="2397" y="2256"/>
                </a:lnTo>
                <a:lnTo>
                  <a:pt x="2457" y="2579"/>
                </a:lnTo>
                <a:lnTo>
                  <a:pt x="2578" y="2901"/>
                </a:lnTo>
                <a:lnTo>
                  <a:pt x="2719" y="3203"/>
                </a:lnTo>
                <a:lnTo>
                  <a:pt x="2900" y="3505"/>
                </a:lnTo>
                <a:lnTo>
                  <a:pt x="3101" y="3787"/>
                </a:lnTo>
                <a:lnTo>
                  <a:pt x="3323" y="4049"/>
                </a:lnTo>
                <a:lnTo>
                  <a:pt x="2981" y="4069"/>
                </a:lnTo>
                <a:lnTo>
                  <a:pt x="2658" y="4129"/>
                </a:lnTo>
                <a:lnTo>
                  <a:pt x="2336" y="4210"/>
                </a:lnTo>
                <a:lnTo>
                  <a:pt x="2014" y="4330"/>
                </a:lnTo>
                <a:lnTo>
                  <a:pt x="1652" y="4532"/>
                </a:lnTo>
                <a:lnTo>
                  <a:pt x="1309" y="4733"/>
                </a:lnTo>
                <a:lnTo>
                  <a:pt x="987" y="4995"/>
                </a:lnTo>
                <a:lnTo>
                  <a:pt x="725" y="5277"/>
                </a:lnTo>
                <a:lnTo>
                  <a:pt x="604" y="5418"/>
                </a:lnTo>
                <a:lnTo>
                  <a:pt x="504" y="5579"/>
                </a:lnTo>
                <a:lnTo>
                  <a:pt x="403" y="5740"/>
                </a:lnTo>
                <a:lnTo>
                  <a:pt x="302" y="5901"/>
                </a:lnTo>
                <a:lnTo>
                  <a:pt x="242" y="6082"/>
                </a:lnTo>
                <a:lnTo>
                  <a:pt x="161" y="6264"/>
                </a:lnTo>
                <a:lnTo>
                  <a:pt x="121" y="6445"/>
                </a:lnTo>
                <a:lnTo>
                  <a:pt x="61" y="6646"/>
                </a:lnTo>
                <a:lnTo>
                  <a:pt x="20" y="6989"/>
                </a:lnTo>
                <a:lnTo>
                  <a:pt x="0" y="7311"/>
                </a:lnTo>
                <a:lnTo>
                  <a:pt x="0" y="7653"/>
                </a:lnTo>
                <a:lnTo>
                  <a:pt x="41" y="7975"/>
                </a:lnTo>
                <a:lnTo>
                  <a:pt x="101" y="8298"/>
                </a:lnTo>
                <a:lnTo>
                  <a:pt x="202" y="8600"/>
                </a:lnTo>
                <a:lnTo>
                  <a:pt x="323" y="8902"/>
                </a:lnTo>
                <a:lnTo>
                  <a:pt x="464" y="9204"/>
                </a:lnTo>
                <a:lnTo>
                  <a:pt x="625" y="9506"/>
                </a:lnTo>
                <a:lnTo>
                  <a:pt x="806" y="9788"/>
                </a:lnTo>
                <a:lnTo>
                  <a:pt x="1007" y="10050"/>
                </a:lnTo>
                <a:lnTo>
                  <a:pt x="1229" y="10311"/>
                </a:lnTo>
                <a:lnTo>
                  <a:pt x="1450" y="10573"/>
                </a:lnTo>
                <a:lnTo>
                  <a:pt x="1712" y="10815"/>
                </a:lnTo>
                <a:lnTo>
                  <a:pt x="1974" y="11056"/>
                </a:lnTo>
                <a:lnTo>
                  <a:pt x="2256" y="11278"/>
                </a:lnTo>
                <a:lnTo>
                  <a:pt x="2054" y="11379"/>
                </a:lnTo>
                <a:lnTo>
                  <a:pt x="1873" y="11499"/>
                </a:lnTo>
                <a:lnTo>
                  <a:pt x="1712" y="11600"/>
                </a:lnTo>
                <a:lnTo>
                  <a:pt x="1531" y="11741"/>
                </a:lnTo>
                <a:lnTo>
                  <a:pt x="1390" y="11882"/>
                </a:lnTo>
                <a:lnTo>
                  <a:pt x="1229" y="12023"/>
                </a:lnTo>
                <a:lnTo>
                  <a:pt x="1088" y="12184"/>
                </a:lnTo>
                <a:lnTo>
                  <a:pt x="967" y="12345"/>
                </a:lnTo>
                <a:lnTo>
                  <a:pt x="846" y="12506"/>
                </a:lnTo>
                <a:lnTo>
                  <a:pt x="745" y="12688"/>
                </a:lnTo>
                <a:lnTo>
                  <a:pt x="645" y="12869"/>
                </a:lnTo>
                <a:lnTo>
                  <a:pt x="564" y="13050"/>
                </a:lnTo>
                <a:lnTo>
                  <a:pt x="504" y="13231"/>
                </a:lnTo>
                <a:lnTo>
                  <a:pt x="443" y="13433"/>
                </a:lnTo>
                <a:lnTo>
                  <a:pt x="403" y="13634"/>
                </a:lnTo>
                <a:lnTo>
                  <a:pt x="363" y="13835"/>
                </a:lnTo>
                <a:lnTo>
                  <a:pt x="343" y="14137"/>
                </a:lnTo>
                <a:lnTo>
                  <a:pt x="343" y="14460"/>
                </a:lnTo>
                <a:lnTo>
                  <a:pt x="363" y="14762"/>
                </a:lnTo>
                <a:lnTo>
                  <a:pt x="423" y="15064"/>
                </a:lnTo>
                <a:lnTo>
                  <a:pt x="504" y="15366"/>
                </a:lnTo>
                <a:lnTo>
                  <a:pt x="604" y="15668"/>
                </a:lnTo>
                <a:lnTo>
                  <a:pt x="725" y="15950"/>
                </a:lnTo>
                <a:lnTo>
                  <a:pt x="866" y="16252"/>
                </a:lnTo>
                <a:lnTo>
                  <a:pt x="1047" y="16514"/>
                </a:lnTo>
                <a:lnTo>
                  <a:pt x="1209" y="16796"/>
                </a:lnTo>
                <a:lnTo>
                  <a:pt x="1410" y="17057"/>
                </a:lnTo>
                <a:lnTo>
                  <a:pt x="1631" y="17299"/>
                </a:lnTo>
                <a:lnTo>
                  <a:pt x="1853" y="17561"/>
                </a:lnTo>
                <a:lnTo>
                  <a:pt x="2095" y="17782"/>
                </a:lnTo>
                <a:lnTo>
                  <a:pt x="2336" y="18024"/>
                </a:lnTo>
                <a:lnTo>
                  <a:pt x="2598" y="18225"/>
                </a:lnTo>
                <a:lnTo>
                  <a:pt x="2920" y="18467"/>
                </a:lnTo>
                <a:lnTo>
                  <a:pt x="3242" y="18709"/>
                </a:lnTo>
                <a:lnTo>
                  <a:pt x="3565" y="18930"/>
                </a:lnTo>
                <a:lnTo>
                  <a:pt x="3907" y="19131"/>
                </a:lnTo>
                <a:lnTo>
                  <a:pt x="4269" y="19333"/>
                </a:lnTo>
                <a:lnTo>
                  <a:pt x="4632" y="19534"/>
                </a:lnTo>
                <a:lnTo>
                  <a:pt x="4994" y="19715"/>
                </a:lnTo>
                <a:lnTo>
                  <a:pt x="5377" y="19877"/>
                </a:lnTo>
                <a:lnTo>
                  <a:pt x="5760" y="20038"/>
                </a:lnTo>
                <a:lnTo>
                  <a:pt x="6142" y="20179"/>
                </a:lnTo>
                <a:lnTo>
                  <a:pt x="6525" y="20299"/>
                </a:lnTo>
                <a:lnTo>
                  <a:pt x="6928" y="20400"/>
                </a:lnTo>
                <a:lnTo>
                  <a:pt x="7330" y="20501"/>
                </a:lnTo>
                <a:lnTo>
                  <a:pt x="7733" y="20581"/>
                </a:lnTo>
                <a:lnTo>
                  <a:pt x="8136" y="20642"/>
                </a:lnTo>
                <a:lnTo>
                  <a:pt x="8539" y="20682"/>
                </a:lnTo>
                <a:lnTo>
                  <a:pt x="9102" y="20702"/>
                </a:lnTo>
                <a:lnTo>
                  <a:pt x="9686" y="20722"/>
                </a:lnTo>
                <a:lnTo>
                  <a:pt x="10270" y="20682"/>
                </a:lnTo>
                <a:lnTo>
                  <a:pt x="10834" y="20622"/>
                </a:lnTo>
                <a:lnTo>
                  <a:pt x="11398" y="20521"/>
                </a:lnTo>
                <a:lnTo>
                  <a:pt x="11942" y="20380"/>
                </a:lnTo>
                <a:lnTo>
                  <a:pt x="12465" y="20199"/>
                </a:lnTo>
                <a:lnTo>
                  <a:pt x="12969" y="19977"/>
                </a:lnTo>
                <a:lnTo>
                  <a:pt x="12526" y="22152"/>
                </a:lnTo>
                <a:lnTo>
                  <a:pt x="12083" y="24347"/>
                </a:lnTo>
                <a:lnTo>
                  <a:pt x="11841" y="25515"/>
                </a:lnTo>
                <a:lnTo>
                  <a:pt x="11599" y="26683"/>
                </a:lnTo>
                <a:lnTo>
                  <a:pt x="11378" y="27791"/>
                </a:lnTo>
                <a:lnTo>
                  <a:pt x="11318" y="28073"/>
                </a:lnTo>
                <a:lnTo>
                  <a:pt x="11257" y="28354"/>
                </a:lnTo>
                <a:lnTo>
                  <a:pt x="11257" y="28495"/>
                </a:lnTo>
                <a:lnTo>
                  <a:pt x="11277" y="28636"/>
                </a:lnTo>
                <a:lnTo>
                  <a:pt x="11297" y="28777"/>
                </a:lnTo>
                <a:lnTo>
                  <a:pt x="11358" y="28918"/>
                </a:lnTo>
                <a:lnTo>
                  <a:pt x="11418" y="29019"/>
                </a:lnTo>
                <a:lnTo>
                  <a:pt x="11519" y="29079"/>
                </a:lnTo>
                <a:lnTo>
                  <a:pt x="11640" y="29120"/>
                </a:lnTo>
                <a:lnTo>
                  <a:pt x="11740" y="29120"/>
                </a:lnTo>
                <a:lnTo>
                  <a:pt x="11801" y="29261"/>
                </a:lnTo>
                <a:lnTo>
                  <a:pt x="11902" y="29381"/>
                </a:lnTo>
                <a:lnTo>
                  <a:pt x="12002" y="29502"/>
                </a:lnTo>
                <a:lnTo>
                  <a:pt x="12123" y="29603"/>
                </a:lnTo>
                <a:lnTo>
                  <a:pt x="12385" y="29804"/>
                </a:lnTo>
                <a:lnTo>
                  <a:pt x="12626" y="29965"/>
                </a:lnTo>
                <a:lnTo>
                  <a:pt x="13070" y="30247"/>
                </a:lnTo>
                <a:lnTo>
                  <a:pt x="13533" y="30509"/>
                </a:lnTo>
                <a:lnTo>
                  <a:pt x="14016" y="30731"/>
                </a:lnTo>
                <a:lnTo>
                  <a:pt x="14519" y="30952"/>
                </a:lnTo>
                <a:lnTo>
                  <a:pt x="15043" y="31154"/>
                </a:lnTo>
                <a:lnTo>
                  <a:pt x="15607" y="31335"/>
                </a:lnTo>
                <a:lnTo>
                  <a:pt x="15526" y="31738"/>
                </a:lnTo>
                <a:lnTo>
                  <a:pt x="15486" y="32160"/>
                </a:lnTo>
                <a:lnTo>
                  <a:pt x="15466" y="32382"/>
                </a:lnTo>
                <a:lnTo>
                  <a:pt x="15486" y="32603"/>
                </a:lnTo>
                <a:lnTo>
                  <a:pt x="15486" y="32805"/>
                </a:lnTo>
                <a:lnTo>
                  <a:pt x="15526" y="33006"/>
                </a:lnTo>
                <a:lnTo>
                  <a:pt x="15567" y="33187"/>
                </a:lnTo>
                <a:lnTo>
                  <a:pt x="15647" y="33369"/>
                </a:lnTo>
                <a:lnTo>
                  <a:pt x="15728" y="33530"/>
                </a:lnTo>
                <a:lnTo>
                  <a:pt x="15848" y="33691"/>
                </a:lnTo>
                <a:lnTo>
                  <a:pt x="15989" y="33832"/>
                </a:lnTo>
                <a:lnTo>
                  <a:pt x="16151" y="33953"/>
                </a:lnTo>
                <a:lnTo>
                  <a:pt x="16332" y="34053"/>
                </a:lnTo>
                <a:lnTo>
                  <a:pt x="16553" y="34114"/>
                </a:lnTo>
                <a:lnTo>
                  <a:pt x="16674" y="34154"/>
                </a:lnTo>
                <a:lnTo>
                  <a:pt x="16916" y="34154"/>
                </a:lnTo>
                <a:lnTo>
                  <a:pt x="17016" y="34134"/>
                </a:lnTo>
                <a:lnTo>
                  <a:pt x="17238" y="34094"/>
                </a:lnTo>
                <a:lnTo>
                  <a:pt x="17459" y="33993"/>
                </a:lnTo>
                <a:lnTo>
                  <a:pt x="17641" y="33852"/>
                </a:lnTo>
                <a:lnTo>
                  <a:pt x="17822" y="33711"/>
                </a:lnTo>
                <a:lnTo>
                  <a:pt x="17983" y="33530"/>
                </a:lnTo>
                <a:lnTo>
                  <a:pt x="18124" y="33349"/>
                </a:lnTo>
                <a:lnTo>
                  <a:pt x="18245" y="33489"/>
                </a:lnTo>
                <a:lnTo>
                  <a:pt x="18386" y="33630"/>
                </a:lnTo>
                <a:lnTo>
                  <a:pt x="18527" y="33751"/>
                </a:lnTo>
                <a:lnTo>
                  <a:pt x="18688" y="33852"/>
                </a:lnTo>
                <a:lnTo>
                  <a:pt x="18849" y="33933"/>
                </a:lnTo>
                <a:lnTo>
                  <a:pt x="19030" y="33973"/>
                </a:lnTo>
                <a:lnTo>
                  <a:pt x="19211" y="34013"/>
                </a:lnTo>
                <a:lnTo>
                  <a:pt x="19413" y="34033"/>
                </a:lnTo>
                <a:lnTo>
                  <a:pt x="19634" y="34013"/>
                </a:lnTo>
                <a:lnTo>
                  <a:pt x="19836" y="33953"/>
                </a:lnTo>
                <a:lnTo>
                  <a:pt x="20017" y="33892"/>
                </a:lnTo>
                <a:lnTo>
                  <a:pt x="20158" y="33771"/>
                </a:lnTo>
                <a:lnTo>
                  <a:pt x="20299" y="33651"/>
                </a:lnTo>
                <a:lnTo>
                  <a:pt x="20400" y="33510"/>
                </a:lnTo>
                <a:lnTo>
                  <a:pt x="20500" y="33349"/>
                </a:lnTo>
                <a:lnTo>
                  <a:pt x="20561" y="33147"/>
                </a:lnTo>
                <a:lnTo>
                  <a:pt x="20621" y="32966"/>
                </a:lnTo>
                <a:lnTo>
                  <a:pt x="20661" y="32765"/>
                </a:lnTo>
                <a:lnTo>
                  <a:pt x="20702" y="32543"/>
                </a:lnTo>
                <a:lnTo>
                  <a:pt x="20702" y="32322"/>
                </a:lnTo>
                <a:lnTo>
                  <a:pt x="20702" y="31878"/>
                </a:lnTo>
                <a:lnTo>
                  <a:pt x="20681" y="31456"/>
                </a:lnTo>
                <a:lnTo>
                  <a:pt x="21044" y="31375"/>
                </a:lnTo>
                <a:lnTo>
                  <a:pt x="21406" y="31254"/>
                </a:lnTo>
                <a:lnTo>
                  <a:pt x="21769" y="31154"/>
                </a:lnTo>
                <a:lnTo>
                  <a:pt x="22131" y="31013"/>
                </a:lnTo>
                <a:lnTo>
                  <a:pt x="22474" y="30872"/>
                </a:lnTo>
                <a:lnTo>
                  <a:pt x="22816" y="30711"/>
                </a:lnTo>
                <a:lnTo>
                  <a:pt x="23158" y="30549"/>
                </a:lnTo>
                <a:lnTo>
                  <a:pt x="23501" y="30368"/>
                </a:lnTo>
                <a:lnTo>
                  <a:pt x="23823" y="30167"/>
                </a:lnTo>
                <a:lnTo>
                  <a:pt x="24145" y="29965"/>
                </a:lnTo>
                <a:lnTo>
                  <a:pt x="24467" y="29744"/>
                </a:lnTo>
                <a:lnTo>
                  <a:pt x="24769" y="29522"/>
                </a:lnTo>
                <a:lnTo>
                  <a:pt x="25051" y="29281"/>
                </a:lnTo>
                <a:lnTo>
                  <a:pt x="25353" y="29039"/>
                </a:lnTo>
                <a:lnTo>
                  <a:pt x="25635" y="28777"/>
                </a:lnTo>
                <a:lnTo>
                  <a:pt x="25897" y="28516"/>
                </a:lnTo>
                <a:lnTo>
                  <a:pt x="25998" y="28395"/>
                </a:lnTo>
                <a:lnTo>
                  <a:pt x="26058" y="28274"/>
                </a:lnTo>
                <a:lnTo>
                  <a:pt x="26078" y="28153"/>
                </a:lnTo>
                <a:lnTo>
                  <a:pt x="26078" y="28032"/>
                </a:lnTo>
                <a:lnTo>
                  <a:pt x="26038" y="27911"/>
                </a:lnTo>
                <a:lnTo>
                  <a:pt x="25978" y="27791"/>
                </a:lnTo>
                <a:lnTo>
                  <a:pt x="25917" y="27710"/>
                </a:lnTo>
                <a:lnTo>
                  <a:pt x="25816" y="27609"/>
                </a:lnTo>
                <a:lnTo>
                  <a:pt x="25676" y="27126"/>
                </a:lnTo>
                <a:lnTo>
                  <a:pt x="25514" y="26663"/>
                </a:lnTo>
                <a:lnTo>
                  <a:pt x="25353" y="26180"/>
                </a:lnTo>
                <a:lnTo>
                  <a:pt x="25192" y="25696"/>
                </a:lnTo>
                <a:lnTo>
                  <a:pt x="24850" y="24589"/>
                </a:lnTo>
                <a:lnTo>
                  <a:pt x="24508" y="23481"/>
                </a:lnTo>
                <a:lnTo>
                  <a:pt x="23964" y="21830"/>
                </a:lnTo>
                <a:lnTo>
                  <a:pt x="23440" y="20159"/>
                </a:lnTo>
                <a:lnTo>
                  <a:pt x="23903" y="20320"/>
                </a:lnTo>
                <a:lnTo>
                  <a:pt x="24387" y="20461"/>
                </a:lnTo>
                <a:lnTo>
                  <a:pt x="24890" y="20561"/>
                </a:lnTo>
                <a:lnTo>
                  <a:pt x="25394" y="20642"/>
                </a:lnTo>
                <a:lnTo>
                  <a:pt x="25917" y="20702"/>
                </a:lnTo>
                <a:lnTo>
                  <a:pt x="26441" y="20722"/>
                </a:lnTo>
                <a:lnTo>
                  <a:pt x="26944" y="20702"/>
                </a:lnTo>
                <a:lnTo>
                  <a:pt x="27468" y="20682"/>
                </a:lnTo>
                <a:lnTo>
                  <a:pt x="27871" y="20642"/>
                </a:lnTo>
                <a:lnTo>
                  <a:pt x="28273" y="20581"/>
                </a:lnTo>
                <a:lnTo>
                  <a:pt x="28676" y="20501"/>
                </a:lnTo>
                <a:lnTo>
                  <a:pt x="29079" y="20400"/>
                </a:lnTo>
                <a:lnTo>
                  <a:pt x="29481" y="20299"/>
                </a:lnTo>
                <a:lnTo>
                  <a:pt x="29864" y="20179"/>
                </a:lnTo>
                <a:lnTo>
                  <a:pt x="30247" y="20038"/>
                </a:lnTo>
                <a:lnTo>
                  <a:pt x="30629" y="19877"/>
                </a:lnTo>
                <a:lnTo>
                  <a:pt x="31012" y="19715"/>
                </a:lnTo>
                <a:lnTo>
                  <a:pt x="31374" y="19534"/>
                </a:lnTo>
                <a:lnTo>
                  <a:pt x="31737" y="19333"/>
                </a:lnTo>
                <a:lnTo>
                  <a:pt x="32099" y="19131"/>
                </a:lnTo>
                <a:lnTo>
                  <a:pt x="32442" y="18930"/>
                </a:lnTo>
                <a:lnTo>
                  <a:pt x="32764" y="18709"/>
                </a:lnTo>
                <a:lnTo>
                  <a:pt x="33086" y="18467"/>
                </a:lnTo>
                <a:lnTo>
                  <a:pt x="33408" y="18225"/>
                </a:lnTo>
                <a:lnTo>
                  <a:pt x="33670" y="18024"/>
                </a:lnTo>
                <a:lnTo>
                  <a:pt x="33912" y="17782"/>
                </a:lnTo>
                <a:lnTo>
                  <a:pt x="34153" y="17561"/>
                </a:lnTo>
                <a:lnTo>
                  <a:pt x="34375" y="17299"/>
                </a:lnTo>
                <a:lnTo>
                  <a:pt x="34596" y="17057"/>
                </a:lnTo>
                <a:lnTo>
                  <a:pt x="34798" y="16796"/>
                </a:lnTo>
                <a:lnTo>
                  <a:pt x="34959" y="16514"/>
                </a:lnTo>
                <a:lnTo>
                  <a:pt x="35140" y="16252"/>
                </a:lnTo>
                <a:lnTo>
                  <a:pt x="35281" y="15950"/>
                </a:lnTo>
                <a:lnTo>
                  <a:pt x="35402" y="15668"/>
                </a:lnTo>
                <a:lnTo>
                  <a:pt x="35503" y="15366"/>
                </a:lnTo>
                <a:lnTo>
                  <a:pt x="35583" y="15064"/>
                </a:lnTo>
                <a:lnTo>
                  <a:pt x="35644" y="14762"/>
                </a:lnTo>
                <a:lnTo>
                  <a:pt x="35664" y="14460"/>
                </a:lnTo>
                <a:lnTo>
                  <a:pt x="35664" y="14137"/>
                </a:lnTo>
                <a:lnTo>
                  <a:pt x="35644" y="13835"/>
                </a:lnTo>
                <a:lnTo>
                  <a:pt x="35603" y="13634"/>
                </a:lnTo>
                <a:lnTo>
                  <a:pt x="35563" y="13433"/>
                </a:lnTo>
                <a:lnTo>
                  <a:pt x="35503" y="13231"/>
                </a:lnTo>
                <a:lnTo>
                  <a:pt x="35442" y="13050"/>
                </a:lnTo>
                <a:lnTo>
                  <a:pt x="35362" y="12869"/>
                </a:lnTo>
                <a:lnTo>
                  <a:pt x="35261" y="12688"/>
                </a:lnTo>
                <a:lnTo>
                  <a:pt x="35160" y="12506"/>
                </a:lnTo>
                <a:lnTo>
                  <a:pt x="35039" y="12345"/>
                </a:lnTo>
                <a:lnTo>
                  <a:pt x="34919" y="12184"/>
                </a:lnTo>
                <a:lnTo>
                  <a:pt x="34778" y="12023"/>
                </a:lnTo>
                <a:lnTo>
                  <a:pt x="34617" y="11882"/>
                </a:lnTo>
                <a:lnTo>
                  <a:pt x="34476" y="11741"/>
                </a:lnTo>
                <a:lnTo>
                  <a:pt x="34294" y="11600"/>
                </a:lnTo>
                <a:lnTo>
                  <a:pt x="34133" y="11499"/>
                </a:lnTo>
                <a:lnTo>
                  <a:pt x="33952" y="11379"/>
                </a:lnTo>
                <a:lnTo>
                  <a:pt x="33751" y="11278"/>
                </a:lnTo>
                <a:lnTo>
                  <a:pt x="34033" y="11056"/>
                </a:lnTo>
                <a:lnTo>
                  <a:pt x="34294" y="10815"/>
                </a:lnTo>
                <a:lnTo>
                  <a:pt x="34556" y="10573"/>
                </a:lnTo>
                <a:lnTo>
                  <a:pt x="34778" y="10311"/>
                </a:lnTo>
                <a:lnTo>
                  <a:pt x="34999" y="10050"/>
                </a:lnTo>
                <a:lnTo>
                  <a:pt x="35201" y="9788"/>
                </a:lnTo>
                <a:lnTo>
                  <a:pt x="35382" y="9506"/>
                </a:lnTo>
                <a:lnTo>
                  <a:pt x="35543" y="9204"/>
                </a:lnTo>
                <a:lnTo>
                  <a:pt x="35684" y="8902"/>
                </a:lnTo>
                <a:lnTo>
                  <a:pt x="35805" y="8600"/>
                </a:lnTo>
                <a:lnTo>
                  <a:pt x="35905" y="8298"/>
                </a:lnTo>
                <a:lnTo>
                  <a:pt x="35966" y="7975"/>
                </a:lnTo>
                <a:lnTo>
                  <a:pt x="36006" y="7653"/>
                </a:lnTo>
                <a:lnTo>
                  <a:pt x="36006" y="7311"/>
                </a:lnTo>
                <a:lnTo>
                  <a:pt x="35986" y="6989"/>
                </a:lnTo>
                <a:lnTo>
                  <a:pt x="35946" y="6646"/>
                </a:lnTo>
                <a:lnTo>
                  <a:pt x="35885" y="6445"/>
                </a:lnTo>
                <a:lnTo>
                  <a:pt x="35845" y="6264"/>
                </a:lnTo>
                <a:lnTo>
                  <a:pt x="35764" y="6082"/>
                </a:lnTo>
                <a:lnTo>
                  <a:pt x="35704" y="5901"/>
                </a:lnTo>
                <a:lnTo>
                  <a:pt x="35603" y="5740"/>
                </a:lnTo>
                <a:lnTo>
                  <a:pt x="35503" y="5579"/>
                </a:lnTo>
                <a:lnTo>
                  <a:pt x="35402" y="5418"/>
                </a:lnTo>
                <a:lnTo>
                  <a:pt x="35281" y="5277"/>
                </a:lnTo>
                <a:lnTo>
                  <a:pt x="35019" y="4995"/>
                </a:lnTo>
                <a:lnTo>
                  <a:pt x="34697" y="4733"/>
                </a:lnTo>
                <a:lnTo>
                  <a:pt x="34355" y="4532"/>
                </a:lnTo>
                <a:lnTo>
                  <a:pt x="33992" y="4330"/>
                </a:lnTo>
                <a:lnTo>
                  <a:pt x="33670" y="4210"/>
                </a:lnTo>
                <a:lnTo>
                  <a:pt x="33348" y="4129"/>
                </a:lnTo>
                <a:lnTo>
                  <a:pt x="33026" y="4069"/>
                </a:lnTo>
                <a:lnTo>
                  <a:pt x="32683" y="4049"/>
                </a:lnTo>
                <a:lnTo>
                  <a:pt x="32905" y="3787"/>
                </a:lnTo>
                <a:lnTo>
                  <a:pt x="33106" y="3505"/>
                </a:lnTo>
                <a:lnTo>
                  <a:pt x="33287" y="3203"/>
                </a:lnTo>
                <a:lnTo>
                  <a:pt x="33428" y="2901"/>
                </a:lnTo>
                <a:lnTo>
                  <a:pt x="33549" y="2579"/>
                </a:lnTo>
                <a:lnTo>
                  <a:pt x="33610" y="2256"/>
                </a:lnTo>
                <a:lnTo>
                  <a:pt x="33630" y="2095"/>
                </a:lnTo>
                <a:lnTo>
                  <a:pt x="33630" y="1934"/>
                </a:lnTo>
                <a:lnTo>
                  <a:pt x="33630" y="1753"/>
                </a:lnTo>
                <a:lnTo>
                  <a:pt x="33610" y="1592"/>
                </a:lnTo>
                <a:lnTo>
                  <a:pt x="33549" y="1370"/>
                </a:lnTo>
                <a:lnTo>
                  <a:pt x="33489" y="1169"/>
                </a:lnTo>
                <a:lnTo>
                  <a:pt x="33388" y="968"/>
                </a:lnTo>
                <a:lnTo>
                  <a:pt x="33267" y="786"/>
                </a:lnTo>
                <a:lnTo>
                  <a:pt x="33126" y="605"/>
                </a:lnTo>
                <a:lnTo>
                  <a:pt x="32965" y="444"/>
                </a:lnTo>
                <a:lnTo>
                  <a:pt x="32784" y="303"/>
                </a:lnTo>
                <a:lnTo>
                  <a:pt x="32583" y="182"/>
                </a:lnTo>
                <a:lnTo>
                  <a:pt x="32442" y="122"/>
                </a:lnTo>
                <a:lnTo>
                  <a:pt x="32301" y="81"/>
                </a:lnTo>
                <a:lnTo>
                  <a:pt x="32160" y="41"/>
                </a:lnTo>
                <a:lnTo>
                  <a:pt x="32019" y="21"/>
                </a:lnTo>
                <a:lnTo>
                  <a:pt x="31717" y="1"/>
                </a:lnTo>
                <a:lnTo>
                  <a:pt x="31415" y="21"/>
                </a:lnTo>
                <a:lnTo>
                  <a:pt x="31113" y="81"/>
                </a:lnTo>
                <a:lnTo>
                  <a:pt x="30831" y="162"/>
                </a:lnTo>
                <a:lnTo>
                  <a:pt x="30529" y="263"/>
                </a:lnTo>
                <a:lnTo>
                  <a:pt x="30267" y="404"/>
                </a:lnTo>
                <a:lnTo>
                  <a:pt x="29965" y="565"/>
                </a:lnTo>
                <a:lnTo>
                  <a:pt x="29663" y="766"/>
                </a:lnTo>
                <a:lnTo>
                  <a:pt x="29381" y="968"/>
                </a:lnTo>
                <a:lnTo>
                  <a:pt x="29099" y="1169"/>
                </a:lnTo>
                <a:lnTo>
                  <a:pt x="28555" y="1632"/>
                </a:lnTo>
                <a:lnTo>
                  <a:pt x="28052" y="2075"/>
                </a:lnTo>
                <a:lnTo>
                  <a:pt x="26984" y="3022"/>
                </a:lnTo>
                <a:lnTo>
                  <a:pt x="25917" y="3988"/>
                </a:lnTo>
                <a:lnTo>
                  <a:pt x="25414" y="4411"/>
                </a:lnTo>
                <a:lnTo>
                  <a:pt x="24890" y="4814"/>
                </a:lnTo>
                <a:lnTo>
                  <a:pt x="24346" y="5196"/>
                </a:lnTo>
                <a:lnTo>
                  <a:pt x="23783" y="5559"/>
                </a:lnTo>
                <a:lnTo>
                  <a:pt x="23481" y="5096"/>
                </a:lnTo>
                <a:lnTo>
                  <a:pt x="23158" y="4653"/>
                </a:lnTo>
                <a:lnTo>
                  <a:pt x="22836" y="4210"/>
                </a:lnTo>
                <a:lnTo>
                  <a:pt x="22494" y="3767"/>
                </a:lnTo>
                <a:lnTo>
                  <a:pt x="22252" y="3444"/>
                </a:lnTo>
                <a:lnTo>
                  <a:pt x="21970" y="3163"/>
                </a:lnTo>
                <a:lnTo>
                  <a:pt x="21688" y="2881"/>
                </a:lnTo>
                <a:lnTo>
                  <a:pt x="21406" y="2619"/>
                </a:lnTo>
                <a:lnTo>
                  <a:pt x="21084" y="2377"/>
                </a:lnTo>
                <a:lnTo>
                  <a:pt x="20782" y="2136"/>
                </a:lnTo>
                <a:lnTo>
                  <a:pt x="20440" y="1934"/>
                </a:lnTo>
                <a:lnTo>
                  <a:pt x="20097" y="1753"/>
                </a:lnTo>
                <a:lnTo>
                  <a:pt x="19755" y="1612"/>
                </a:lnTo>
                <a:lnTo>
                  <a:pt x="19393" y="1471"/>
                </a:lnTo>
                <a:lnTo>
                  <a:pt x="19030" y="1370"/>
                </a:lnTo>
                <a:lnTo>
                  <a:pt x="18648" y="1290"/>
                </a:lnTo>
                <a:lnTo>
                  <a:pt x="18265" y="1229"/>
                </a:lnTo>
                <a:lnTo>
                  <a:pt x="17862" y="1209"/>
                </a:lnTo>
                <a:lnTo>
                  <a:pt x="17459" y="1229"/>
                </a:lnTo>
                <a:lnTo>
                  <a:pt x="17057" y="1270"/>
                </a:lnTo>
                <a:lnTo>
                  <a:pt x="16674" y="1330"/>
                </a:lnTo>
                <a:lnTo>
                  <a:pt x="16332" y="1411"/>
                </a:lnTo>
                <a:lnTo>
                  <a:pt x="15969" y="1531"/>
                </a:lnTo>
                <a:lnTo>
                  <a:pt x="15647" y="1672"/>
                </a:lnTo>
                <a:lnTo>
                  <a:pt x="15325" y="1833"/>
                </a:lnTo>
                <a:lnTo>
                  <a:pt x="15003" y="2015"/>
                </a:lnTo>
                <a:lnTo>
                  <a:pt x="14701" y="2216"/>
                </a:lnTo>
                <a:lnTo>
                  <a:pt x="14399" y="2438"/>
                </a:lnTo>
                <a:lnTo>
                  <a:pt x="14298" y="2518"/>
                </a:lnTo>
                <a:lnTo>
                  <a:pt x="14177" y="2659"/>
                </a:lnTo>
                <a:lnTo>
                  <a:pt x="13915" y="2981"/>
                </a:lnTo>
                <a:lnTo>
                  <a:pt x="13633" y="3384"/>
                </a:lnTo>
                <a:lnTo>
                  <a:pt x="13351" y="3827"/>
                </a:lnTo>
                <a:lnTo>
                  <a:pt x="12767" y="4794"/>
                </a:lnTo>
                <a:lnTo>
                  <a:pt x="12284" y="5599"/>
                </a:lnTo>
                <a:lnTo>
                  <a:pt x="11700" y="5237"/>
                </a:lnTo>
                <a:lnTo>
                  <a:pt x="11136" y="4834"/>
                </a:lnTo>
                <a:lnTo>
                  <a:pt x="10613" y="4411"/>
                </a:lnTo>
                <a:lnTo>
                  <a:pt x="10089" y="3988"/>
                </a:lnTo>
                <a:lnTo>
                  <a:pt x="9022" y="3022"/>
                </a:lnTo>
                <a:lnTo>
                  <a:pt x="7955" y="2075"/>
                </a:lnTo>
                <a:lnTo>
                  <a:pt x="7451" y="1632"/>
                </a:lnTo>
                <a:lnTo>
                  <a:pt x="6907" y="1169"/>
                </a:lnTo>
                <a:lnTo>
                  <a:pt x="6626" y="968"/>
                </a:lnTo>
                <a:lnTo>
                  <a:pt x="6344" y="766"/>
                </a:lnTo>
                <a:lnTo>
                  <a:pt x="6042" y="565"/>
                </a:lnTo>
                <a:lnTo>
                  <a:pt x="5739" y="404"/>
                </a:lnTo>
                <a:lnTo>
                  <a:pt x="5478" y="263"/>
                </a:lnTo>
                <a:lnTo>
                  <a:pt x="5176" y="162"/>
                </a:lnTo>
                <a:lnTo>
                  <a:pt x="4894" y="81"/>
                </a:lnTo>
                <a:lnTo>
                  <a:pt x="4592" y="21"/>
                </a:lnTo>
                <a:lnTo>
                  <a:pt x="4290" y="1"/>
                </a:lnTo>
                <a:close/>
              </a:path>
            </a:pathLst>
          </a:custGeom>
          <a:solidFill>
            <a:srgbClr val="CE2F1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ctrTitle"/>
          </p:nvPr>
        </p:nvSpPr>
        <p:spPr>
          <a:xfrm>
            <a:off x="1813500" y="1773575"/>
            <a:ext cx="5516999" cy="1221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Hello!</a:t>
            </a:r>
          </a:p>
          <a:p>
            <a:pPr lvl="0">
              <a:spcBef>
                <a:spcPts val="0"/>
              </a:spcBef>
              <a:buNone/>
            </a:pPr>
            <a:r>
              <a:rPr b="0" lang="en" sz="6000">
                <a:solidFill>
                  <a:srgbClr val="CE2F1C"/>
                </a:solidFill>
              </a:rPr>
              <a:t>I am Rudolf</a:t>
            </a:r>
          </a:p>
        </p:txBody>
      </p: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2519400" y="2892164"/>
            <a:ext cx="4105199" cy="1221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I’ve come a long way to bring you this presentation. You can find me at @northpole</a:t>
            </a:r>
          </a:p>
        </p:txBody>
      </p:sp>
      <p:sp>
        <p:nvSpPr>
          <p:cNvPr id="216" name="Shape 216"/>
          <p:cNvSpPr/>
          <p:nvPr/>
        </p:nvSpPr>
        <p:spPr>
          <a:xfrm>
            <a:off x="3959999" y="576748"/>
            <a:ext cx="1224000" cy="1167728"/>
          </a:xfrm>
          <a:custGeom>
            <a:pathLst>
              <a:path extrusionOk="0" h="33953" w="35584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2629950" y="1659550"/>
            <a:ext cx="38841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 ho ho</a:t>
            </a:r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2641875" y="2687650"/>
            <a:ext cx="3860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2792650" y="2161800"/>
            <a:ext cx="3558600" cy="819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Fa la la la la, la la la la.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783950" y="1066800"/>
            <a:ext cx="5576100" cy="478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festive title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857787" y="1433925"/>
            <a:ext cx="5428499" cy="23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Oh! what fun it is to ride in a one-horse open sleigh.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4294967295" type="ctrTitle"/>
          </p:nvPr>
        </p:nvSpPr>
        <p:spPr>
          <a:xfrm>
            <a:off x="2056650" y="2250100"/>
            <a:ext cx="50307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/>
              <a:t>Rejoice!</a:t>
            </a:r>
          </a:p>
        </p:txBody>
      </p:sp>
      <p:sp>
        <p:nvSpPr>
          <p:cNvPr id="239" name="Shape 239"/>
          <p:cNvSpPr txBox="1"/>
          <p:nvPr>
            <p:ph idx="4294967295" type="subTitle"/>
          </p:nvPr>
        </p:nvSpPr>
        <p:spPr>
          <a:xfrm>
            <a:off x="2056650" y="3202022"/>
            <a:ext cx="50307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240" name="Shape 240"/>
          <p:cNvSpPr/>
          <p:nvPr/>
        </p:nvSpPr>
        <p:spPr>
          <a:xfrm>
            <a:off x="3854576" y="673083"/>
            <a:ext cx="1434847" cy="1650586"/>
          </a:xfrm>
          <a:custGeom>
            <a:pathLst>
              <a:path extrusionOk="0" h="34477" w="29966">
                <a:moveTo>
                  <a:pt x="14238" y="4230"/>
                </a:moveTo>
                <a:lnTo>
                  <a:pt x="14117" y="4250"/>
                </a:lnTo>
                <a:lnTo>
                  <a:pt x="13996" y="4290"/>
                </a:lnTo>
                <a:lnTo>
                  <a:pt x="13916" y="4351"/>
                </a:lnTo>
                <a:lnTo>
                  <a:pt x="13835" y="4431"/>
                </a:lnTo>
                <a:lnTo>
                  <a:pt x="13775" y="4512"/>
                </a:lnTo>
                <a:lnTo>
                  <a:pt x="13755" y="4612"/>
                </a:lnTo>
                <a:lnTo>
                  <a:pt x="13735" y="4733"/>
                </a:lnTo>
                <a:lnTo>
                  <a:pt x="13714" y="4834"/>
                </a:lnTo>
                <a:lnTo>
                  <a:pt x="13735" y="4935"/>
                </a:lnTo>
                <a:lnTo>
                  <a:pt x="13775" y="5035"/>
                </a:lnTo>
                <a:lnTo>
                  <a:pt x="13815" y="5136"/>
                </a:lnTo>
                <a:lnTo>
                  <a:pt x="13896" y="5216"/>
                </a:lnTo>
                <a:lnTo>
                  <a:pt x="13976" y="5277"/>
                </a:lnTo>
                <a:lnTo>
                  <a:pt x="14077" y="5337"/>
                </a:lnTo>
                <a:lnTo>
                  <a:pt x="14178" y="5357"/>
                </a:lnTo>
                <a:lnTo>
                  <a:pt x="14318" y="5357"/>
                </a:lnTo>
                <a:lnTo>
                  <a:pt x="14439" y="5337"/>
                </a:lnTo>
                <a:lnTo>
                  <a:pt x="14560" y="5297"/>
                </a:lnTo>
                <a:lnTo>
                  <a:pt x="14641" y="5237"/>
                </a:lnTo>
                <a:lnTo>
                  <a:pt x="14721" y="5156"/>
                </a:lnTo>
                <a:lnTo>
                  <a:pt x="14762" y="5075"/>
                </a:lnTo>
                <a:lnTo>
                  <a:pt x="14802" y="4975"/>
                </a:lnTo>
                <a:lnTo>
                  <a:pt x="14822" y="4874"/>
                </a:lnTo>
                <a:lnTo>
                  <a:pt x="14822" y="4753"/>
                </a:lnTo>
                <a:lnTo>
                  <a:pt x="14822" y="4653"/>
                </a:lnTo>
                <a:lnTo>
                  <a:pt x="14782" y="4552"/>
                </a:lnTo>
                <a:lnTo>
                  <a:pt x="14741" y="4451"/>
                </a:lnTo>
                <a:lnTo>
                  <a:pt x="14661" y="4371"/>
                </a:lnTo>
                <a:lnTo>
                  <a:pt x="14580" y="4310"/>
                </a:lnTo>
                <a:lnTo>
                  <a:pt x="14480" y="4250"/>
                </a:lnTo>
                <a:lnTo>
                  <a:pt x="14379" y="4230"/>
                </a:lnTo>
                <a:close/>
                <a:moveTo>
                  <a:pt x="11580" y="4753"/>
                </a:moveTo>
                <a:lnTo>
                  <a:pt x="11459" y="4773"/>
                </a:lnTo>
                <a:lnTo>
                  <a:pt x="11358" y="4814"/>
                </a:lnTo>
                <a:lnTo>
                  <a:pt x="11258" y="4874"/>
                </a:lnTo>
                <a:lnTo>
                  <a:pt x="11177" y="4955"/>
                </a:lnTo>
                <a:lnTo>
                  <a:pt x="11117" y="5055"/>
                </a:lnTo>
                <a:lnTo>
                  <a:pt x="11056" y="5156"/>
                </a:lnTo>
                <a:lnTo>
                  <a:pt x="11036" y="5257"/>
                </a:lnTo>
                <a:lnTo>
                  <a:pt x="11036" y="5378"/>
                </a:lnTo>
                <a:lnTo>
                  <a:pt x="11056" y="5498"/>
                </a:lnTo>
                <a:lnTo>
                  <a:pt x="11097" y="5599"/>
                </a:lnTo>
                <a:lnTo>
                  <a:pt x="11157" y="5700"/>
                </a:lnTo>
                <a:lnTo>
                  <a:pt x="11237" y="5780"/>
                </a:lnTo>
                <a:lnTo>
                  <a:pt x="11318" y="5861"/>
                </a:lnTo>
                <a:lnTo>
                  <a:pt x="11419" y="5901"/>
                </a:lnTo>
                <a:lnTo>
                  <a:pt x="11540" y="5921"/>
                </a:lnTo>
                <a:lnTo>
                  <a:pt x="11660" y="5941"/>
                </a:lnTo>
                <a:lnTo>
                  <a:pt x="11781" y="5921"/>
                </a:lnTo>
                <a:lnTo>
                  <a:pt x="11882" y="5881"/>
                </a:lnTo>
                <a:lnTo>
                  <a:pt x="11983" y="5800"/>
                </a:lnTo>
                <a:lnTo>
                  <a:pt x="12063" y="5740"/>
                </a:lnTo>
                <a:lnTo>
                  <a:pt x="12124" y="5639"/>
                </a:lnTo>
                <a:lnTo>
                  <a:pt x="12184" y="5539"/>
                </a:lnTo>
                <a:lnTo>
                  <a:pt x="12204" y="5418"/>
                </a:lnTo>
                <a:lnTo>
                  <a:pt x="12204" y="5297"/>
                </a:lnTo>
                <a:lnTo>
                  <a:pt x="12184" y="5196"/>
                </a:lnTo>
                <a:lnTo>
                  <a:pt x="12144" y="5075"/>
                </a:lnTo>
                <a:lnTo>
                  <a:pt x="12083" y="4975"/>
                </a:lnTo>
                <a:lnTo>
                  <a:pt x="12003" y="4894"/>
                </a:lnTo>
                <a:lnTo>
                  <a:pt x="11922" y="4834"/>
                </a:lnTo>
                <a:lnTo>
                  <a:pt x="11821" y="4794"/>
                </a:lnTo>
                <a:lnTo>
                  <a:pt x="11701" y="4753"/>
                </a:lnTo>
                <a:close/>
                <a:moveTo>
                  <a:pt x="9767" y="3142"/>
                </a:moveTo>
                <a:lnTo>
                  <a:pt x="9888" y="3203"/>
                </a:lnTo>
                <a:lnTo>
                  <a:pt x="10009" y="3263"/>
                </a:lnTo>
                <a:lnTo>
                  <a:pt x="10251" y="3324"/>
                </a:lnTo>
                <a:lnTo>
                  <a:pt x="10492" y="3364"/>
                </a:lnTo>
                <a:lnTo>
                  <a:pt x="10754" y="3384"/>
                </a:lnTo>
                <a:lnTo>
                  <a:pt x="11459" y="3404"/>
                </a:lnTo>
                <a:lnTo>
                  <a:pt x="12184" y="3424"/>
                </a:lnTo>
                <a:lnTo>
                  <a:pt x="13573" y="3424"/>
                </a:lnTo>
                <a:lnTo>
                  <a:pt x="14278" y="3384"/>
                </a:lnTo>
                <a:lnTo>
                  <a:pt x="14983" y="3344"/>
                </a:lnTo>
                <a:lnTo>
                  <a:pt x="15084" y="3324"/>
                </a:lnTo>
                <a:lnTo>
                  <a:pt x="15245" y="4008"/>
                </a:lnTo>
                <a:lnTo>
                  <a:pt x="15345" y="4330"/>
                </a:lnTo>
                <a:lnTo>
                  <a:pt x="15406" y="4673"/>
                </a:lnTo>
                <a:lnTo>
                  <a:pt x="15466" y="5116"/>
                </a:lnTo>
                <a:lnTo>
                  <a:pt x="15486" y="5559"/>
                </a:lnTo>
                <a:lnTo>
                  <a:pt x="15446" y="6002"/>
                </a:lnTo>
                <a:lnTo>
                  <a:pt x="15426" y="6223"/>
                </a:lnTo>
                <a:lnTo>
                  <a:pt x="15386" y="6445"/>
                </a:lnTo>
                <a:lnTo>
                  <a:pt x="15325" y="6606"/>
                </a:lnTo>
                <a:lnTo>
                  <a:pt x="15084" y="6485"/>
                </a:lnTo>
                <a:lnTo>
                  <a:pt x="14842" y="6364"/>
                </a:lnTo>
                <a:lnTo>
                  <a:pt x="14580" y="6284"/>
                </a:lnTo>
                <a:lnTo>
                  <a:pt x="14318" y="6243"/>
                </a:lnTo>
                <a:lnTo>
                  <a:pt x="14037" y="6203"/>
                </a:lnTo>
                <a:lnTo>
                  <a:pt x="13775" y="6203"/>
                </a:lnTo>
                <a:lnTo>
                  <a:pt x="13493" y="6243"/>
                </a:lnTo>
                <a:lnTo>
                  <a:pt x="13231" y="6304"/>
                </a:lnTo>
                <a:lnTo>
                  <a:pt x="13010" y="6384"/>
                </a:lnTo>
                <a:lnTo>
                  <a:pt x="12768" y="6485"/>
                </a:lnTo>
                <a:lnTo>
                  <a:pt x="12526" y="6626"/>
                </a:lnTo>
                <a:lnTo>
                  <a:pt x="12285" y="6787"/>
                </a:lnTo>
                <a:lnTo>
                  <a:pt x="12063" y="6968"/>
                </a:lnTo>
                <a:lnTo>
                  <a:pt x="11862" y="7170"/>
                </a:lnTo>
                <a:lnTo>
                  <a:pt x="11781" y="7291"/>
                </a:lnTo>
                <a:lnTo>
                  <a:pt x="11721" y="7391"/>
                </a:lnTo>
                <a:lnTo>
                  <a:pt x="11660" y="7512"/>
                </a:lnTo>
                <a:lnTo>
                  <a:pt x="11640" y="7613"/>
                </a:lnTo>
                <a:lnTo>
                  <a:pt x="11358" y="7371"/>
                </a:lnTo>
                <a:lnTo>
                  <a:pt x="11137" y="7109"/>
                </a:lnTo>
                <a:lnTo>
                  <a:pt x="10915" y="6827"/>
                </a:lnTo>
                <a:lnTo>
                  <a:pt x="10714" y="6546"/>
                </a:lnTo>
                <a:lnTo>
                  <a:pt x="10613" y="6344"/>
                </a:lnTo>
                <a:lnTo>
                  <a:pt x="10513" y="6123"/>
                </a:lnTo>
                <a:lnTo>
                  <a:pt x="10432" y="5901"/>
                </a:lnTo>
                <a:lnTo>
                  <a:pt x="10351" y="5680"/>
                </a:lnTo>
                <a:lnTo>
                  <a:pt x="10231" y="5237"/>
                </a:lnTo>
                <a:lnTo>
                  <a:pt x="10130" y="4773"/>
                </a:lnTo>
                <a:lnTo>
                  <a:pt x="10049" y="4330"/>
                </a:lnTo>
                <a:lnTo>
                  <a:pt x="9989" y="3887"/>
                </a:lnTo>
                <a:lnTo>
                  <a:pt x="9929" y="3686"/>
                </a:lnTo>
                <a:lnTo>
                  <a:pt x="9868" y="3505"/>
                </a:lnTo>
                <a:lnTo>
                  <a:pt x="9848" y="3444"/>
                </a:lnTo>
                <a:lnTo>
                  <a:pt x="9808" y="3404"/>
                </a:lnTo>
                <a:lnTo>
                  <a:pt x="9747" y="3324"/>
                </a:lnTo>
                <a:lnTo>
                  <a:pt x="9767" y="3142"/>
                </a:lnTo>
                <a:close/>
                <a:moveTo>
                  <a:pt x="13916" y="7089"/>
                </a:moveTo>
                <a:lnTo>
                  <a:pt x="14117" y="7129"/>
                </a:lnTo>
                <a:lnTo>
                  <a:pt x="14318" y="7170"/>
                </a:lnTo>
                <a:lnTo>
                  <a:pt x="14520" y="7250"/>
                </a:lnTo>
                <a:lnTo>
                  <a:pt x="14943" y="7411"/>
                </a:lnTo>
                <a:lnTo>
                  <a:pt x="14782" y="7593"/>
                </a:lnTo>
                <a:lnTo>
                  <a:pt x="14600" y="7754"/>
                </a:lnTo>
                <a:lnTo>
                  <a:pt x="14399" y="7895"/>
                </a:lnTo>
                <a:lnTo>
                  <a:pt x="14178" y="8016"/>
                </a:lnTo>
                <a:lnTo>
                  <a:pt x="13956" y="8116"/>
                </a:lnTo>
                <a:lnTo>
                  <a:pt x="13694" y="8177"/>
                </a:lnTo>
                <a:lnTo>
                  <a:pt x="13432" y="8217"/>
                </a:lnTo>
                <a:lnTo>
                  <a:pt x="13171" y="8217"/>
                </a:lnTo>
                <a:lnTo>
                  <a:pt x="12869" y="8197"/>
                </a:lnTo>
                <a:lnTo>
                  <a:pt x="12587" y="8136"/>
                </a:lnTo>
                <a:lnTo>
                  <a:pt x="12305" y="8036"/>
                </a:lnTo>
                <a:lnTo>
                  <a:pt x="12043" y="7915"/>
                </a:lnTo>
                <a:lnTo>
                  <a:pt x="12204" y="7854"/>
                </a:lnTo>
                <a:lnTo>
                  <a:pt x="12365" y="7774"/>
                </a:lnTo>
                <a:lnTo>
                  <a:pt x="12667" y="7593"/>
                </a:lnTo>
                <a:lnTo>
                  <a:pt x="12969" y="7371"/>
                </a:lnTo>
                <a:lnTo>
                  <a:pt x="13110" y="7291"/>
                </a:lnTo>
                <a:lnTo>
                  <a:pt x="13251" y="7210"/>
                </a:lnTo>
                <a:lnTo>
                  <a:pt x="13493" y="7129"/>
                </a:lnTo>
                <a:lnTo>
                  <a:pt x="13714" y="7089"/>
                </a:lnTo>
                <a:close/>
                <a:moveTo>
                  <a:pt x="18950" y="7854"/>
                </a:moveTo>
                <a:lnTo>
                  <a:pt x="18990" y="7875"/>
                </a:lnTo>
                <a:lnTo>
                  <a:pt x="19212" y="8056"/>
                </a:lnTo>
                <a:lnTo>
                  <a:pt x="19454" y="8217"/>
                </a:lnTo>
                <a:lnTo>
                  <a:pt x="19695" y="8378"/>
                </a:lnTo>
                <a:lnTo>
                  <a:pt x="19917" y="8539"/>
                </a:lnTo>
                <a:lnTo>
                  <a:pt x="20098" y="8700"/>
                </a:lnTo>
                <a:lnTo>
                  <a:pt x="20259" y="8861"/>
                </a:lnTo>
                <a:lnTo>
                  <a:pt x="20420" y="9043"/>
                </a:lnTo>
                <a:lnTo>
                  <a:pt x="20561" y="9224"/>
                </a:lnTo>
                <a:lnTo>
                  <a:pt x="20340" y="9184"/>
                </a:lnTo>
                <a:lnTo>
                  <a:pt x="20118" y="9143"/>
                </a:lnTo>
                <a:lnTo>
                  <a:pt x="19675" y="9083"/>
                </a:lnTo>
                <a:lnTo>
                  <a:pt x="19212" y="9043"/>
                </a:lnTo>
                <a:lnTo>
                  <a:pt x="18990" y="9002"/>
                </a:lnTo>
                <a:lnTo>
                  <a:pt x="18769" y="8962"/>
                </a:lnTo>
                <a:lnTo>
                  <a:pt x="18527" y="8881"/>
                </a:lnTo>
                <a:lnTo>
                  <a:pt x="18326" y="8761"/>
                </a:lnTo>
                <a:lnTo>
                  <a:pt x="18124" y="8600"/>
                </a:lnTo>
                <a:lnTo>
                  <a:pt x="17983" y="8418"/>
                </a:lnTo>
                <a:lnTo>
                  <a:pt x="17943" y="8358"/>
                </a:lnTo>
                <a:lnTo>
                  <a:pt x="18265" y="8136"/>
                </a:lnTo>
                <a:lnTo>
                  <a:pt x="18608" y="7975"/>
                </a:lnTo>
                <a:lnTo>
                  <a:pt x="18789" y="7895"/>
                </a:lnTo>
                <a:lnTo>
                  <a:pt x="18950" y="7854"/>
                </a:lnTo>
                <a:close/>
                <a:moveTo>
                  <a:pt x="26844" y="7250"/>
                </a:moveTo>
                <a:lnTo>
                  <a:pt x="26985" y="7331"/>
                </a:lnTo>
                <a:lnTo>
                  <a:pt x="27086" y="7411"/>
                </a:lnTo>
                <a:lnTo>
                  <a:pt x="27166" y="7532"/>
                </a:lnTo>
                <a:lnTo>
                  <a:pt x="27227" y="7673"/>
                </a:lnTo>
                <a:lnTo>
                  <a:pt x="27247" y="7794"/>
                </a:lnTo>
                <a:lnTo>
                  <a:pt x="27307" y="7975"/>
                </a:lnTo>
                <a:lnTo>
                  <a:pt x="27327" y="8136"/>
                </a:lnTo>
                <a:lnTo>
                  <a:pt x="27327" y="8297"/>
                </a:lnTo>
                <a:lnTo>
                  <a:pt x="27327" y="8438"/>
                </a:lnTo>
                <a:lnTo>
                  <a:pt x="27287" y="8600"/>
                </a:lnTo>
                <a:lnTo>
                  <a:pt x="27247" y="8720"/>
                </a:lnTo>
                <a:lnTo>
                  <a:pt x="27186" y="8861"/>
                </a:lnTo>
                <a:lnTo>
                  <a:pt x="27126" y="8982"/>
                </a:lnTo>
                <a:lnTo>
                  <a:pt x="26945" y="9224"/>
                </a:lnTo>
                <a:lnTo>
                  <a:pt x="26743" y="9445"/>
                </a:lnTo>
                <a:lnTo>
                  <a:pt x="26522" y="9627"/>
                </a:lnTo>
                <a:lnTo>
                  <a:pt x="26280" y="9808"/>
                </a:lnTo>
                <a:lnTo>
                  <a:pt x="26018" y="9949"/>
                </a:lnTo>
                <a:lnTo>
                  <a:pt x="25897" y="10009"/>
                </a:lnTo>
                <a:lnTo>
                  <a:pt x="25757" y="10009"/>
                </a:lnTo>
                <a:lnTo>
                  <a:pt x="25656" y="9969"/>
                </a:lnTo>
                <a:lnTo>
                  <a:pt x="25555" y="9908"/>
                </a:lnTo>
                <a:lnTo>
                  <a:pt x="25475" y="9888"/>
                </a:lnTo>
                <a:lnTo>
                  <a:pt x="25414" y="9848"/>
                </a:lnTo>
                <a:lnTo>
                  <a:pt x="25354" y="9788"/>
                </a:lnTo>
                <a:lnTo>
                  <a:pt x="25293" y="9727"/>
                </a:lnTo>
                <a:lnTo>
                  <a:pt x="25273" y="9667"/>
                </a:lnTo>
                <a:lnTo>
                  <a:pt x="25273" y="9586"/>
                </a:lnTo>
                <a:lnTo>
                  <a:pt x="25293" y="9506"/>
                </a:lnTo>
                <a:lnTo>
                  <a:pt x="25334" y="9425"/>
                </a:lnTo>
                <a:lnTo>
                  <a:pt x="25454" y="9264"/>
                </a:lnTo>
                <a:lnTo>
                  <a:pt x="25535" y="9143"/>
                </a:lnTo>
                <a:lnTo>
                  <a:pt x="25616" y="8982"/>
                </a:lnTo>
                <a:lnTo>
                  <a:pt x="25696" y="8821"/>
                </a:lnTo>
                <a:lnTo>
                  <a:pt x="25757" y="8660"/>
                </a:lnTo>
                <a:lnTo>
                  <a:pt x="25817" y="8479"/>
                </a:lnTo>
                <a:lnTo>
                  <a:pt x="25817" y="8358"/>
                </a:lnTo>
                <a:lnTo>
                  <a:pt x="25797" y="8257"/>
                </a:lnTo>
                <a:lnTo>
                  <a:pt x="25696" y="8237"/>
                </a:lnTo>
                <a:lnTo>
                  <a:pt x="25616" y="8197"/>
                </a:lnTo>
                <a:lnTo>
                  <a:pt x="25535" y="8136"/>
                </a:lnTo>
                <a:lnTo>
                  <a:pt x="25475" y="8076"/>
                </a:lnTo>
                <a:lnTo>
                  <a:pt x="25434" y="7995"/>
                </a:lnTo>
                <a:lnTo>
                  <a:pt x="25414" y="7895"/>
                </a:lnTo>
                <a:lnTo>
                  <a:pt x="25414" y="7814"/>
                </a:lnTo>
                <a:lnTo>
                  <a:pt x="25434" y="7713"/>
                </a:lnTo>
                <a:lnTo>
                  <a:pt x="25555" y="7613"/>
                </a:lnTo>
                <a:lnTo>
                  <a:pt x="25676" y="7512"/>
                </a:lnTo>
                <a:lnTo>
                  <a:pt x="25817" y="7432"/>
                </a:lnTo>
                <a:lnTo>
                  <a:pt x="25938" y="7371"/>
                </a:lnTo>
                <a:lnTo>
                  <a:pt x="26099" y="7331"/>
                </a:lnTo>
                <a:lnTo>
                  <a:pt x="26240" y="7291"/>
                </a:lnTo>
                <a:lnTo>
                  <a:pt x="26562" y="7291"/>
                </a:lnTo>
                <a:lnTo>
                  <a:pt x="26643" y="7311"/>
                </a:lnTo>
                <a:lnTo>
                  <a:pt x="26703" y="7291"/>
                </a:lnTo>
                <a:lnTo>
                  <a:pt x="26844" y="7250"/>
                </a:lnTo>
                <a:close/>
                <a:moveTo>
                  <a:pt x="19393" y="11217"/>
                </a:moveTo>
                <a:lnTo>
                  <a:pt x="19292" y="11238"/>
                </a:lnTo>
                <a:lnTo>
                  <a:pt x="19192" y="11278"/>
                </a:lnTo>
                <a:lnTo>
                  <a:pt x="19111" y="11338"/>
                </a:lnTo>
                <a:lnTo>
                  <a:pt x="19031" y="11399"/>
                </a:lnTo>
                <a:lnTo>
                  <a:pt x="18950" y="11519"/>
                </a:lnTo>
                <a:lnTo>
                  <a:pt x="18910" y="11640"/>
                </a:lnTo>
                <a:lnTo>
                  <a:pt x="18890" y="11801"/>
                </a:lnTo>
                <a:lnTo>
                  <a:pt x="18930" y="11942"/>
                </a:lnTo>
                <a:lnTo>
                  <a:pt x="18950" y="11983"/>
                </a:lnTo>
                <a:lnTo>
                  <a:pt x="19011" y="12103"/>
                </a:lnTo>
                <a:lnTo>
                  <a:pt x="19091" y="12204"/>
                </a:lnTo>
                <a:lnTo>
                  <a:pt x="19172" y="12244"/>
                </a:lnTo>
                <a:lnTo>
                  <a:pt x="19272" y="12305"/>
                </a:lnTo>
                <a:lnTo>
                  <a:pt x="19373" y="12325"/>
                </a:lnTo>
                <a:lnTo>
                  <a:pt x="19474" y="12325"/>
                </a:lnTo>
                <a:lnTo>
                  <a:pt x="19594" y="12305"/>
                </a:lnTo>
                <a:lnTo>
                  <a:pt x="19715" y="12244"/>
                </a:lnTo>
                <a:lnTo>
                  <a:pt x="19796" y="12164"/>
                </a:lnTo>
                <a:lnTo>
                  <a:pt x="19856" y="12103"/>
                </a:lnTo>
                <a:lnTo>
                  <a:pt x="19917" y="12003"/>
                </a:lnTo>
                <a:lnTo>
                  <a:pt x="19937" y="11902"/>
                </a:lnTo>
                <a:lnTo>
                  <a:pt x="19957" y="11862"/>
                </a:lnTo>
                <a:lnTo>
                  <a:pt x="19977" y="11761"/>
                </a:lnTo>
                <a:lnTo>
                  <a:pt x="19957" y="11660"/>
                </a:lnTo>
                <a:lnTo>
                  <a:pt x="19917" y="11560"/>
                </a:lnTo>
                <a:lnTo>
                  <a:pt x="19876" y="11459"/>
                </a:lnTo>
                <a:lnTo>
                  <a:pt x="19776" y="11358"/>
                </a:lnTo>
                <a:lnTo>
                  <a:pt x="19675" y="11278"/>
                </a:lnTo>
                <a:lnTo>
                  <a:pt x="19534" y="11238"/>
                </a:lnTo>
                <a:lnTo>
                  <a:pt x="19393" y="11217"/>
                </a:lnTo>
                <a:close/>
                <a:moveTo>
                  <a:pt x="17339" y="8922"/>
                </a:moveTo>
                <a:lnTo>
                  <a:pt x="17460" y="9123"/>
                </a:lnTo>
                <a:lnTo>
                  <a:pt x="17601" y="9304"/>
                </a:lnTo>
                <a:lnTo>
                  <a:pt x="17802" y="9465"/>
                </a:lnTo>
                <a:lnTo>
                  <a:pt x="18004" y="9606"/>
                </a:lnTo>
                <a:lnTo>
                  <a:pt x="18225" y="9727"/>
                </a:lnTo>
                <a:lnTo>
                  <a:pt x="18447" y="9808"/>
                </a:lnTo>
                <a:lnTo>
                  <a:pt x="18708" y="9888"/>
                </a:lnTo>
                <a:lnTo>
                  <a:pt x="18950" y="9949"/>
                </a:lnTo>
                <a:lnTo>
                  <a:pt x="19433" y="10029"/>
                </a:lnTo>
                <a:lnTo>
                  <a:pt x="19715" y="10070"/>
                </a:lnTo>
                <a:lnTo>
                  <a:pt x="19977" y="10110"/>
                </a:lnTo>
                <a:lnTo>
                  <a:pt x="20219" y="10170"/>
                </a:lnTo>
                <a:lnTo>
                  <a:pt x="20440" y="10271"/>
                </a:lnTo>
                <a:lnTo>
                  <a:pt x="20662" y="10372"/>
                </a:lnTo>
                <a:lnTo>
                  <a:pt x="20863" y="10513"/>
                </a:lnTo>
                <a:lnTo>
                  <a:pt x="21044" y="10714"/>
                </a:lnTo>
                <a:lnTo>
                  <a:pt x="21226" y="10935"/>
                </a:lnTo>
                <a:lnTo>
                  <a:pt x="21326" y="11137"/>
                </a:lnTo>
                <a:lnTo>
                  <a:pt x="21407" y="11338"/>
                </a:lnTo>
                <a:lnTo>
                  <a:pt x="21467" y="11540"/>
                </a:lnTo>
                <a:lnTo>
                  <a:pt x="21528" y="11761"/>
                </a:lnTo>
                <a:lnTo>
                  <a:pt x="21548" y="11962"/>
                </a:lnTo>
                <a:lnTo>
                  <a:pt x="21568" y="12184"/>
                </a:lnTo>
                <a:lnTo>
                  <a:pt x="21588" y="12627"/>
                </a:lnTo>
                <a:lnTo>
                  <a:pt x="21427" y="12647"/>
                </a:lnTo>
                <a:lnTo>
                  <a:pt x="21266" y="12687"/>
                </a:lnTo>
                <a:lnTo>
                  <a:pt x="21105" y="12748"/>
                </a:lnTo>
                <a:lnTo>
                  <a:pt x="20924" y="12808"/>
                </a:lnTo>
                <a:lnTo>
                  <a:pt x="20601" y="12969"/>
                </a:lnTo>
                <a:lnTo>
                  <a:pt x="20440" y="13050"/>
                </a:lnTo>
                <a:lnTo>
                  <a:pt x="20299" y="13110"/>
                </a:lnTo>
                <a:lnTo>
                  <a:pt x="20118" y="13171"/>
                </a:lnTo>
                <a:lnTo>
                  <a:pt x="19957" y="13211"/>
                </a:lnTo>
                <a:lnTo>
                  <a:pt x="19594" y="13251"/>
                </a:lnTo>
                <a:lnTo>
                  <a:pt x="19252" y="13251"/>
                </a:lnTo>
                <a:lnTo>
                  <a:pt x="18910" y="13211"/>
                </a:lnTo>
                <a:lnTo>
                  <a:pt x="18648" y="13151"/>
                </a:lnTo>
                <a:lnTo>
                  <a:pt x="18406" y="13070"/>
                </a:lnTo>
                <a:lnTo>
                  <a:pt x="18185" y="12969"/>
                </a:lnTo>
                <a:lnTo>
                  <a:pt x="17963" y="12828"/>
                </a:lnTo>
                <a:lnTo>
                  <a:pt x="17762" y="12687"/>
                </a:lnTo>
                <a:lnTo>
                  <a:pt x="17581" y="12526"/>
                </a:lnTo>
                <a:lnTo>
                  <a:pt x="17420" y="12345"/>
                </a:lnTo>
                <a:lnTo>
                  <a:pt x="17259" y="12144"/>
                </a:lnTo>
                <a:lnTo>
                  <a:pt x="17339" y="12164"/>
                </a:lnTo>
                <a:lnTo>
                  <a:pt x="17440" y="12164"/>
                </a:lnTo>
                <a:lnTo>
                  <a:pt x="17540" y="12144"/>
                </a:lnTo>
                <a:lnTo>
                  <a:pt x="17641" y="12103"/>
                </a:lnTo>
                <a:lnTo>
                  <a:pt x="17722" y="12043"/>
                </a:lnTo>
                <a:lnTo>
                  <a:pt x="17782" y="11983"/>
                </a:lnTo>
                <a:lnTo>
                  <a:pt x="17843" y="11902"/>
                </a:lnTo>
                <a:lnTo>
                  <a:pt x="17883" y="11822"/>
                </a:lnTo>
                <a:lnTo>
                  <a:pt x="17923" y="11721"/>
                </a:lnTo>
                <a:lnTo>
                  <a:pt x="17923" y="11620"/>
                </a:lnTo>
                <a:lnTo>
                  <a:pt x="17903" y="11519"/>
                </a:lnTo>
                <a:lnTo>
                  <a:pt x="17863" y="11419"/>
                </a:lnTo>
                <a:lnTo>
                  <a:pt x="17822" y="11338"/>
                </a:lnTo>
                <a:lnTo>
                  <a:pt x="17742" y="11258"/>
                </a:lnTo>
                <a:lnTo>
                  <a:pt x="17661" y="11197"/>
                </a:lnTo>
                <a:lnTo>
                  <a:pt x="17581" y="11157"/>
                </a:lnTo>
                <a:lnTo>
                  <a:pt x="17480" y="11137"/>
                </a:lnTo>
                <a:lnTo>
                  <a:pt x="17299" y="11137"/>
                </a:lnTo>
                <a:lnTo>
                  <a:pt x="17218" y="11157"/>
                </a:lnTo>
                <a:lnTo>
                  <a:pt x="17097" y="11238"/>
                </a:lnTo>
                <a:lnTo>
                  <a:pt x="16977" y="11358"/>
                </a:lnTo>
                <a:lnTo>
                  <a:pt x="16916" y="11479"/>
                </a:lnTo>
                <a:lnTo>
                  <a:pt x="16876" y="11358"/>
                </a:lnTo>
                <a:lnTo>
                  <a:pt x="16775" y="11036"/>
                </a:lnTo>
                <a:lnTo>
                  <a:pt x="16735" y="10714"/>
                </a:lnTo>
                <a:lnTo>
                  <a:pt x="16755" y="10392"/>
                </a:lnTo>
                <a:lnTo>
                  <a:pt x="16795" y="10070"/>
                </a:lnTo>
                <a:lnTo>
                  <a:pt x="16876" y="9767"/>
                </a:lnTo>
                <a:lnTo>
                  <a:pt x="16977" y="9465"/>
                </a:lnTo>
                <a:lnTo>
                  <a:pt x="17138" y="9184"/>
                </a:lnTo>
                <a:lnTo>
                  <a:pt x="17339" y="8922"/>
                </a:lnTo>
                <a:close/>
                <a:moveTo>
                  <a:pt x="1692" y="12989"/>
                </a:moveTo>
                <a:lnTo>
                  <a:pt x="1853" y="13010"/>
                </a:lnTo>
                <a:lnTo>
                  <a:pt x="2035" y="13050"/>
                </a:lnTo>
                <a:lnTo>
                  <a:pt x="2196" y="13090"/>
                </a:lnTo>
                <a:lnTo>
                  <a:pt x="2357" y="13171"/>
                </a:lnTo>
                <a:lnTo>
                  <a:pt x="2377" y="13171"/>
                </a:lnTo>
                <a:lnTo>
                  <a:pt x="2337" y="13493"/>
                </a:lnTo>
                <a:lnTo>
                  <a:pt x="2256" y="13795"/>
                </a:lnTo>
                <a:lnTo>
                  <a:pt x="2196" y="13936"/>
                </a:lnTo>
                <a:lnTo>
                  <a:pt x="2115" y="14077"/>
                </a:lnTo>
                <a:lnTo>
                  <a:pt x="2035" y="14198"/>
                </a:lnTo>
                <a:lnTo>
                  <a:pt x="1934" y="14339"/>
                </a:lnTo>
                <a:lnTo>
                  <a:pt x="1733" y="14480"/>
                </a:lnTo>
                <a:lnTo>
                  <a:pt x="1612" y="14580"/>
                </a:lnTo>
                <a:lnTo>
                  <a:pt x="1491" y="14701"/>
                </a:lnTo>
                <a:lnTo>
                  <a:pt x="1310" y="14621"/>
                </a:lnTo>
                <a:lnTo>
                  <a:pt x="1149" y="14500"/>
                </a:lnTo>
                <a:lnTo>
                  <a:pt x="1008" y="14359"/>
                </a:lnTo>
                <a:lnTo>
                  <a:pt x="907" y="14198"/>
                </a:lnTo>
                <a:lnTo>
                  <a:pt x="826" y="14037"/>
                </a:lnTo>
                <a:lnTo>
                  <a:pt x="786" y="13855"/>
                </a:lnTo>
                <a:lnTo>
                  <a:pt x="786" y="13694"/>
                </a:lnTo>
                <a:lnTo>
                  <a:pt x="826" y="13513"/>
                </a:lnTo>
                <a:lnTo>
                  <a:pt x="867" y="13433"/>
                </a:lnTo>
                <a:lnTo>
                  <a:pt x="907" y="13352"/>
                </a:lnTo>
                <a:lnTo>
                  <a:pt x="967" y="13292"/>
                </a:lnTo>
                <a:lnTo>
                  <a:pt x="1048" y="13211"/>
                </a:lnTo>
                <a:lnTo>
                  <a:pt x="1189" y="13110"/>
                </a:lnTo>
                <a:lnTo>
                  <a:pt x="1350" y="13050"/>
                </a:lnTo>
                <a:lnTo>
                  <a:pt x="1531" y="13010"/>
                </a:lnTo>
                <a:lnTo>
                  <a:pt x="1692" y="12989"/>
                </a:lnTo>
                <a:close/>
                <a:moveTo>
                  <a:pt x="15547" y="14097"/>
                </a:moveTo>
                <a:lnTo>
                  <a:pt x="15486" y="14117"/>
                </a:lnTo>
                <a:lnTo>
                  <a:pt x="15426" y="14157"/>
                </a:lnTo>
                <a:lnTo>
                  <a:pt x="15386" y="14198"/>
                </a:lnTo>
                <a:lnTo>
                  <a:pt x="15345" y="14319"/>
                </a:lnTo>
                <a:lnTo>
                  <a:pt x="15325" y="14439"/>
                </a:lnTo>
                <a:lnTo>
                  <a:pt x="15345" y="14560"/>
                </a:lnTo>
                <a:lnTo>
                  <a:pt x="15426" y="14661"/>
                </a:lnTo>
                <a:lnTo>
                  <a:pt x="15466" y="14701"/>
                </a:lnTo>
                <a:lnTo>
                  <a:pt x="15527" y="14741"/>
                </a:lnTo>
                <a:lnTo>
                  <a:pt x="15587" y="14741"/>
                </a:lnTo>
                <a:lnTo>
                  <a:pt x="15668" y="14762"/>
                </a:lnTo>
                <a:lnTo>
                  <a:pt x="15748" y="14741"/>
                </a:lnTo>
                <a:lnTo>
                  <a:pt x="15809" y="14721"/>
                </a:lnTo>
                <a:lnTo>
                  <a:pt x="15849" y="14681"/>
                </a:lnTo>
                <a:lnTo>
                  <a:pt x="15909" y="14641"/>
                </a:lnTo>
                <a:lnTo>
                  <a:pt x="15950" y="14520"/>
                </a:lnTo>
                <a:lnTo>
                  <a:pt x="15970" y="14399"/>
                </a:lnTo>
                <a:lnTo>
                  <a:pt x="15929" y="14278"/>
                </a:lnTo>
                <a:lnTo>
                  <a:pt x="15869" y="14178"/>
                </a:lnTo>
                <a:lnTo>
                  <a:pt x="15829" y="14137"/>
                </a:lnTo>
                <a:lnTo>
                  <a:pt x="15768" y="14117"/>
                </a:lnTo>
                <a:lnTo>
                  <a:pt x="15708" y="14097"/>
                </a:lnTo>
                <a:close/>
                <a:moveTo>
                  <a:pt x="20924" y="14077"/>
                </a:moveTo>
                <a:lnTo>
                  <a:pt x="20722" y="14258"/>
                </a:lnTo>
                <a:lnTo>
                  <a:pt x="20521" y="14460"/>
                </a:lnTo>
                <a:lnTo>
                  <a:pt x="20440" y="14580"/>
                </a:lnTo>
                <a:lnTo>
                  <a:pt x="20360" y="14681"/>
                </a:lnTo>
                <a:lnTo>
                  <a:pt x="20319" y="14822"/>
                </a:lnTo>
                <a:lnTo>
                  <a:pt x="20279" y="14943"/>
                </a:lnTo>
                <a:lnTo>
                  <a:pt x="19816" y="14540"/>
                </a:lnTo>
                <a:lnTo>
                  <a:pt x="19615" y="14359"/>
                </a:lnTo>
                <a:lnTo>
                  <a:pt x="19856" y="14339"/>
                </a:lnTo>
                <a:lnTo>
                  <a:pt x="20098" y="14319"/>
                </a:lnTo>
                <a:lnTo>
                  <a:pt x="20541" y="14198"/>
                </a:lnTo>
                <a:lnTo>
                  <a:pt x="20722" y="14137"/>
                </a:lnTo>
                <a:lnTo>
                  <a:pt x="20924" y="14077"/>
                </a:lnTo>
                <a:close/>
                <a:moveTo>
                  <a:pt x="3062" y="13735"/>
                </a:moveTo>
                <a:lnTo>
                  <a:pt x="3243" y="13835"/>
                </a:lnTo>
                <a:lnTo>
                  <a:pt x="3344" y="13876"/>
                </a:lnTo>
                <a:lnTo>
                  <a:pt x="3444" y="13896"/>
                </a:lnTo>
                <a:lnTo>
                  <a:pt x="3323" y="14198"/>
                </a:lnTo>
                <a:lnTo>
                  <a:pt x="3243" y="14500"/>
                </a:lnTo>
                <a:lnTo>
                  <a:pt x="3082" y="15124"/>
                </a:lnTo>
                <a:lnTo>
                  <a:pt x="2981" y="15044"/>
                </a:lnTo>
                <a:lnTo>
                  <a:pt x="2921" y="15023"/>
                </a:lnTo>
                <a:lnTo>
                  <a:pt x="2840" y="15003"/>
                </a:lnTo>
                <a:lnTo>
                  <a:pt x="2337" y="14943"/>
                </a:lnTo>
                <a:lnTo>
                  <a:pt x="2578" y="14762"/>
                </a:lnTo>
                <a:lnTo>
                  <a:pt x="2679" y="14661"/>
                </a:lnTo>
                <a:lnTo>
                  <a:pt x="2760" y="14540"/>
                </a:lnTo>
                <a:lnTo>
                  <a:pt x="2840" y="14419"/>
                </a:lnTo>
                <a:lnTo>
                  <a:pt x="2921" y="14298"/>
                </a:lnTo>
                <a:lnTo>
                  <a:pt x="2981" y="14157"/>
                </a:lnTo>
                <a:lnTo>
                  <a:pt x="3021" y="14016"/>
                </a:lnTo>
                <a:lnTo>
                  <a:pt x="3062" y="13876"/>
                </a:lnTo>
                <a:lnTo>
                  <a:pt x="3062" y="13735"/>
                </a:lnTo>
                <a:close/>
                <a:moveTo>
                  <a:pt x="21951" y="14077"/>
                </a:moveTo>
                <a:lnTo>
                  <a:pt x="21971" y="14178"/>
                </a:lnTo>
                <a:lnTo>
                  <a:pt x="21689" y="14439"/>
                </a:lnTo>
                <a:lnTo>
                  <a:pt x="21427" y="14721"/>
                </a:lnTo>
                <a:lnTo>
                  <a:pt x="21266" y="14903"/>
                </a:lnTo>
                <a:lnTo>
                  <a:pt x="21105" y="15104"/>
                </a:lnTo>
                <a:lnTo>
                  <a:pt x="20984" y="15305"/>
                </a:lnTo>
                <a:lnTo>
                  <a:pt x="20863" y="15527"/>
                </a:lnTo>
                <a:lnTo>
                  <a:pt x="20682" y="15346"/>
                </a:lnTo>
                <a:lnTo>
                  <a:pt x="20501" y="15144"/>
                </a:lnTo>
                <a:lnTo>
                  <a:pt x="20621" y="15104"/>
                </a:lnTo>
                <a:lnTo>
                  <a:pt x="20722" y="15044"/>
                </a:lnTo>
                <a:lnTo>
                  <a:pt x="20903" y="14882"/>
                </a:lnTo>
                <a:lnTo>
                  <a:pt x="21085" y="14721"/>
                </a:lnTo>
                <a:lnTo>
                  <a:pt x="21246" y="14560"/>
                </a:lnTo>
                <a:lnTo>
                  <a:pt x="21407" y="14439"/>
                </a:lnTo>
                <a:lnTo>
                  <a:pt x="21588" y="14319"/>
                </a:lnTo>
                <a:lnTo>
                  <a:pt x="21951" y="14077"/>
                </a:lnTo>
                <a:close/>
                <a:moveTo>
                  <a:pt x="22092" y="15184"/>
                </a:moveTo>
                <a:lnTo>
                  <a:pt x="22192" y="16352"/>
                </a:lnTo>
                <a:lnTo>
                  <a:pt x="22112" y="16373"/>
                </a:lnTo>
                <a:lnTo>
                  <a:pt x="22051" y="16413"/>
                </a:lnTo>
                <a:lnTo>
                  <a:pt x="21749" y="16654"/>
                </a:lnTo>
                <a:lnTo>
                  <a:pt x="21528" y="16312"/>
                </a:lnTo>
                <a:lnTo>
                  <a:pt x="21286" y="15990"/>
                </a:lnTo>
                <a:lnTo>
                  <a:pt x="21467" y="15849"/>
                </a:lnTo>
                <a:lnTo>
                  <a:pt x="21628" y="15688"/>
                </a:lnTo>
                <a:lnTo>
                  <a:pt x="21930" y="15325"/>
                </a:lnTo>
                <a:lnTo>
                  <a:pt x="22092" y="15184"/>
                </a:lnTo>
                <a:close/>
                <a:moveTo>
                  <a:pt x="11076" y="10935"/>
                </a:moveTo>
                <a:lnTo>
                  <a:pt x="11036" y="11540"/>
                </a:lnTo>
                <a:lnTo>
                  <a:pt x="11016" y="12144"/>
                </a:lnTo>
                <a:lnTo>
                  <a:pt x="11016" y="12748"/>
                </a:lnTo>
                <a:lnTo>
                  <a:pt x="11036" y="13956"/>
                </a:lnTo>
                <a:lnTo>
                  <a:pt x="11036" y="14923"/>
                </a:lnTo>
                <a:lnTo>
                  <a:pt x="11056" y="15889"/>
                </a:lnTo>
                <a:lnTo>
                  <a:pt x="11056" y="15889"/>
                </a:lnTo>
                <a:lnTo>
                  <a:pt x="10875" y="15728"/>
                </a:lnTo>
                <a:lnTo>
                  <a:pt x="10794" y="15648"/>
                </a:lnTo>
                <a:lnTo>
                  <a:pt x="10694" y="15607"/>
                </a:lnTo>
                <a:lnTo>
                  <a:pt x="10593" y="15567"/>
                </a:lnTo>
                <a:lnTo>
                  <a:pt x="10412" y="15567"/>
                </a:lnTo>
                <a:lnTo>
                  <a:pt x="10351" y="15607"/>
                </a:lnTo>
                <a:lnTo>
                  <a:pt x="10271" y="15648"/>
                </a:lnTo>
                <a:lnTo>
                  <a:pt x="10210" y="15688"/>
                </a:lnTo>
                <a:lnTo>
                  <a:pt x="10170" y="15748"/>
                </a:lnTo>
                <a:lnTo>
                  <a:pt x="10130" y="15829"/>
                </a:lnTo>
                <a:lnTo>
                  <a:pt x="9969" y="15889"/>
                </a:lnTo>
                <a:lnTo>
                  <a:pt x="9828" y="15970"/>
                </a:lnTo>
                <a:lnTo>
                  <a:pt x="9566" y="16171"/>
                </a:lnTo>
                <a:lnTo>
                  <a:pt x="9365" y="16292"/>
                </a:lnTo>
                <a:lnTo>
                  <a:pt x="9183" y="16393"/>
                </a:lnTo>
                <a:lnTo>
                  <a:pt x="8781" y="16574"/>
                </a:lnTo>
                <a:lnTo>
                  <a:pt x="8559" y="16654"/>
                </a:lnTo>
                <a:lnTo>
                  <a:pt x="8338" y="16735"/>
                </a:lnTo>
                <a:lnTo>
                  <a:pt x="7875" y="16836"/>
                </a:lnTo>
                <a:lnTo>
                  <a:pt x="7411" y="16916"/>
                </a:lnTo>
                <a:lnTo>
                  <a:pt x="6928" y="16936"/>
                </a:lnTo>
                <a:lnTo>
                  <a:pt x="6505" y="16936"/>
                </a:lnTo>
                <a:lnTo>
                  <a:pt x="6062" y="16876"/>
                </a:lnTo>
                <a:lnTo>
                  <a:pt x="5639" y="16795"/>
                </a:lnTo>
                <a:lnTo>
                  <a:pt x="5216" y="16675"/>
                </a:lnTo>
                <a:lnTo>
                  <a:pt x="4975" y="16594"/>
                </a:lnTo>
                <a:lnTo>
                  <a:pt x="4773" y="16493"/>
                </a:lnTo>
                <a:lnTo>
                  <a:pt x="4552" y="16373"/>
                </a:lnTo>
                <a:lnTo>
                  <a:pt x="4371" y="16232"/>
                </a:lnTo>
                <a:lnTo>
                  <a:pt x="4270" y="16111"/>
                </a:lnTo>
                <a:lnTo>
                  <a:pt x="4210" y="16010"/>
                </a:lnTo>
                <a:lnTo>
                  <a:pt x="4129" y="15889"/>
                </a:lnTo>
                <a:lnTo>
                  <a:pt x="4048" y="15789"/>
                </a:lnTo>
                <a:lnTo>
                  <a:pt x="4129" y="15325"/>
                </a:lnTo>
                <a:lnTo>
                  <a:pt x="4189" y="14842"/>
                </a:lnTo>
                <a:lnTo>
                  <a:pt x="4230" y="14480"/>
                </a:lnTo>
                <a:lnTo>
                  <a:pt x="4411" y="14621"/>
                </a:lnTo>
                <a:lnTo>
                  <a:pt x="4592" y="14741"/>
                </a:lnTo>
                <a:lnTo>
                  <a:pt x="4773" y="14842"/>
                </a:lnTo>
                <a:lnTo>
                  <a:pt x="4955" y="14923"/>
                </a:lnTo>
                <a:lnTo>
                  <a:pt x="5337" y="15064"/>
                </a:lnTo>
                <a:lnTo>
                  <a:pt x="5720" y="15184"/>
                </a:lnTo>
                <a:lnTo>
                  <a:pt x="6123" y="15245"/>
                </a:lnTo>
                <a:lnTo>
                  <a:pt x="6344" y="15265"/>
                </a:lnTo>
                <a:lnTo>
                  <a:pt x="6545" y="15265"/>
                </a:lnTo>
                <a:lnTo>
                  <a:pt x="6767" y="15245"/>
                </a:lnTo>
                <a:lnTo>
                  <a:pt x="6968" y="15225"/>
                </a:lnTo>
                <a:lnTo>
                  <a:pt x="7170" y="15205"/>
                </a:lnTo>
                <a:lnTo>
                  <a:pt x="7371" y="15144"/>
                </a:lnTo>
                <a:lnTo>
                  <a:pt x="7774" y="15023"/>
                </a:lnTo>
                <a:lnTo>
                  <a:pt x="8156" y="14862"/>
                </a:lnTo>
                <a:lnTo>
                  <a:pt x="8519" y="14661"/>
                </a:lnTo>
                <a:lnTo>
                  <a:pt x="8861" y="14399"/>
                </a:lnTo>
                <a:lnTo>
                  <a:pt x="9183" y="14137"/>
                </a:lnTo>
                <a:lnTo>
                  <a:pt x="9345" y="13976"/>
                </a:lnTo>
                <a:lnTo>
                  <a:pt x="9486" y="13795"/>
                </a:lnTo>
                <a:lnTo>
                  <a:pt x="9626" y="13614"/>
                </a:lnTo>
                <a:lnTo>
                  <a:pt x="9767" y="13412"/>
                </a:lnTo>
                <a:lnTo>
                  <a:pt x="10009" y="13030"/>
                </a:lnTo>
                <a:lnTo>
                  <a:pt x="10210" y="12607"/>
                </a:lnTo>
                <a:lnTo>
                  <a:pt x="10633" y="11761"/>
                </a:lnTo>
                <a:lnTo>
                  <a:pt x="10835" y="11338"/>
                </a:lnTo>
                <a:lnTo>
                  <a:pt x="11076" y="10935"/>
                </a:lnTo>
                <a:close/>
                <a:moveTo>
                  <a:pt x="15648" y="8740"/>
                </a:moveTo>
                <a:lnTo>
                  <a:pt x="15768" y="8801"/>
                </a:lnTo>
                <a:lnTo>
                  <a:pt x="15909" y="8841"/>
                </a:lnTo>
                <a:lnTo>
                  <a:pt x="16111" y="8902"/>
                </a:lnTo>
                <a:lnTo>
                  <a:pt x="15970" y="9224"/>
                </a:lnTo>
                <a:lnTo>
                  <a:pt x="15849" y="9566"/>
                </a:lnTo>
                <a:lnTo>
                  <a:pt x="15768" y="9908"/>
                </a:lnTo>
                <a:lnTo>
                  <a:pt x="15728" y="10271"/>
                </a:lnTo>
                <a:lnTo>
                  <a:pt x="15708" y="10633"/>
                </a:lnTo>
                <a:lnTo>
                  <a:pt x="15728" y="10996"/>
                </a:lnTo>
                <a:lnTo>
                  <a:pt x="15768" y="11358"/>
                </a:lnTo>
                <a:lnTo>
                  <a:pt x="15849" y="11701"/>
                </a:lnTo>
                <a:lnTo>
                  <a:pt x="15909" y="11922"/>
                </a:lnTo>
                <a:lnTo>
                  <a:pt x="15990" y="12144"/>
                </a:lnTo>
                <a:lnTo>
                  <a:pt x="16091" y="12345"/>
                </a:lnTo>
                <a:lnTo>
                  <a:pt x="16191" y="12546"/>
                </a:lnTo>
                <a:lnTo>
                  <a:pt x="16312" y="12728"/>
                </a:lnTo>
                <a:lnTo>
                  <a:pt x="16433" y="12909"/>
                </a:lnTo>
                <a:lnTo>
                  <a:pt x="16574" y="13090"/>
                </a:lnTo>
                <a:lnTo>
                  <a:pt x="16735" y="13251"/>
                </a:lnTo>
                <a:lnTo>
                  <a:pt x="16654" y="13271"/>
                </a:lnTo>
                <a:lnTo>
                  <a:pt x="16594" y="13292"/>
                </a:lnTo>
                <a:lnTo>
                  <a:pt x="16554" y="13332"/>
                </a:lnTo>
                <a:lnTo>
                  <a:pt x="16513" y="13392"/>
                </a:lnTo>
                <a:lnTo>
                  <a:pt x="16473" y="13493"/>
                </a:lnTo>
                <a:lnTo>
                  <a:pt x="16453" y="13614"/>
                </a:lnTo>
                <a:lnTo>
                  <a:pt x="16493" y="13735"/>
                </a:lnTo>
                <a:lnTo>
                  <a:pt x="16554" y="13835"/>
                </a:lnTo>
                <a:lnTo>
                  <a:pt x="16614" y="13876"/>
                </a:lnTo>
                <a:lnTo>
                  <a:pt x="16675" y="13896"/>
                </a:lnTo>
                <a:lnTo>
                  <a:pt x="16735" y="13916"/>
                </a:lnTo>
                <a:lnTo>
                  <a:pt x="16836" y="13916"/>
                </a:lnTo>
                <a:lnTo>
                  <a:pt x="16876" y="13896"/>
                </a:lnTo>
                <a:lnTo>
                  <a:pt x="16936" y="13876"/>
                </a:lnTo>
                <a:lnTo>
                  <a:pt x="17017" y="13835"/>
                </a:lnTo>
                <a:lnTo>
                  <a:pt x="17057" y="13755"/>
                </a:lnTo>
                <a:lnTo>
                  <a:pt x="17097" y="13674"/>
                </a:lnTo>
                <a:lnTo>
                  <a:pt x="17097" y="13594"/>
                </a:lnTo>
                <a:lnTo>
                  <a:pt x="17319" y="13755"/>
                </a:lnTo>
                <a:lnTo>
                  <a:pt x="17540" y="13896"/>
                </a:lnTo>
                <a:lnTo>
                  <a:pt x="17782" y="14016"/>
                </a:lnTo>
                <a:lnTo>
                  <a:pt x="18044" y="14137"/>
                </a:lnTo>
                <a:lnTo>
                  <a:pt x="18024" y="14157"/>
                </a:lnTo>
                <a:lnTo>
                  <a:pt x="17943" y="14319"/>
                </a:lnTo>
                <a:lnTo>
                  <a:pt x="17903" y="14480"/>
                </a:lnTo>
                <a:lnTo>
                  <a:pt x="17863" y="14621"/>
                </a:lnTo>
                <a:lnTo>
                  <a:pt x="17802" y="14741"/>
                </a:lnTo>
                <a:lnTo>
                  <a:pt x="17702" y="14842"/>
                </a:lnTo>
                <a:lnTo>
                  <a:pt x="17621" y="14943"/>
                </a:lnTo>
                <a:lnTo>
                  <a:pt x="17319" y="15265"/>
                </a:lnTo>
                <a:lnTo>
                  <a:pt x="17158" y="15426"/>
                </a:lnTo>
                <a:lnTo>
                  <a:pt x="16977" y="15567"/>
                </a:lnTo>
                <a:lnTo>
                  <a:pt x="16856" y="15627"/>
                </a:lnTo>
                <a:lnTo>
                  <a:pt x="16755" y="15688"/>
                </a:lnTo>
                <a:lnTo>
                  <a:pt x="16634" y="15728"/>
                </a:lnTo>
                <a:lnTo>
                  <a:pt x="16534" y="15768"/>
                </a:lnTo>
                <a:lnTo>
                  <a:pt x="16292" y="15789"/>
                </a:lnTo>
                <a:lnTo>
                  <a:pt x="16070" y="15768"/>
                </a:lnTo>
                <a:lnTo>
                  <a:pt x="15829" y="15708"/>
                </a:lnTo>
                <a:lnTo>
                  <a:pt x="15627" y="15607"/>
                </a:lnTo>
                <a:lnTo>
                  <a:pt x="15426" y="15487"/>
                </a:lnTo>
                <a:lnTo>
                  <a:pt x="15225" y="15325"/>
                </a:lnTo>
                <a:lnTo>
                  <a:pt x="15144" y="15245"/>
                </a:lnTo>
                <a:lnTo>
                  <a:pt x="15084" y="15164"/>
                </a:lnTo>
                <a:lnTo>
                  <a:pt x="14963" y="14963"/>
                </a:lnTo>
                <a:lnTo>
                  <a:pt x="14902" y="14741"/>
                </a:lnTo>
                <a:lnTo>
                  <a:pt x="14882" y="14540"/>
                </a:lnTo>
                <a:lnTo>
                  <a:pt x="14902" y="14319"/>
                </a:lnTo>
                <a:lnTo>
                  <a:pt x="14943" y="14097"/>
                </a:lnTo>
                <a:lnTo>
                  <a:pt x="15023" y="13876"/>
                </a:lnTo>
                <a:lnTo>
                  <a:pt x="15144" y="13694"/>
                </a:lnTo>
                <a:lnTo>
                  <a:pt x="15285" y="13513"/>
                </a:lnTo>
                <a:lnTo>
                  <a:pt x="15466" y="13372"/>
                </a:lnTo>
                <a:lnTo>
                  <a:pt x="15829" y="13110"/>
                </a:lnTo>
                <a:lnTo>
                  <a:pt x="15929" y="13050"/>
                </a:lnTo>
                <a:lnTo>
                  <a:pt x="16050" y="12949"/>
                </a:lnTo>
                <a:lnTo>
                  <a:pt x="16111" y="12889"/>
                </a:lnTo>
                <a:lnTo>
                  <a:pt x="16151" y="12849"/>
                </a:lnTo>
                <a:lnTo>
                  <a:pt x="16151" y="12788"/>
                </a:lnTo>
                <a:lnTo>
                  <a:pt x="16131" y="12728"/>
                </a:lnTo>
                <a:lnTo>
                  <a:pt x="16030" y="12607"/>
                </a:lnTo>
                <a:lnTo>
                  <a:pt x="15929" y="12546"/>
                </a:lnTo>
                <a:lnTo>
                  <a:pt x="15789" y="12506"/>
                </a:lnTo>
                <a:lnTo>
                  <a:pt x="15668" y="12486"/>
                </a:lnTo>
                <a:lnTo>
                  <a:pt x="15527" y="12506"/>
                </a:lnTo>
                <a:lnTo>
                  <a:pt x="15386" y="12526"/>
                </a:lnTo>
                <a:lnTo>
                  <a:pt x="15245" y="12587"/>
                </a:lnTo>
                <a:lnTo>
                  <a:pt x="15124" y="12647"/>
                </a:lnTo>
                <a:lnTo>
                  <a:pt x="14963" y="12728"/>
                </a:lnTo>
                <a:lnTo>
                  <a:pt x="14842" y="12828"/>
                </a:lnTo>
                <a:lnTo>
                  <a:pt x="14701" y="12929"/>
                </a:lnTo>
                <a:lnTo>
                  <a:pt x="14600" y="13050"/>
                </a:lnTo>
                <a:lnTo>
                  <a:pt x="14379" y="13312"/>
                </a:lnTo>
                <a:lnTo>
                  <a:pt x="14218" y="13614"/>
                </a:lnTo>
                <a:lnTo>
                  <a:pt x="14097" y="13855"/>
                </a:lnTo>
                <a:lnTo>
                  <a:pt x="14037" y="14097"/>
                </a:lnTo>
                <a:lnTo>
                  <a:pt x="13996" y="14359"/>
                </a:lnTo>
                <a:lnTo>
                  <a:pt x="14016" y="14621"/>
                </a:lnTo>
                <a:lnTo>
                  <a:pt x="14057" y="14862"/>
                </a:lnTo>
                <a:lnTo>
                  <a:pt x="14117" y="15104"/>
                </a:lnTo>
                <a:lnTo>
                  <a:pt x="14218" y="15346"/>
                </a:lnTo>
                <a:lnTo>
                  <a:pt x="14339" y="15567"/>
                </a:lnTo>
                <a:lnTo>
                  <a:pt x="14278" y="15708"/>
                </a:lnTo>
                <a:lnTo>
                  <a:pt x="14218" y="15869"/>
                </a:lnTo>
                <a:lnTo>
                  <a:pt x="14198" y="16030"/>
                </a:lnTo>
                <a:lnTo>
                  <a:pt x="14178" y="16211"/>
                </a:lnTo>
                <a:lnTo>
                  <a:pt x="14198" y="16534"/>
                </a:lnTo>
                <a:lnTo>
                  <a:pt x="14218" y="16856"/>
                </a:lnTo>
                <a:lnTo>
                  <a:pt x="14238" y="16936"/>
                </a:lnTo>
                <a:lnTo>
                  <a:pt x="13996" y="16916"/>
                </a:lnTo>
                <a:lnTo>
                  <a:pt x="13755" y="16896"/>
                </a:lnTo>
                <a:lnTo>
                  <a:pt x="13251" y="16896"/>
                </a:lnTo>
                <a:lnTo>
                  <a:pt x="12748" y="16957"/>
                </a:lnTo>
                <a:lnTo>
                  <a:pt x="12244" y="17037"/>
                </a:lnTo>
                <a:lnTo>
                  <a:pt x="12224" y="14037"/>
                </a:lnTo>
                <a:lnTo>
                  <a:pt x="12204" y="11640"/>
                </a:lnTo>
                <a:lnTo>
                  <a:pt x="12204" y="11197"/>
                </a:lnTo>
                <a:lnTo>
                  <a:pt x="12184" y="10754"/>
                </a:lnTo>
                <a:lnTo>
                  <a:pt x="12144" y="10533"/>
                </a:lnTo>
                <a:lnTo>
                  <a:pt x="12103" y="10331"/>
                </a:lnTo>
                <a:lnTo>
                  <a:pt x="12043" y="10130"/>
                </a:lnTo>
                <a:lnTo>
                  <a:pt x="11942" y="9929"/>
                </a:lnTo>
                <a:lnTo>
                  <a:pt x="12164" y="9767"/>
                </a:lnTo>
                <a:lnTo>
                  <a:pt x="12526" y="10029"/>
                </a:lnTo>
                <a:lnTo>
                  <a:pt x="12909" y="10271"/>
                </a:lnTo>
                <a:lnTo>
                  <a:pt x="13291" y="10513"/>
                </a:lnTo>
                <a:lnTo>
                  <a:pt x="13694" y="10714"/>
                </a:lnTo>
                <a:lnTo>
                  <a:pt x="13795" y="10754"/>
                </a:lnTo>
                <a:lnTo>
                  <a:pt x="13916" y="10754"/>
                </a:lnTo>
                <a:lnTo>
                  <a:pt x="14016" y="10734"/>
                </a:lnTo>
                <a:lnTo>
                  <a:pt x="14117" y="10674"/>
                </a:lnTo>
                <a:lnTo>
                  <a:pt x="14218" y="10694"/>
                </a:lnTo>
                <a:lnTo>
                  <a:pt x="14318" y="10694"/>
                </a:lnTo>
                <a:lnTo>
                  <a:pt x="14399" y="10654"/>
                </a:lnTo>
                <a:lnTo>
                  <a:pt x="14480" y="10593"/>
                </a:lnTo>
                <a:lnTo>
                  <a:pt x="14802" y="10231"/>
                </a:lnTo>
                <a:lnTo>
                  <a:pt x="14943" y="10049"/>
                </a:lnTo>
                <a:lnTo>
                  <a:pt x="15104" y="9848"/>
                </a:lnTo>
                <a:lnTo>
                  <a:pt x="15345" y="9506"/>
                </a:lnTo>
                <a:lnTo>
                  <a:pt x="15466" y="9324"/>
                </a:lnTo>
                <a:lnTo>
                  <a:pt x="15527" y="9123"/>
                </a:lnTo>
                <a:lnTo>
                  <a:pt x="15648" y="8740"/>
                </a:lnTo>
                <a:close/>
                <a:moveTo>
                  <a:pt x="18165" y="14178"/>
                </a:moveTo>
                <a:lnTo>
                  <a:pt x="18527" y="14278"/>
                </a:lnTo>
                <a:lnTo>
                  <a:pt x="18507" y="14419"/>
                </a:lnTo>
                <a:lnTo>
                  <a:pt x="18507" y="14540"/>
                </a:lnTo>
                <a:lnTo>
                  <a:pt x="18547" y="14661"/>
                </a:lnTo>
                <a:lnTo>
                  <a:pt x="18608" y="14782"/>
                </a:lnTo>
                <a:lnTo>
                  <a:pt x="18688" y="14882"/>
                </a:lnTo>
                <a:lnTo>
                  <a:pt x="18769" y="14983"/>
                </a:lnTo>
                <a:lnTo>
                  <a:pt x="18950" y="15144"/>
                </a:lnTo>
                <a:lnTo>
                  <a:pt x="19131" y="15305"/>
                </a:lnTo>
                <a:lnTo>
                  <a:pt x="19534" y="15668"/>
                </a:lnTo>
                <a:lnTo>
                  <a:pt x="19897" y="16050"/>
                </a:lnTo>
                <a:lnTo>
                  <a:pt x="20239" y="16453"/>
                </a:lnTo>
                <a:lnTo>
                  <a:pt x="20561" y="16876"/>
                </a:lnTo>
                <a:lnTo>
                  <a:pt x="20722" y="17138"/>
                </a:lnTo>
                <a:lnTo>
                  <a:pt x="20903" y="17400"/>
                </a:lnTo>
                <a:lnTo>
                  <a:pt x="20682" y="17581"/>
                </a:lnTo>
                <a:lnTo>
                  <a:pt x="20440" y="17742"/>
                </a:lnTo>
                <a:lnTo>
                  <a:pt x="20199" y="17883"/>
                </a:lnTo>
                <a:lnTo>
                  <a:pt x="19937" y="18024"/>
                </a:lnTo>
                <a:lnTo>
                  <a:pt x="19534" y="18205"/>
                </a:lnTo>
                <a:lnTo>
                  <a:pt x="19131" y="18346"/>
                </a:lnTo>
                <a:lnTo>
                  <a:pt x="18708" y="18467"/>
                </a:lnTo>
                <a:lnTo>
                  <a:pt x="18286" y="18547"/>
                </a:lnTo>
                <a:lnTo>
                  <a:pt x="18104" y="18366"/>
                </a:lnTo>
                <a:lnTo>
                  <a:pt x="17923" y="18205"/>
                </a:lnTo>
                <a:lnTo>
                  <a:pt x="17540" y="17903"/>
                </a:lnTo>
                <a:lnTo>
                  <a:pt x="17379" y="17762"/>
                </a:lnTo>
                <a:lnTo>
                  <a:pt x="17218" y="17581"/>
                </a:lnTo>
                <a:lnTo>
                  <a:pt x="17077" y="17400"/>
                </a:lnTo>
                <a:lnTo>
                  <a:pt x="16936" y="17218"/>
                </a:lnTo>
                <a:lnTo>
                  <a:pt x="16795" y="16957"/>
                </a:lnTo>
                <a:lnTo>
                  <a:pt x="16554" y="16614"/>
                </a:lnTo>
                <a:lnTo>
                  <a:pt x="16755" y="16574"/>
                </a:lnTo>
                <a:lnTo>
                  <a:pt x="16956" y="16514"/>
                </a:lnTo>
                <a:lnTo>
                  <a:pt x="17158" y="16433"/>
                </a:lnTo>
                <a:lnTo>
                  <a:pt x="17359" y="16332"/>
                </a:lnTo>
                <a:lnTo>
                  <a:pt x="17500" y="16252"/>
                </a:lnTo>
                <a:lnTo>
                  <a:pt x="17641" y="16151"/>
                </a:lnTo>
                <a:lnTo>
                  <a:pt x="17762" y="16030"/>
                </a:lnTo>
                <a:lnTo>
                  <a:pt x="17863" y="15909"/>
                </a:lnTo>
                <a:lnTo>
                  <a:pt x="17963" y="15768"/>
                </a:lnTo>
                <a:lnTo>
                  <a:pt x="18044" y="15627"/>
                </a:lnTo>
                <a:lnTo>
                  <a:pt x="18124" y="15466"/>
                </a:lnTo>
                <a:lnTo>
                  <a:pt x="18185" y="15325"/>
                </a:lnTo>
                <a:lnTo>
                  <a:pt x="18245" y="15064"/>
                </a:lnTo>
                <a:lnTo>
                  <a:pt x="18265" y="14903"/>
                </a:lnTo>
                <a:lnTo>
                  <a:pt x="18265" y="14741"/>
                </a:lnTo>
                <a:lnTo>
                  <a:pt x="18265" y="14580"/>
                </a:lnTo>
                <a:lnTo>
                  <a:pt x="18245" y="14439"/>
                </a:lnTo>
                <a:lnTo>
                  <a:pt x="18205" y="14298"/>
                </a:lnTo>
                <a:lnTo>
                  <a:pt x="18165" y="14178"/>
                </a:lnTo>
                <a:close/>
                <a:moveTo>
                  <a:pt x="14782" y="16091"/>
                </a:moveTo>
                <a:lnTo>
                  <a:pt x="14822" y="16131"/>
                </a:lnTo>
                <a:lnTo>
                  <a:pt x="15043" y="16292"/>
                </a:lnTo>
                <a:lnTo>
                  <a:pt x="15265" y="16413"/>
                </a:lnTo>
                <a:lnTo>
                  <a:pt x="15486" y="16514"/>
                </a:lnTo>
                <a:lnTo>
                  <a:pt x="15728" y="16594"/>
                </a:lnTo>
                <a:lnTo>
                  <a:pt x="15708" y="16755"/>
                </a:lnTo>
                <a:lnTo>
                  <a:pt x="15728" y="16936"/>
                </a:lnTo>
                <a:lnTo>
                  <a:pt x="15768" y="17118"/>
                </a:lnTo>
                <a:lnTo>
                  <a:pt x="15809" y="17299"/>
                </a:lnTo>
                <a:lnTo>
                  <a:pt x="15950" y="17641"/>
                </a:lnTo>
                <a:lnTo>
                  <a:pt x="16091" y="17923"/>
                </a:lnTo>
                <a:lnTo>
                  <a:pt x="16232" y="18165"/>
                </a:lnTo>
                <a:lnTo>
                  <a:pt x="16413" y="18406"/>
                </a:lnTo>
                <a:lnTo>
                  <a:pt x="16594" y="18648"/>
                </a:lnTo>
                <a:lnTo>
                  <a:pt x="16816" y="18870"/>
                </a:lnTo>
                <a:lnTo>
                  <a:pt x="16493" y="18870"/>
                </a:lnTo>
                <a:lnTo>
                  <a:pt x="16332" y="18829"/>
                </a:lnTo>
                <a:lnTo>
                  <a:pt x="16171" y="18769"/>
                </a:lnTo>
                <a:lnTo>
                  <a:pt x="16030" y="18709"/>
                </a:lnTo>
                <a:lnTo>
                  <a:pt x="15889" y="18628"/>
                </a:lnTo>
                <a:lnTo>
                  <a:pt x="15768" y="18527"/>
                </a:lnTo>
                <a:lnTo>
                  <a:pt x="15648" y="18427"/>
                </a:lnTo>
                <a:lnTo>
                  <a:pt x="15446" y="18205"/>
                </a:lnTo>
                <a:lnTo>
                  <a:pt x="15265" y="17943"/>
                </a:lnTo>
                <a:lnTo>
                  <a:pt x="15084" y="17641"/>
                </a:lnTo>
                <a:lnTo>
                  <a:pt x="14963" y="17339"/>
                </a:lnTo>
                <a:lnTo>
                  <a:pt x="14862" y="17017"/>
                </a:lnTo>
                <a:lnTo>
                  <a:pt x="14802" y="16675"/>
                </a:lnTo>
                <a:lnTo>
                  <a:pt x="14782" y="16393"/>
                </a:lnTo>
                <a:lnTo>
                  <a:pt x="14782" y="16091"/>
                </a:lnTo>
                <a:close/>
                <a:moveTo>
                  <a:pt x="22253" y="17098"/>
                </a:moveTo>
                <a:lnTo>
                  <a:pt x="22353" y="18608"/>
                </a:lnTo>
                <a:lnTo>
                  <a:pt x="22373" y="19333"/>
                </a:lnTo>
                <a:lnTo>
                  <a:pt x="22253" y="19433"/>
                </a:lnTo>
                <a:lnTo>
                  <a:pt x="22112" y="19554"/>
                </a:lnTo>
                <a:lnTo>
                  <a:pt x="21951" y="19655"/>
                </a:lnTo>
                <a:lnTo>
                  <a:pt x="21789" y="19736"/>
                </a:lnTo>
                <a:lnTo>
                  <a:pt x="21628" y="19796"/>
                </a:lnTo>
                <a:lnTo>
                  <a:pt x="21266" y="19937"/>
                </a:lnTo>
                <a:lnTo>
                  <a:pt x="20903" y="20038"/>
                </a:lnTo>
                <a:lnTo>
                  <a:pt x="20521" y="20118"/>
                </a:lnTo>
                <a:lnTo>
                  <a:pt x="20340" y="20138"/>
                </a:lnTo>
                <a:lnTo>
                  <a:pt x="20138" y="20158"/>
                </a:lnTo>
                <a:lnTo>
                  <a:pt x="19897" y="20158"/>
                </a:lnTo>
                <a:lnTo>
                  <a:pt x="19635" y="20118"/>
                </a:lnTo>
                <a:lnTo>
                  <a:pt x="19393" y="20078"/>
                </a:lnTo>
                <a:lnTo>
                  <a:pt x="19131" y="19997"/>
                </a:lnTo>
                <a:lnTo>
                  <a:pt x="18910" y="19897"/>
                </a:lnTo>
                <a:lnTo>
                  <a:pt x="18668" y="19776"/>
                </a:lnTo>
                <a:lnTo>
                  <a:pt x="18447" y="19635"/>
                </a:lnTo>
                <a:lnTo>
                  <a:pt x="18245" y="19494"/>
                </a:lnTo>
                <a:lnTo>
                  <a:pt x="18749" y="19373"/>
                </a:lnTo>
                <a:lnTo>
                  <a:pt x="19252" y="19232"/>
                </a:lnTo>
                <a:lnTo>
                  <a:pt x="19735" y="19051"/>
                </a:lnTo>
                <a:lnTo>
                  <a:pt x="20199" y="18849"/>
                </a:lnTo>
                <a:lnTo>
                  <a:pt x="20581" y="18628"/>
                </a:lnTo>
                <a:lnTo>
                  <a:pt x="20984" y="18386"/>
                </a:lnTo>
                <a:lnTo>
                  <a:pt x="21367" y="18104"/>
                </a:lnTo>
                <a:lnTo>
                  <a:pt x="21709" y="17782"/>
                </a:lnTo>
                <a:lnTo>
                  <a:pt x="21810" y="17722"/>
                </a:lnTo>
                <a:lnTo>
                  <a:pt x="21910" y="17661"/>
                </a:lnTo>
                <a:lnTo>
                  <a:pt x="21971" y="17561"/>
                </a:lnTo>
                <a:lnTo>
                  <a:pt x="22011" y="17440"/>
                </a:lnTo>
                <a:lnTo>
                  <a:pt x="22132" y="17279"/>
                </a:lnTo>
                <a:lnTo>
                  <a:pt x="22253" y="17098"/>
                </a:lnTo>
                <a:close/>
                <a:moveTo>
                  <a:pt x="14339" y="17379"/>
                </a:moveTo>
                <a:lnTo>
                  <a:pt x="14419" y="17682"/>
                </a:lnTo>
                <a:lnTo>
                  <a:pt x="14540" y="17963"/>
                </a:lnTo>
                <a:lnTo>
                  <a:pt x="14681" y="18245"/>
                </a:lnTo>
                <a:lnTo>
                  <a:pt x="14842" y="18507"/>
                </a:lnTo>
                <a:lnTo>
                  <a:pt x="14983" y="18709"/>
                </a:lnTo>
                <a:lnTo>
                  <a:pt x="15144" y="18890"/>
                </a:lnTo>
                <a:lnTo>
                  <a:pt x="15345" y="19071"/>
                </a:lnTo>
                <a:lnTo>
                  <a:pt x="15547" y="19212"/>
                </a:lnTo>
                <a:lnTo>
                  <a:pt x="15768" y="19353"/>
                </a:lnTo>
                <a:lnTo>
                  <a:pt x="16010" y="19454"/>
                </a:lnTo>
                <a:lnTo>
                  <a:pt x="16232" y="19554"/>
                </a:lnTo>
                <a:lnTo>
                  <a:pt x="16493" y="19595"/>
                </a:lnTo>
                <a:lnTo>
                  <a:pt x="16413" y="19937"/>
                </a:lnTo>
                <a:lnTo>
                  <a:pt x="16352" y="20299"/>
                </a:lnTo>
                <a:lnTo>
                  <a:pt x="16292" y="21085"/>
                </a:lnTo>
                <a:lnTo>
                  <a:pt x="16252" y="21870"/>
                </a:lnTo>
                <a:lnTo>
                  <a:pt x="16131" y="23401"/>
                </a:lnTo>
                <a:lnTo>
                  <a:pt x="16030" y="24931"/>
                </a:lnTo>
                <a:lnTo>
                  <a:pt x="15929" y="27347"/>
                </a:lnTo>
                <a:lnTo>
                  <a:pt x="15708" y="27347"/>
                </a:lnTo>
                <a:lnTo>
                  <a:pt x="15507" y="27368"/>
                </a:lnTo>
                <a:lnTo>
                  <a:pt x="15064" y="27428"/>
                </a:lnTo>
                <a:lnTo>
                  <a:pt x="14641" y="27509"/>
                </a:lnTo>
                <a:lnTo>
                  <a:pt x="14218" y="27569"/>
                </a:lnTo>
                <a:lnTo>
                  <a:pt x="13473" y="27650"/>
                </a:lnTo>
                <a:lnTo>
                  <a:pt x="12707" y="27710"/>
                </a:lnTo>
                <a:lnTo>
                  <a:pt x="12567" y="25495"/>
                </a:lnTo>
                <a:lnTo>
                  <a:pt x="12446" y="23280"/>
                </a:lnTo>
                <a:lnTo>
                  <a:pt x="12345" y="21065"/>
                </a:lnTo>
                <a:lnTo>
                  <a:pt x="12264" y="18849"/>
                </a:lnTo>
                <a:lnTo>
                  <a:pt x="12264" y="17722"/>
                </a:lnTo>
                <a:lnTo>
                  <a:pt x="12667" y="17641"/>
                </a:lnTo>
                <a:lnTo>
                  <a:pt x="13090" y="17561"/>
                </a:lnTo>
                <a:lnTo>
                  <a:pt x="13392" y="17520"/>
                </a:lnTo>
                <a:lnTo>
                  <a:pt x="13714" y="17480"/>
                </a:lnTo>
                <a:lnTo>
                  <a:pt x="14016" y="17440"/>
                </a:lnTo>
                <a:lnTo>
                  <a:pt x="14339" y="17379"/>
                </a:lnTo>
                <a:close/>
                <a:moveTo>
                  <a:pt x="17178" y="19836"/>
                </a:moveTo>
                <a:lnTo>
                  <a:pt x="17400" y="20078"/>
                </a:lnTo>
                <a:lnTo>
                  <a:pt x="17641" y="20320"/>
                </a:lnTo>
                <a:lnTo>
                  <a:pt x="17903" y="20521"/>
                </a:lnTo>
                <a:lnTo>
                  <a:pt x="18165" y="20722"/>
                </a:lnTo>
                <a:lnTo>
                  <a:pt x="18104" y="20944"/>
                </a:lnTo>
                <a:lnTo>
                  <a:pt x="18064" y="21165"/>
                </a:lnTo>
                <a:lnTo>
                  <a:pt x="18004" y="21467"/>
                </a:lnTo>
                <a:lnTo>
                  <a:pt x="17943" y="21790"/>
                </a:lnTo>
                <a:lnTo>
                  <a:pt x="17863" y="22414"/>
                </a:lnTo>
                <a:lnTo>
                  <a:pt x="17742" y="23682"/>
                </a:lnTo>
                <a:lnTo>
                  <a:pt x="17641" y="24931"/>
                </a:lnTo>
                <a:lnTo>
                  <a:pt x="17259" y="29865"/>
                </a:lnTo>
                <a:lnTo>
                  <a:pt x="17218" y="30368"/>
                </a:lnTo>
                <a:lnTo>
                  <a:pt x="16594" y="30569"/>
                </a:lnTo>
                <a:lnTo>
                  <a:pt x="16675" y="29180"/>
                </a:lnTo>
                <a:lnTo>
                  <a:pt x="16775" y="27790"/>
                </a:lnTo>
                <a:lnTo>
                  <a:pt x="16977" y="25032"/>
                </a:lnTo>
                <a:lnTo>
                  <a:pt x="17057" y="23501"/>
                </a:lnTo>
                <a:lnTo>
                  <a:pt x="17138" y="21971"/>
                </a:lnTo>
                <a:lnTo>
                  <a:pt x="17198" y="20521"/>
                </a:lnTo>
                <a:lnTo>
                  <a:pt x="17198" y="20179"/>
                </a:lnTo>
                <a:lnTo>
                  <a:pt x="17178" y="19836"/>
                </a:lnTo>
                <a:close/>
                <a:moveTo>
                  <a:pt x="22434" y="20481"/>
                </a:moveTo>
                <a:lnTo>
                  <a:pt x="22454" y="21628"/>
                </a:lnTo>
                <a:lnTo>
                  <a:pt x="22454" y="22756"/>
                </a:lnTo>
                <a:lnTo>
                  <a:pt x="22454" y="23904"/>
                </a:lnTo>
                <a:lnTo>
                  <a:pt x="22414" y="25032"/>
                </a:lnTo>
                <a:lnTo>
                  <a:pt x="22333" y="26683"/>
                </a:lnTo>
                <a:lnTo>
                  <a:pt x="22212" y="28334"/>
                </a:lnTo>
                <a:lnTo>
                  <a:pt x="22152" y="29140"/>
                </a:lnTo>
                <a:lnTo>
                  <a:pt x="22071" y="29965"/>
                </a:lnTo>
                <a:lnTo>
                  <a:pt x="21971" y="30771"/>
                </a:lnTo>
                <a:lnTo>
                  <a:pt x="21910" y="31576"/>
                </a:lnTo>
                <a:lnTo>
                  <a:pt x="21548" y="31657"/>
                </a:lnTo>
                <a:lnTo>
                  <a:pt x="21185" y="31737"/>
                </a:lnTo>
                <a:lnTo>
                  <a:pt x="20642" y="31798"/>
                </a:lnTo>
                <a:lnTo>
                  <a:pt x="20098" y="31858"/>
                </a:lnTo>
                <a:lnTo>
                  <a:pt x="19554" y="31878"/>
                </a:lnTo>
                <a:lnTo>
                  <a:pt x="18608" y="31878"/>
                </a:lnTo>
                <a:lnTo>
                  <a:pt x="18406" y="31858"/>
                </a:lnTo>
                <a:lnTo>
                  <a:pt x="18225" y="31818"/>
                </a:lnTo>
                <a:lnTo>
                  <a:pt x="18205" y="31778"/>
                </a:lnTo>
                <a:lnTo>
                  <a:pt x="18185" y="31697"/>
                </a:lnTo>
                <a:lnTo>
                  <a:pt x="18205" y="31456"/>
                </a:lnTo>
                <a:lnTo>
                  <a:pt x="18245" y="31033"/>
                </a:lnTo>
                <a:lnTo>
                  <a:pt x="18265" y="30872"/>
                </a:lnTo>
                <a:lnTo>
                  <a:pt x="18306" y="30791"/>
                </a:lnTo>
                <a:lnTo>
                  <a:pt x="18306" y="30690"/>
                </a:lnTo>
                <a:lnTo>
                  <a:pt x="18306" y="30610"/>
                </a:lnTo>
                <a:lnTo>
                  <a:pt x="18286" y="30509"/>
                </a:lnTo>
                <a:lnTo>
                  <a:pt x="18406" y="28797"/>
                </a:lnTo>
                <a:lnTo>
                  <a:pt x="18749" y="24528"/>
                </a:lnTo>
                <a:lnTo>
                  <a:pt x="18809" y="23421"/>
                </a:lnTo>
                <a:lnTo>
                  <a:pt x="18870" y="22313"/>
                </a:lnTo>
                <a:lnTo>
                  <a:pt x="18890" y="21769"/>
                </a:lnTo>
                <a:lnTo>
                  <a:pt x="18870" y="21226"/>
                </a:lnTo>
                <a:lnTo>
                  <a:pt x="18870" y="21065"/>
                </a:lnTo>
                <a:lnTo>
                  <a:pt x="19131" y="21145"/>
                </a:lnTo>
                <a:lnTo>
                  <a:pt x="19413" y="21226"/>
                </a:lnTo>
                <a:lnTo>
                  <a:pt x="19695" y="21266"/>
                </a:lnTo>
                <a:lnTo>
                  <a:pt x="19977" y="21306"/>
                </a:lnTo>
                <a:lnTo>
                  <a:pt x="20219" y="21306"/>
                </a:lnTo>
                <a:lnTo>
                  <a:pt x="20481" y="21286"/>
                </a:lnTo>
                <a:lnTo>
                  <a:pt x="20722" y="21266"/>
                </a:lnTo>
                <a:lnTo>
                  <a:pt x="20964" y="21206"/>
                </a:lnTo>
                <a:lnTo>
                  <a:pt x="21205" y="21145"/>
                </a:lnTo>
                <a:lnTo>
                  <a:pt x="21427" y="21065"/>
                </a:lnTo>
                <a:lnTo>
                  <a:pt x="21669" y="20984"/>
                </a:lnTo>
                <a:lnTo>
                  <a:pt x="21890" y="20863"/>
                </a:lnTo>
                <a:lnTo>
                  <a:pt x="22031" y="20783"/>
                </a:lnTo>
                <a:lnTo>
                  <a:pt x="22172" y="20702"/>
                </a:lnTo>
                <a:lnTo>
                  <a:pt x="22434" y="20481"/>
                </a:lnTo>
                <a:close/>
                <a:moveTo>
                  <a:pt x="21608" y="5055"/>
                </a:moveTo>
                <a:lnTo>
                  <a:pt x="21890" y="5075"/>
                </a:lnTo>
                <a:lnTo>
                  <a:pt x="22152" y="5096"/>
                </a:lnTo>
                <a:lnTo>
                  <a:pt x="22434" y="5136"/>
                </a:lnTo>
                <a:lnTo>
                  <a:pt x="22696" y="5196"/>
                </a:lnTo>
                <a:lnTo>
                  <a:pt x="22937" y="5257"/>
                </a:lnTo>
                <a:lnTo>
                  <a:pt x="23199" y="5357"/>
                </a:lnTo>
                <a:lnTo>
                  <a:pt x="23441" y="5458"/>
                </a:lnTo>
                <a:lnTo>
                  <a:pt x="23682" y="5579"/>
                </a:lnTo>
                <a:lnTo>
                  <a:pt x="23904" y="5700"/>
                </a:lnTo>
                <a:lnTo>
                  <a:pt x="24125" y="5861"/>
                </a:lnTo>
                <a:lnTo>
                  <a:pt x="24347" y="6002"/>
                </a:lnTo>
                <a:lnTo>
                  <a:pt x="24568" y="6163"/>
                </a:lnTo>
                <a:lnTo>
                  <a:pt x="24770" y="6344"/>
                </a:lnTo>
                <a:lnTo>
                  <a:pt x="25173" y="6727"/>
                </a:lnTo>
                <a:lnTo>
                  <a:pt x="25132" y="6747"/>
                </a:lnTo>
                <a:lnTo>
                  <a:pt x="24991" y="6888"/>
                </a:lnTo>
                <a:lnTo>
                  <a:pt x="24870" y="7029"/>
                </a:lnTo>
                <a:lnTo>
                  <a:pt x="24770" y="7190"/>
                </a:lnTo>
                <a:lnTo>
                  <a:pt x="24689" y="7331"/>
                </a:lnTo>
                <a:lnTo>
                  <a:pt x="24629" y="7512"/>
                </a:lnTo>
                <a:lnTo>
                  <a:pt x="24568" y="7693"/>
                </a:lnTo>
                <a:lnTo>
                  <a:pt x="24548" y="7875"/>
                </a:lnTo>
                <a:lnTo>
                  <a:pt x="24528" y="8076"/>
                </a:lnTo>
                <a:lnTo>
                  <a:pt x="24528" y="8116"/>
                </a:lnTo>
                <a:lnTo>
                  <a:pt x="24508" y="8217"/>
                </a:lnTo>
                <a:lnTo>
                  <a:pt x="24488" y="8297"/>
                </a:lnTo>
                <a:lnTo>
                  <a:pt x="24488" y="8378"/>
                </a:lnTo>
                <a:lnTo>
                  <a:pt x="24508" y="8459"/>
                </a:lnTo>
                <a:lnTo>
                  <a:pt x="24548" y="8519"/>
                </a:lnTo>
                <a:lnTo>
                  <a:pt x="24589" y="8579"/>
                </a:lnTo>
                <a:lnTo>
                  <a:pt x="24649" y="8640"/>
                </a:lnTo>
                <a:lnTo>
                  <a:pt x="24709" y="8680"/>
                </a:lnTo>
                <a:lnTo>
                  <a:pt x="24770" y="8700"/>
                </a:lnTo>
                <a:lnTo>
                  <a:pt x="24589" y="9043"/>
                </a:lnTo>
                <a:lnTo>
                  <a:pt x="24488" y="9204"/>
                </a:lnTo>
                <a:lnTo>
                  <a:pt x="24427" y="9385"/>
                </a:lnTo>
                <a:lnTo>
                  <a:pt x="24387" y="9546"/>
                </a:lnTo>
                <a:lnTo>
                  <a:pt x="24387" y="9707"/>
                </a:lnTo>
                <a:lnTo>
                  <a:pt x="24407" y="9868"/>
                </a:lnTo>
                <a:lnTo>
                  <a:pt x="24468" y="10029"/>
                </a:lnTo>
                <a:lnTo>
                  <a:pt x="24528" y="10170"/>
                </a:lnTo>
                <a:lnTo>
                  <a:pt x="24629" y="10291"/>
                </a:lnTo>
                <a:lnTo>
                  <a:pt x="24730" y="10412"/>
                </a:lnTo>
                <a:lnTo>
                  <a:pt x="24850" y="10533"/>
                </a:lnTo>
                <a:lnTo>
                  <a:pt x="25011" y="10633"/>
                </a:lnTo>
                <a:lnTo>
                  <a:pt x="25173" y="10714"/>
                </a:lnTo>
                <a:lnTo>
                  <a:pt x="25354" y="10754"/>
                </a:lnTo>
                <a:lnTo>
                  <a:pt x="25515" y="10774"/>
                </a:lnTo>
                <a:lnTo>
                  <a:pt x="25696" y="10774"/>
                </a:lnTo>
                <a:lnTo>
                  <a:pt x="25877" y="10754"/>
                </a:lnTo>
                <a:lnTo>
                  <a:pt x="26059" y="10714"/>
                </a:lnTo>
                <a:lnTo>
                  <a:pt x="26240" y="10654"/>
                </a:lnTo>
                <a:lnTo>
                  <a:pt x="26461" y="10553"/>
                </a:lnTo>
                <a:lnTo>
                  <a:pt x="26683" y="10412"/>
                </a:lnTo>
                <a:lnTo>
                  <a:pt x="26884" y="10251"/>
                </a:lnTo>
                <a:lnTo>
                  <a:pt x="27065" y="10049"/>
                </a:lnTo>
                <a:lnTo>
                  <a:pt x="27227" y="10613"/>
                </a:lnTo>
                <a:lnTo>
                  <a:pt x="27347" y="11177"/>
                </a:lnTo>
                <a:lnTo>
                  <a:pt x="27468" y="11761"/>
                </a:lnTo>
                <a:lnTo>
                  <a:pt x="27549" y="12345"/>
                </a:lnTo>
                <a:lnTo>
                  <a:pt x="27629" y="12929"/>
                </a:lnTo>
                <a:lnTo>
                  <a:pt x="27690" y="13493"/>
                </a:lnTo>
                <a:lnTo>
                  <a:pt x="27811" y="14641"/>
                </a:lnTo>
                <a:lnTo>
                  <a:pt x="27992" y="16634"/>
                </a:lnTo>
                <a:lnTo>
                  <a:pt x="28133" y="18628"/>
                </a:lnTo>
                <a:lnTo>
                  <a:pt x="28254" y="20622"/>
                </a:lnTo>
                <a:lnTo>
                  <a:pt x="28334" y="22615"/>
                </a:lnTo>
                <a:lnTo>
                  <a:pt x="28395" y="25012"/>
                </a:lnTo>
                <a:lnTo>
                  <a:pt x="28435" y="27408"/>
                </a:lnTo>
                <a:lnTo>
                  <a:pt x="28415" y="29784"/>
                </a:lnTo>
                <a:lnTo>
                  <a:pt x="28354" y="32180"/>
                </a:lnTo>
                <a:lnTo>
                  <a:pt x="27831" y="32241"/>
                </a:lnTo>
                <a:lnTo>
                  <a:pt x="26824" y="32321"/>
                </a:lnTo>
                <a:lnTo>
                  <a:pt x="25817" y="32382"/>
                </a:lnTo>
                <a:lnTo>
                  <a:pt x="25314" y="32402"/>
                </a:lnTo>
                <a:lnTo>
                  <a:pt x="24810" y="32402"/>
                </a:lnTo>
                <a:lnTo>
                  <a:pt x="23803" y="32382"/>
                </a:lnTo>
                <a:lnTo>
                  <a:pt x="23380" y="32362"/>
                </a:lnTo>
                <a:lnTo>
                  <a:pt x="22937" y="32321"/>
                </a:lnTo>
                <a:lnTo>
                  <a:pt x="23038" y="32201"/>
                </a:lnTo>
                <a:lnTo>
                  <a:pt x="23119" y="32019"/>
                </a:lnTo>
                <a:lnTo>
                  <a:pt x="23119" y="31939"/>
                </a:lnTo>
                <a:lnTo>
                  <a:pt x="23119" y="31878"/>
                </a:lnTo>
                <a:lnTo>
                  <a:pt x="23078" y="31758"/>
                </a:lnTo>
                <a:lnTo>
                  <a:pt x="23179" y="30932"/>
                </a:lnTo>
                <a:lnTo>
                  <a:pt x="23259" y="30086"/>
                </a:lnTo>
                <a:lnTo>
                  <a:pt x="23400" y="28415"/>
                </a:lnTo>
                <a:lnTo>
                  <a:pt x="23461" y="27549"/>
                </a:lnTo>
                <a:lnTo>
                  <a:pt x="23501" y="26683"/>
                </a:lnTo>
                <a:lnTo>
                  <a:pt x="23521" y="25817"/>
                </a:lnTo>
                <a:lnTo>
                  <a:pt x="23541" y="24971"/>
                </a:lnTo>
                <a:lnTo>
                  <a:pt x="23562" y="23239"/>
                </a:lnTo>
                <a:lnTo>
                  <a:pt x="23521" y="21508"/>
                </a:lnTo>
                <a:lnTo>
                  <a:pt x="23461" y="19776"/>
                </a:lnTo>
                <a:lnTo>
                  <a:pt x="23360" y="18064"/>
                </a:lnTo>
                <a:lnTo>
                  <a:pt x="23239" y="16373"/>
                </a:lnTo>
                <a:lnTo>
                  <a:pt x="23159" y="15547"/>
                </a:lnTo>
                <a:lnTo>
                  <a:pt x="23078" y="14701"/>
                </a:lnTo>
                <a:lnTo>
                  <a:pt x="22978" y="13855"/>
                </a:lnTo>
                <a:lnTo>
                  <a:pt x="22857" y="13010"/>
                </a:lnTo>
                <a:lnTo>
                  <a:pt x="22716" y="12184"/>
                </a:lnTo>
                <a:lnTo>
                  <a:pt x="22555" y="11358"/>
                </a:lnTo>
                <a:lnTo>
                  <a:pt x="22454" y="10996"/>
                </a:lnTo>
                <a:lnTo>
                  <a:pt x="22373" y="10654"/>
                </a:lnTo>
                <a:lnTo>
                  <a:pt x="22253" y="10291"/>
                </a:lnTo>
                <a:lnTo>
                  <a:pt x="22112" y="9949"/>
                </a:lnTo>
                <a:lnTo>
                  <a:pt x="21951" y="9627"/>
                </a:lnTo>
                <a:lnTo>
                  <a:pt x="21789" y="9304"/>
                </a:lnTo>
                <a:lnTo>
                  <a:pt x="21588" y="8982"/>
                </a:lnTo>
                <a:lnTo>
                  <a:pt x="21387" y="8680"/>
                </a:lnTo>
                <a:lnTo>
                  <a:pt x="21085" y="8338"/>
                </a:lnTo>
                <a:lnTo>
                  <a:pt x="20903" y="8157"/>
                </a:lnTo>
                <a:lnTo>
                  <a:pt x="20722" y="7995"/>
                </a:lnTo>
                <a:lnTo>
                  <a:pt x="20541" y="7834"/>
                </a:lnTo>
                <a:lnTo>
                  <a:pt x="20340" y="7693"/>
                </a:lnTo>
                <a:lnTo>
                  <a:pt x="20138" y="7552"/>
                </a:lnTo>
                <a:lnTo>
                  <a:pt x="19917" y="7452"/>
                </a:lnTo>
                <a:lnTo>
                  <a:pt x="19917" y="7432"/>
                </a:lnTo>
                <a:lnTo>
                  <a:pt x="19856" y="7351"/>
                </a:lnTo>
                <a:lnTo>
                  <a:pt x="19776" y="7270"/>
                </a:lnTo>
                <a:lnTo>
                  <a:pt x="19615" y="7170"/>
                </a:lnTo>
                <a:lnTo>
                  <a:pt x="19433" y="7109"/>
                </a:lnTo>
                <a:lnTo>
                  <a:pt x="19252" y="7069"/>
                </a:lnTo>
                <a:lnTo>
                  <a:pt x="19051" y="7069"/>
                </a:lnTo>
                <a:lnTo>
                  <a:pt x="18849" y="7089"/>
                </a:lnTo>
                <a:lnTo>
                  <a:pt x="18447" y="7150"/>
                </a:lnTo>
                <a:lnTo>
                  <a:pt x="18245" y="7210"/>
                </a:lnTo>
                <a:lnTo>
                  <a:pt x="18064" y="7270"/>
                </a:lnTo>
                <a:lnTo>
                  <a:pt x="17702" y="7411"/>
                </a:lnTo>
                <a:lnTo>
                  <a:pt x="17339" y="7613"/>
                </a:lnTo>
                <a:lnTo>
                  <a:pt x="17017" y="7834"/>
                </a:lnTo>
                <a:lnTo>
                  <a:pt x="17218" y="7613"/>
                </a:lnTo>
                <a:lnTo>
                  <a:pt x="17379" y="7371"/>
                </a:lnTo>
                <a:lnTo>
                  <a:pt x="17561" y="7129"/>
                </a:lnTo>
                <a:lnTo>
                  <a:pt x="17742" y="6908"/>
                </a:lnTo>
                <a:lnTo>
                  <a:pt x="17983" y="6626"/>
                </a:lnTo>
                <a:lnTo>
                  <a:pt x="18225" y="6384"/>
                </a:lnTo>
                <a:lnTo>
                  <a:pt x="18507" y="6143"/>
                </a:lnTo>
                <a:lnTo>
                  <a:pt x="18789" y="5941"/>
                </a:lnTo>
                <a:lnTo>
                  <a:pt x="19071" y="5760"/>
                </a:lnTo>
                <a:lnTo>
                  <a:pt x="19373" y="5599"/>
                </a:lnTo>
                <a:lnTo>
                  <a:pt x="19675" y="5458"/>
                </a:lnTo>
                <a:lnTo>
                  <a:pt x="19997" y="5337"/>
                </a:lnTo>
                <a:lnTo>
                  <a:pt x="20319" y="5237"/>
                </a:lnTo>
                <a:lnTo>
                  <a:pt x="20662" y="5176"/>
                </a:lnTo>
                <a:lnTo>
                  <a:pt x="20984" y="5116"/>
                </a:lnTo>
                <a:lnTo>
                  <a:pt x="21326" y="5075"/>
                </a:lnTo>
                <a:lnTo>
                  <a:pt x="21608" y="5055"/>
                </a:lnTo>
                <a:close/>
                <a:moveTo>
                  <a:pt x="11278" y="21709"/>
                </a:moveTo>
                <a:lnTo>
                  <a:pt x="11419" y="25032"/>
                </a:lnTo>
                <a:lnTo>
                  <a:pt x="11519" y="26703"/>
                </a:lnTo>
                <a:lnTo>
                  <a:pt x="11620" y="28354"/>
                </a:lnTo>
                <a:lnTo>
                  <a:pt x="11640" y="28475"/>
                </a:lnTo>
                <a:lnTo>
                  <a:pt x="11680" y="28576"/>
                </a:lnTo>
                <a:lnTo>
                  <a:pt x="11741" y="28656"/>
                </a:lnTo>
                <a:lnTo>
                  <a:pt x="11821" y="28737"/>
                </a:lnTo>
                <a:lnTo>
                  <a:pt x="11902" y="28797"/>
                </a:lnTo>
                <a:lnTo>
                  <a:pt x="12003" y="28838"/>
                </a:lnTo>
                <a:lnTo>
                  <a:pt x="12103" y="28878"/>
                </a:lnTo>
                <a:lnTo>
                  <a:pt x="12224" y="28878"/>
                </a:lnTo>
                <a:lnTo>
                  <a:pt x="13251" y="28838"/>
                </a:lnTo>
                <a:lnTo>
                  <a:pt x="14298" y="28777"/>
                </a:lnTo>
                <a:lnTo>
                  <a:pt x="15084" y="28737"/>
                </a:lnTo>
                <a:lnTo>
                  <a:pt x="15486" y="28697"/>
                </a:lnTo>
                <a:lnTo>
                  <a:pt x="15688" y="28656"/>
                </a:lnTo>
                <a:lnTo>
                  <a:pt x="15869" y="28616"/>
                </a:lnTo>
                <a:lnTo>
                  <a:pt x="15869" y="28616"/>
                </a:lnTo>
                <a:lnTo>
                  <a:pt x="15809" y="29845"/>
                </a:lnTo>
                <a:lnTo>
                  <a:pt x="15728" y="31073"/>
                </a:lnTo>
                <a:lnTo>
                  <a:pt x="15748" y="31194"/>
                </a:lnTo>
                <a:lnTo>
                  <a:pt x="15768" y="31294"/>
                </a:lnTo>
                <a:lnTo>
                  <a:pt x="15809" y="31395"/>
                </a:lnTo>
                <a:lnTo>
                  <a:pt x="15869" y="31476"/>
                </a:lnTo>
                <a:lnTo>
                  <a:pt x="15950" y="31536"/>
                </a:lnTo>
                <a:lnTo>
                  <a:pt x="16050" y="31556"/>
                </a:lnTo>
                <a:lnTo>
                  <a:pt x="16151" y="31576"/>
                </a:lnTo>
                <a:lnTo>
                  <a:pt x="16272" y="31556"/>
                </a:lnTo>
                <a:lnTo>
                  <a:pt x="17138" y="31335"/>
                </a:lnTo>
                <a:lnTo>
                  <a:pt x="17118" y="31697"/>
                </a:lnTo>
                <a:lnTo>
                  <a:pt x="17118" y="31878"/>
                </a:lnTo>
                <a:lnTo>
                  <a:pt x="17158" y="32060"/>
                </a:lnTo>
                <a:lnTo>
                  <a:pt x="16594" y="32241"/>
                </a:lnTo>
                <a:lnTo>
                  <a:pt x="16070" y="32422"/>
                </a:lnTo>
                <a:lnTo>
                  <a:pt x="15849" y="32483"/>
                </a:lnTo>
                <a:lnTo>
                  <a:pt x="15607" y="32523"/>
                </a:lnTo>
                <a:lnTo>
                  <a:pt x="15366" y="32563"/>
                </a:lnTo>
                <a:lnTo>
                  <a:pt x="15144" y="32583"/>
                </a:lnTo>
                <a:lnTo>
                  <a:pt x="14661" y="32603"/>
                </a:lnTo>
                <a:lnTo>
                  <a:pt x="14198" y="32603"/>
                </a:lnTo>
                <a:lnTo>
                  <a:pt x="13755" y="32583"/>
                </a:lnTo>
                <a:lnTo>
                  <a:pt x="13332" y="32543"/>
                </a:lnTo>
                <a:lnTo>
                  <a:pt x="12909" y="32483"/>
                </a:lnTo>
                <a:lnTo>
                  <a:pt x="12486" y="32402"/>
                </a:lnTo>
                <a:lnTo>
                  <a:pt x="12063" y="32301"/>
                </a:lnTo>
                <a:lnTo>
                  <a:pt x="11640" y="32201"/>
                </a:lnTo>
                <a:lnTo>
                  <a:pt x="11459" y="32160"/>
                </a:lnTo>
                <a:lnTo>
                  <a:pt x="11278" y="32120"/>
                </a:lnTo>
                <a:lnTo>
                  <a:pt x="10915" y="32080"/>
                </a:lnTo>
                <a:lnTo>
                  <a:pt x="10875" y="31657"/>
                </a:lnTo>
                <a:lnTo>
                  <a:pt x="10875" y="31234"/>
                </a:lnTo>
                <a:lnTo>
                  <a:pt x="10875" y="30388"/>
                </a:lnTo>
                <a:lnTo>
                  <a:pt x="10935" y="28697"/>
                </a:lnTo>
                <a:lnTo>
                  <a:pt x="10956" y="27770"/>
                </a:lnTo>
                <a:lnTo>
                  <a:pt x="10996" y="26864"/>
                </a:lnTo>
                <a:lnTo>
                  <a:pt x="11097" y="25032"/>
                </a:lnTo>
                <a:lnTo>
                  <a:pt x="11177" y="23380"/>
                </a:lnTo>
                <a:lnTo>
                  <a:pt x="11278" y="21709"/>
                </a:lnTo>
                <a:close/>
                <a:moveTo>
                  <a:pt x="12244" y="1"/>
                </a:moveTo>
                <a:lnTo>
                  <a:pt x="11882" y="41"/>
                </a:lnTo>
                <a:lnTo>
                  <a:pt x="11499" y="122"/>
                </a:lnTo>
                <a:lnTo>
                  <a:pt x="11137" y="242"/>
                </a:lnTo>
                <a:lnTo>
                  <a:pt x="10794" y="383"/>
                </a:lnTo>
                <a:lnTo>
                  <a:pt x="10472" y="585"/>
                </a:lnTo>
                <a:lnTo>
                  <a:pt x="10170" y="806"/>
                </a:lnTo>
                <a:lnTo>
                  <a:pt x="9888" y="1048"/>
                </a:lnTo>
                <a:lnTo>
                  <a:pt x="9626" y="1330"/>
                </a:lnTo>
                <a:lnTo>
                  <a:pt x="9405" y="1632"/>
                </a:lnTo>
                <a:lnTo>
                  <a:pt x="9204" y="1974"/>
                </a:lnTo>
                <a:lnTo>
                  <a:pt x="9063" y="2256"/>
                </a:lnTo>
                <a:lnTo>
                  <a:pt x="8942" y="2619"/>
                </a:lnTo>
                <a:lnTo>
                  <a:pt x="8841" y="3001"/>
                </a:lnTo>
                <a:lnTo>
                  <a:pt x="8781" y="3404"/>
                </a:lnTo>
                <a:lnTo>
                  <a:pt x="8761" y="3605"/>
                </a:lnTo>
                <a:lnTo>
                  <a:pt x="8761" y="3807"/>
                </a:lnTo>
                <a:lnTo>
                  <a:pt x="8761" y="3988"/>
                </a:lnTo>
                <a:lnTo>
                  <a:pt x="8801" y="4169"/>
                </a:lnTo>
                <a:lnTo>
                  <a:pt x="8841" y="4351"/>
                </a:lnTo>
                <a:lnTo>
                  <a:pt x="8922" y="4512"/>
                </a:lnTo>
                <a:lnTo>
                  <a:pt x="9002" y="4653"/>
                </a:lnTo>
                <a:lnTo>
                  <a:pt x="9123" y="4794"/>
                </a:lnTo>
                <a:lnTo>
                  <a:pt x="9204" y="4854"/>
                </a:lnTo>
                <a:lnTo>
                  <a:pt x="9244" y="5136"/>
                </a:lnTo>
                <a:lnTo>
                  <a:pt x="9365" y="5680"/>
                </a:lnTo>
                <a:lnTo>
                  <a:pt x="9526" y="6203"/>
                </a:lnTo>
                <a:lnTo>
                  <a:pt x="9626" y="6445"/>
                </a:lnTo>
                <a:lnTo>
                  <a:pt x="9727" y="6707"/>
                </a:lnTo>
                <a:lnTo>
                  <a:pt x="9848" y="6948"/>
                </a:lnTo>
                <a:lnTo>
                  <a:pt x="9989" y="7190"/>
                </a:lnTo>
                <a:lnTo>
                  <a:pt x="10210" y="7552"/>
                </a:lnTo>
                <a:lnTo>
                  <a:pt x="10472" y="7875"/>
                </a:lnTo>
                <a:lnTo>
                  <a:pt x="10533" y="8056"/>
                </a:lnTo>
                <a:lnTo>
                  <a:pt x="10613" y="8237"/>
                </a:lnTo>
                <a:lnTo>
                  <a:pt x="10734" y="8418"/>
                </a:lnTo>
                <a:lnTo>
                  <a:pt x="10855" y="8579"/>
                </a:lnTo>
                <a:lnTo>
                  <a:pt x="11016" y="8740"/>
                </a:lnTo>
                <a:lnTo>
                  <a:pt x="11157" y="8902"/>
                </a:lnTo>
                <a:lnTo>
                  <a:pt x="11479" y="9204"/>
                </a:lnTo>
                <a:lnTo>
                  <a:pt x="11258" y="9385"/>
                </a:lnTo>
                <a:lnTo>
                  <a:pt x="11056" y="9566"/>
                </a:lnTo>
                <a:lnTo>
                  <a:pt x="10875" y="9767"/>
                </a:lnTo>
                <a:lnTo>
                  <a:pt x="10694" y="9989"/>
                </a:lnTo>
                <a:lnTo>
                  <a:pt x="10533" y="10211"/>
                </a:lnTo>
                <a:lnTo>
                  <a:pt x="10372" y="10432"/>
                </a:lnTo>
                <a:lnTo>
                  <a:pt x="10090" y="10915"/>
                </a:lnTo>
                <a:lnTo>
                  <a:pt x="9828" y="11419"/>
                </a:lnTo>
                <a:lnTo>
                  <a:pt x="9566" y="11922"/>
                </a:lnTo>
                <a:lnTo>
                  <a:pt x="9304" y="12426"/>
                </a:lnTo>
                <a:lnTo>
                  <a:pt x="9022" y="12889"/>
                </a:lnTo>
                <a:lnTo>
                  <a:pt x="8821" y="13191"/>
                </a:lnTo>
                <a:lnTo>
                  <a:pt x="8579" y="13453"/>
                </a:lnTo>
                <a:lnTo>
                  <a:pt x="8318" y="13674"/>
                </a:lnTo>
                <a:lnTo>
                  <a:pt x="8036" y="13876"/>
                </a:lnTo>
                <a:lnTo>
                  <a:pt x="7734" y="14057"/>
                </a:lnTo>
                <a:lnTo>
                  <a:pt x="7411" y="14178"/>
                </a:lnTo>
                <a:lnTo>
                  <a:pt x="7069" y="14278"/>
                </a:lnTo>
                <a:lnTo>
                  <a:pt x="6707" y="14339"/>
                </a:lnTo>
                <a:lnTo>
                  <a:pt x="6525" y="14359"/>
                </a:lnTo>
                <a:lnTo>
                  <a:pt x="6324" y="14359"/>
                </a:lnTo>
                <a:lnTo>
                  <a:pt x="6123" y="14339"/>
                </a:lnTo>
                <a:lnTo>
                  <a:pt x="5941" y="14319"/>
                </a:lnTo>
                <a:lnTo>
                  <a:pt x="5740" y="14278"/>
                </a:lnTo>
                <a:lnTo>
                  <a:pt x="5559" y="14218"/>
                </a:lnTo>
                <a:lnTo>
                  <a:pt x="5196" y="14097"/>
                </a:lnTo>
                <a:lnTo>
                  <a:pt x="4955" y="13956"/>
                </a:lnTo>
                <a:lnTo>
                  <a:pt x="4713" y="13815"/>
                </a:lnTo>
                <a:lnTo>
                  <a:pt x="4451" y="13694"/>
                </a:lnTo>
                <a:lnTo>
                  <a:pt x="4330" y="13634"/>
                </a:lnTo>
                <a:lnTo>
                  <a:pt x="4210" y="13594"/>
                </a:lnTo>
                <a:lnTo>
                  <a:pt x="4189" y="13573"/>
                </a:lnTo>
                <a:lnTo>
                  <a:pt x="4169" y="13493"/>
                </a:lnTo>
                <a:lnTo>
                  <a:pt x="4109" y="13433"/>
                </a:lnTo>
                <a:lnTo>
                  <a:pt x="4048" y="13392"/>
                </a:lnTo>
                <a:lnTo>
                  <a:pt x="3968" y="13372"/>
                </a:lnTo>
                <a:lnTo>
                  <a:pt x="3807" y="13372"/>
                </a:lnTo>
                <a:lnTo>
                  <a:pt x="3726" y="13412"/>
                </a:lnTo>
                <a:lnTo>
                  <a:pt x="3666" y="13473"/>
                </a:lnTo>
                <a:lnTo>
                  <a:pt x="3605" y="13573"/>
                </a:lnTo>
                <a:lnTo>
                  <a:pt x="3565" y="13453"/>
                </a:lnTo>
                <a:lnTo>
                  <a:pt x="3505" y="13312"/>
                </a:lnTo>
                <a:lnTo>
                  <a:pt x="3364" y="13090"/>
                </a:lnTo>
                <a:lnTo>
                  <a:pt x="3283" y="12949"/>
                </a:lnTo>
                <a:lnTo>
                  <a:pt x="3162" y="12828"/>
                </a:lnTo>
                <a:lnTo>
                  <a:pt x="3042" y="12728"/>
                </a:lnTo>
                <a:lnTo>
                  <a:pt x="2901" y="12607"/>
                </a:lnTo>
                <a:lnTo>
                  <a:pt x="2961" y="12406"/>
                </a:lnTo>
                <a:lnTo>
                  <a:pt x="3001" y="12204"/>
                </a:lnTo>
                <a:lnTo>
                  <a:pt x="3042" y="11761"/>
                </a:lnTo>
                <a:lnTo>
                  <a:pt x="3062" y="11318"/>
                </a:lnTo>
                <a:lnTo>
                  <a:pt x="3062" y="10875"/>
                </a:lnTo>
                <a:lnTo>
                  <a:pt x="3142" y="8660"/>
                </a:lnTo>
                <a:lnTo>
                  <a:pt x="3203" y="6445"/>
                </a:lnTo>
                <a:lnTo>
                  <a:pt x="3263" y="4230"/>
                </a:lnTo>
                <a:lnTo>
                  <a:pt x="3263" y="3767"/>
                </a:lnTo>
                <a:lnTo>
                  <a:pt x="3263" y="3525"/>
                </a:lnTo>
                <a:lnTo>
                  <a:pt x="3223" y="3303"/>
                </a:lnTo>
                <a:lnTo>
                  <a:pt x="3162" y="3102"/>
                </a:lnTo>
                <a:lnTo>
                  <a:pt x="3102" y="2881"/>
                </a:lnTo>
                <a:lnTo>
                  <a:pt x="3001" y="2679"/>
                </a:lnTo>
                <a:lnTo>
                  <a:pt x="2880" y="2478"/>
                </a:lnTo>
                <a:lnTo>
                  <a:pt x="2760" y="2337"/>
                </a:lnTo>
                <a:lnTo>
                  <a:pt x="2619" y="2196"/>
                </a:lnTo>
                <a:lnTo>
                  <a:pt x="2458" y="2095"/>
                </a:lnTo>
                <a:lnTo>
                  <a:pt x="2296" y="1994"/>
                </a:lnTo>
                <a:lnTo>
                  <a:pt x="2115" y="1934"/>
                </a:lnTo>
                <a:lnTo>
                  <a:pt x="1934" y="1894"/>
                </a:lnTo>
                <a:lnTo>
                  <a:pt x="1753" y="1874"/>
                </a:lnTo>
                <a:lnTo>
                  <a:pt x="1551" y="1894"/>
                </a:lnTo>
                <a:lnTo>
                  <a:pt x="1310" y="1934"/>
                </a:lnTo>
                <a:lnTo>
                  <a:pt x="1108" y="2015"/>
                </a:lnTo>
                <a:lnTo>
                  <a:pt x="927" y="2135"/>
                </a:lnTo>
                <a:lnTo>
                  <a:pt x="766" y="2256"/>
                </a:lnTo>
                <a:lnTo>
                  <a:pt x="625" y="2417"/>
                </a:lnTo>
                <a:lnTo>
                  <a:pt x="524" y="2578"/>
                </a:lnTo>
                <a:lnTo>
                  <a:pt x="424" y="2780"/>
                </a:lnTo>
                <a:lnTo>
                  <a:pt x="363" y="2981"/>
                </a:lnTo>
                <a:lnTo>
                  <a:pt x="303" y="3183"/>
                </a:lnTo>
                <a:lnTo>
                  <a:pt x="263" y="3404"/>
                </a:lnTo>
                <a:lnTo>
                  <a:pt x="242" y="3626"/>
                </a:lnTo>
                <a:lnTo>
                  <a:pt x="222" y="3847"/>
                </a:lnTo>
                <a:lnTo>
                  <a:pt x="242" y="4290"/>
                </a:lnTo>
                <a:lnTo>
                  <a:pt x="283" y="4693"/>
                </a:lnTo>
                <a:lnTo>
                  <a:pt x="323" y="4794"/>
                </a:lnTo>
                <a:lnTo>
                  <a:pt x="363" y="4874"/>
                </a:lnTo>
                <a:lnTo>
                  <a:pt x="404" y="4955"/>
                </a:lnTo>
                <a:lnTo>
                  <a:pt x="484" y="5015"/>
                </a:lnTo>
                <a:lnTo>
                  <a:pt x="565" y="5055"/>
                </a:lnTo>
                <a:lnTo>
                  <a:pt x="645" y="5075"/>
                </a:lnTo>
                <a:lnTo>
                  <a:pt x="726" y="5096"/>
                </a:lnTo>
                <a:lnTo>
                  <a:pt x="887" y="5096"/>
                </a:lnTo>
                <a:lnTo>
                  <a:pt x="967" y="5055"/>
                </a:lnTo>
                <a:lnTo>
                  <a:pt x="1048" y="5015"/>
                </a:lnTo>
                <a:lnTo>
                  <a:pt x="1108" y="4975"/>
                </a:lnTo>
                <a:lnTo>
                  <a:pt x="1149" y="4914"/>
                </a:lnTo>
                <a:lnTo>
                  <a:pt x="1189" y="4834"/>
                </a:lnTo>
                <a:lnTo>
                  <a:pt x="1189" y="4733"/>
                </a:lnTo>
                <a:lnTo>
                  <a:pt x="1189" y="4632"/>
                </a:lnTo>
                <a:lnTo>
                  <a:pt x="1149" y="4290"/>
                </a:lnTo>
                <a:lnTo>
                  <a:pt x="1108" y="3948"/>
                </a:lnTo>
                <a:lnTo>
                  <a:pt x="1108" y="3605"/>
                </a:lnTo>
                <a:lnTo>
                  <a:pt x="1128" y="3444"/>
                </a:lnTo>
                <a:lnTo>
                  <a:pt x="1169" y="3263"/>
                </a:lnTo>
                <a:lnTo>
                  <a:pt x="1229" y="3102"/>
                </a:lnTo>
                <a:lnTo>
                  <a:pt x="1310" y="2981"/>
                </a:lnTo>
                <a:lnTo>
                  <a:pt x="1410" y="2860"/>
                </a:lnTo>
                <a:lnTo>
                  <a:pt x="1551" y="2780"/>
                </a:lnTo>
                <a:lnTo>
                  <a:pt x="1692" y="2740"/>
                </a:lnTo>
                <a:lnTo>
                  <a:pt x="1833" y="2740"/>
                </a:lnTo>
                <a:lnTo>
                  <a:pt x="1974" y="2760"/>
                </a:lnTo>
                <a:lnTo>
                  <a:pt x="2115" y="2860"/>
                </a:lnTo>
                <a:lnTo>
                  <a:pt x="2256" y="2981"/>
                </a:lnTo>
                <a:lnTo>
                  <a:pt x="2357" y="3142"/>
                </a:lnTo>
                <a:lnTo>
                  <a:pt x="2417" y="3324"/>
                </a:lnTo>
                <a:lnTo>
                  <a:pt x="2458" y="3505"/>
                </a:lnTo>
                <a:lnTo>
                  <a:pt x="2478" y="3706"/>
                </a:lnTo>
                <a:lnTo>
                  <a:pt x="2498" y="3908"/>
                </a:lnTo>
                <a:lnTo>
                  <a:pt x="2498" y="4270"/>
                </a:lnTo>
                <a:lnTo>
                  <a:pt x="2458" y="5136"/>
                </a:lnTo>
                <a:lnTo>
                  <a:pt x="2417" y="6002"/>
                </a:lnTo>
                <a:lnTo>
                  <a:pt x="2276" y="9345"/>
                </a:lnTo>
                <a:lnTo>
                  <a:pt x="2196" y="11097"/>
                </a:lnTo>
                <a:lnTo>
                  <a:pt x="2176" y="11681"/>
                </a:lnTo>
                <a:lnTo>
                  <a:pt x="2176" y="11962"/>
                </a:lnTo>
                <a:lnTo>
                  <a:pt x="2196" y="12265"/>
                </a:lnTo>
                <a:lnTo>
                  <a:pt x="1974" y="12224"/>
                </a:lnTo>
                <a:lnTo>
                  <a:pt x="1733" y="12204"/>
                </a:lnTo>
                <a:lnTo>
                  <a:pt x="1491" y="12224"/>
                </a:lnTo>
                <a:lnTo>
                  <a:pt x="1269" y="12265"/>
                </a:lnTo>
                <a:lnTo>
                  <a:pt x="1048" y="12325"/>
                </a:lnTo>
                <a:lnTo>
                  <a:pt x="826" y="12426"/>
                </a:lnTo>
                <a:lnTo>
                  <a:pt x="625" y="12546"/>
                </a:lnTo>
                <a:lnTo>
                  <a:pt x="444" y="12687"/>
                </a:lnTo>
                <a:lnTo>
                  <a:pt x="343" y="12808"/>
                </a:lnTo>
                <a:lnTo>
                  <a:pt x="263" y="12909"/>
                </a:lnTo>
                <a:lnTo>
                  <a:pt x="182" y="13030"/>
                </a:lnTo>
                <a:lnTo>
                  <a:pt x="122" y="13151"/>
                </a:lnTo>
                <a:lnTo>
                  <a:pt x="61" y="13292"/>
                </a:lnTo>
                <a:lnTo>
                  <a:pt x="41" y="13412"/>
                </a:lnTo>
                <a:lnTo>
                  <a:pt x="1" y="13553"/>
                </a:lnTo>
                <a:lnTo>
                  <a:pt x="1" y="13674"/>
                </a:lnTo>
                <a:lnTo>
                  <a:pt x="21" y="13956"/>
                </a:lnTo>
                <a:lnTo>
                  <a:pt x="81" y="14218"/>
                </a:lnTo>
                <a:lnTo>
                  <a:pt x="182" y="14480"/>
                </a:lnTo>
                <a:lnTo>
                  <a:pt x="323" y="14741"/>
                </a:lnTo>
                <a:lnTo>
                  <a:pt x="444" y="14903"/>
                </a:lnTo>
                <a:lnTo>
                  <a:pt x="585" y="15044"/>
                </a:lnTo>
                <a:lnTo>
                  <a:pt x="746" y="15184"/>
                </a:lnTo>
                <a:lnTo>
                  <a:pt x="907" y="15285"/>
                </a:lnTo>
                <a:lnTo>
                  <a:pt x="1088" y="15386"/>
                </a:lnTo>
                <a:lnTo>
                  <a:pt x="1269" y="15466"/>
                </a:lnTo>
                <a:lnTo>
                  <a:pt x="1451" y="15547"/>
                </a:lnTo>
                <a:lnTo>
                  <a:pt x="1652" y="15607"/>
                </a:lnTo>
                <a:lnTo>
                  <a:pt x="1551" y="15789"/>
                </a:lnTo>
                <a:lnTo>
                  <a:pt x="1511" y="15990"/>
                </a:lnTo>
                <a:lnTo>
                  <a:pt x="1491" y="16191"/>
                </a:lnTo>
                <a:lnTo>
                  <a:pt x="1471" y="16413"/>
                </a:lnTo>
                <a:lnTo>
                  <a:pt x="1431" y="17520"/>
                </a:lnTo>
                <a:lnTo>
                  <a:pt x="1350" y="19736"/>
                </a:lnTo>
                <a:lnTo>
                  <a:pt x="1249" y="21951"/>
                </a:lnTo>
                <a:lnTo>
                  <a:pt x="1128" y="24166"/>
                </a:lnTo>
                <a:lnTo>
                  <a:pt x="988" y="26401"/>
                </a:lnTo>
                <a:lnTo>
                  <a:pt x="826" y="28636"/>
                </a:lnTo>
                <a:lnTo>
                  <a:pt x="706" y="30469"/>
                </a:lnTo>
                <a:lnTo>
                  <a:pt x="605" y="32301"/>
                </a:lnTo>
                <a:lnTo>
                  <a:pt x="565" y="32825"/>
                </a:lnTo>
                <a:lnTo>
                  <a:pt x="545" y="33348"/>
                </a:lnTo>
                <a:lnTo>
                  <a:pt x="545" y="33630"/>
                </a:lnTo>
                <a:lnTo>
                  <a:pt x="565" y="33892"/>
                </a:lnTo>
                <a:lnTo>
                  <a:pt x="625" y="34134"/>
                </a:lnTo>
                <a:lnTo>
                  <a:pt x="706" y="34375"/>
                </a:lnTo>
                <a:lnTo>
                  <a:pt x="726" y="34416"/>
                </a:lnTo>
                <a:lnTo>
                  <a:pt x="766" y="34456"/>
                </a:lnTo>
                <a:lnTo>
                  <a:pt x="806" y="34476"/>
                </a:lnTo>
                <a:lnTo>
                  <a:pt x="847" y="34476"/>
                </a:lnTo>
                <a:lnTo>
                  <a:pt x="927" y="34456"/>
                </a:lnTo>
                <a:lnTo>
                  <a:pt x="967" y="34436"/>
                </a:lnTo>
                <a:lnTo>
                  <a:pt x="988" y="34396"/>
                </a:lnTo>
                <a:lnTo>
                  <a:pt x="1108" y="34174"/>
                </a:lnTo>
                <a:lnTo>
                  <a:pt x="1209" y="33932"/>
                </a:lnTo>
                <a:lnTo>
                  <a:pt x="1269" y="33671"/>
                </a:lnTo>
                <a:lnTo>
                  <a:pt x="1330" y="33409"/>
                </a:lnTo>
                <a:lnTo>
                  <a:pt x="1390" y="32885"/>
                </a:lnTo>
                <a:lnTo>
                  <a:pt x="1431" y="32362"/>
                </a:lnTo>
                <a:lnTo>
                  <a:pt x="1511" y="31576"/>
                </a:lnTo>
                <a:lnTo>
                  <a:pt x="1592" y="30509"/>
                </a:lnTo>
                <a:lnTo>
                  <a:pt x="1733" y="28656"/>
                </a:lnTo>
                <a:lnTo>
                  <a:pt x="1894" y="26461"/>
                </a:lnTo>
                <a:lnTo>
                  <a:pt x="2015" y="24266"/>
                </a:lnTo>
                <a:lnTo>
                  <a:pt x="2155" y="22051"/>
                </a:lnTo>
                <a:lnTo>
                  <a:pt x="2256" y="19836"/>
                </a:lnTo>
                <a:lnTo>
                  <a:pt x="2337" y="17621"/>
                </a:lnTo>
                <a:lnTo>
                  <a:pt x="2357" y="16514"/>
                </a:lnTo>
                <a:lnTo>
                  <a:pt x="2357" y="16111"/>
                </a:lnTo>
                <a:lnTo>
                  <a:pt x="2337" y="15930"/>
                </a:lnTo>
                <a:lnTo>
                  <a:pt x="2296" y="15748"/>
                </a:lnTo>
                <a:lnTo>
                  <a:pt x="2679" y="15789"/>
                </a:lnTo>
                <a:lnTo>
                  <a:pt x="2760" y="15789"/>
                </a:lnTo>
                <a:lnTo>
                  <a:pt x="2840" y="15768"/>
                </a:lnTo>
                <a:lnTo>
                  <a:pt x="2961" y="15728"/>
                </a:lnTo>
                <a:lnTo>
                  <a:pt x="2961" y="15728"/>
                </a:lnTo>
                <a:lnTo>
                  <a:pt x="2941" y="15869"/>
                </a:lnTo>
                <a:lnTo>
                  <a:pt x="2941" y="16030"/>
                </a:lnTo>
                <a:lnTo>
                  <a:pt x="2961" y="16151"/>
                </a:lnTo>
                <a:lnTo>
                  <a:pt x="3021" y="16272"/>
                </a:lnTo>
                <a:lnTo>
                  <a:pt x="3122" y="16352"/>
                </a:lnTo>
                <a:lnTo>
                  <a:pt x="3223" y="16433"/>
                </a:lnTo>
                <a:lnTo>
                  <a:pt x="3323" y="16473"/>
                </a:lnTo>
                <a:lnTo>
                  <a:pt x="3444" y="16493"/>
                </a:lnTo>
                <a:lnTo>
                  <a:pt x="3565" y="16493"/>
                </a:lnTo>
                <a:lnTo>
                  <a:pt x="3706" y="16695"/>
                </a:lnTo>
                <a:lnTo>
                  <a:pt x="3867" y="16876"/>
                </a:lnTo>
                <a:lnTo>
                  <a:pt x="4048" y="17037"/>
                </a:lnTo>
                <a:lnTo>
                  <a:pt x="4210" y="17158"/>
                </a:lnTo>
                <a:lnTo>
                  <a:pt x="4471" y="17319"/>
                </a:lnTo>
                <a:lnTo>
                  <a:pt x="4753" y="17440"/>
                </a:lnTo>
                <a:lnTo>
                  <a:pt x="5015" y="17561"/>
                </a:lnTo>
                <a:lnTo>
                  <a:pt x="5317" y="17641"/>
                </a:lnTo>
                <a:lnTo>
                  <a:pt x="5599" y="17722"/>
                </a:lnTo>
                <a:lnTo>
                  <a:pt x="5901" y="17782"/>
                </a:lnTo>
                <a:lnTo>
                  <a:pt x="6203" y="17822"/>
                </a:lnTo>
                <a:lnTo>
                  <a:pt x="6485" y="17843"/>
                </a:lnTo>
                <a:lnTo>
                  <a:pt x="6787" y="17863"/>
                </a:lnTo>
                <a:lnTo>
                  <a:pt x="7089" y="17843"/>
                </a:lnTo>
                <a:lnTo>
                  <a:pt x="7391" y="17843"/>
                </a:lnTo>
                <a:lnTo>
                  <a:pt x="7673" y="17802"/>
                </a:lnTo>
                <a:lnTo>
                  <a:pt x="7975" y="17762"/>
                </a:lnTo>
                <a:lnTo>
                  <a:pt x="8257" y="17702"/>
                </a:lnTo>
                <a:lnTo>
                  <a:pt x="8559" y="17621"/>
                </a:lnTo>
                <a:lnTo>
                  <a:pt x="8841" y="17541"/>
                </a:lnTo>
                <a:lnTo>
                  <a:pt x="9103" y="17440"/>
                </a:lnTo>
                <a:lnTo>
                  <a:pt x="9365" y="17319"/>
                </a:lnTo>
                <a:lnTo>
                  <a:pt x="9868" y="17077"/>
                </a:lnTo>
                <a:lnTo>
                  <a:pt x="10170" y="16896"/>
                </a:lnTo>
                <a:lnTo>
                  <a:pt x="10311" y="16795"/>
                </a:lnTo>
                <a:lnTo>
                  <a:pt x="10452" y="16695"/>
                </a:lnTo>
                <a:lnTo>
                  <a:pt x="10553" y="16856"/>
                </a:lnTo>
                <a:lnTo>
                  <a:pt x="10674" y="17057"/>
                </a:lnTo>
                <a:lnTo>
                  <a:pt x="10774" y="17238"/>
                </a:lnTo>
                <a:lnTo>
                  <a:pt x="10875" y="17440"/>
                </a:lnTo>
                <a:lnTo>
                  <a:pt x="10996" y="17621"/>
                </a:lnTo>
                <a:lnTo>
                  <a:pt x="11036" y="17682"/>
                </a:lnTo>
                <a:lnTo>
                  <a:pt x="11097" y="17742"/>
                </a:lnTo>
                <a:lnTo>
                  <a:pt x="10935" y="18145"/>
                </a:lnTo>
                <a:lnTo>
                  <a:pt x="10835" y="18568"/>
                </a:lnTo>
                <a:lnTo>
                  <a:pt x="10754" y="18990"/>
                </a:lnTo>
                <a:lnTo>
                  <a:pt x="10694" y="19433"/>
                </a:lnTo>
                <a:lnTo>
                  <a:pt x="10653" y="19856"/>
                </a:lnTo>
                <a:lnTo>
                  <a:pt x="10633" y="20299"/>
                </a:lnTo>
                <a:lnTo>
                  <a:pt x="10573" y="21165"/>
                </a:lnTo>
                <a:lnTo>
                  <a:pt x="10452" y="22958"/>
                </a:lnTo>
                <a:lnTo>
                  <a:pt x="10351" y="24770"/>
                </a:lnTo>
                <a:lnTo>
                  <a:pt x="10291" y="26582"/>
                </a:lnTo>
                <a:lnTo>
                  <a:pt x="10271" y="28415"/>
                </a:lnTo>
                <a:lnTo>
                  <a:pt x="10251" y="30328"/>
                </a:lnTo>
                <a:lnTo>
                  <a:pt x="10271" y="31315"/>
                </a:lnTo>
                <a:lnTo>
                  <a:pt x="10251" y="31818"/>
                </a:lnTo>
                <a:lnTo>
                  <a:pt x="10231" y="32301"/>
                </a:lnTo>
                <a:lnTo>
                  <a:pt x="10231" y="32422"/>
                </a:lnTo>
                <a:lnTo>
                  <a:pt x="10251" y="32543"/>
                </a:lnTo>
                <a:lnTo>
                  <a:pt x="10311" y="32623"/>
                </a:lnTo>
                <a:lnTo>
                  <a:pt x="10412" y="32704"/>
                </a:lnTo>
                <a:lnTo>
                  <a:pt x="10794" y="32926"/>
                </a:lnTo>
                <a:lnTo>
                  <a:pt x="11157" y="33167"/>
                </a:lnTo>
                <a:lnTo>
                  <a:pt x="11258" y="33207"/>
                </a:lnTo>
                <a:lnTo>
                  <a:pt x="11378" y="33268"/>
                </a:lnTo>
                <a:lnTo>
                  <a:pt x="11620" y="33348"/>
                </a:lnTo>
                <a:lnTo>
                  <a:pt x="12124" y="33469"/>
                </a:lnTo>
                <a:lnTo>
                  <a:pt x="12607" y="33570"/>
                </a:lnTo>
                <a:lnTo>
                  <a:pt x="13110" y="33671"/>
                </a:lnTo>
                <a:lnTo>
                  <a:pt x="13614" y="33731"/>
                </a:lnTo>
                <a:lnTo>
                  <a:pt x="14117" y="33771"/>
                </a:lnTo>
                <a:lnTo>
                  <a:pt x="14621" y="33791"/>
                </a:lnTo>
                <a:lnTo>
                  <a:pt x="15144" y="33791"/>
                </a:lnTo>
                <a:lnTo>
                  <a:pt x="15406" y="33771"/>
                </a:lnTo>
                <a:lnTo>
                  <a:pt x="15668" y="33731"/>
                </a:lnTo>
                <a:lnTo>
                  <a:pt x="15909" y="33691"/>
                </a:lnTo>
                <a:lnTo>
                  <a:pt x="16151" y="33630"/>
                </a:lnTo>
                <a:lnTo>
                  <a:pt x="16816" y="33429"/>
                </a:lnTo>
                <a:lnTo>
                  <a:pt x="17158" y="33328"/>
                </a:lnTo>
                <a:lnTo>
                  <a:pt x="17480" y="33228"/>
                </a:lnTo>
                <a:lnTo>
                  <a:pt x="17460" y="33348"/>
                </a:lnTo>
                <a:lnTo>
                  <a:pt x="17460" y="33449"/>
                </a:lnTo>
                <a:lnTo>
                  <a:pt x="17480" y="33570"/>
                </a:lnTo>
                <a:lnTo>
                  <a:pt x="17520" y="33671"/>
                </a:lnTo>
                <a:lnTo>
                  <a:pt x="17561" y="33771"/>
                </a:lnTo>
                <a:lnTo>
                  <a:pt x="17641" y="33852"/>
                </a:lnTo>
                <a:lnTo>
                  <a:pt x="17722" y="33932"/>
                </a:lnTo>
                <a:lnTo>
                  <a:pt x="17822" y="33993"/>
                </a:lnTo>
                <a:lnTo>
                  <a:pt x="17943" y="34053"/>
                </a:lnTo>
                <a:lnTo>
                  <a:pt x="18064" y="34073"/>
                </a:lnTo>
                <a:lnTo>
                  <a:pt x="18205" y="34073"/>
                </a:lnTo>
                <a:lnTo>
                  <a:pt x="18326" y="34053"/>
                </a:lnTo>
                <a:lnTo>
                  <a:pt x="18447" y="34033"/>
                </a:lnTo>
                <a:lnTo>
                  <a:pt x="18567" y="33993"/>
                </a:lnTo>
                <a:lnTo>
                  <a:pt x="18789" y="33872"/>
                </a:lnTo>
                <a:lnTo>
                  <a:pt x="19272" y="33610"/>
                </a:lnTo>
                <a:lnTo>
                  <a:pt x="19514" y="33469"/>
                </a:lnTo>
                <a:lnTo>
                  <a:pt x="19735" y="33308"/>
                </a:lnTo>
                <a:lnTo>
                  <a:pt x="19816" y="33248"/>
                </a:lnTo>
                <a:lnTo>
                  <a:pt x="19897" y="33147"/>
                </a:lnTo>
                <a:lnTo>
                  <a:pt x="19937" y="33066"/>
                </a:lnTo>
                <a:lnTo>
                  <a:pt x="19977" y="32966"/>
                </a:lnTo>
                <a:lnTo>
                  <a:pt x="20279" y="32926"/>
                </a:lnTo>
                <a:lnTo>
                  <a:pt x="20178" y="33107"/>
                </a:lnTo>
                <a:lnTo>
                  <a:pt x="20098" y="33308"/>
                </a:lnTo>
                <a:lnTo>
                  <a:pt x="20058" y="33489"/>
                </a:lnTo>
                <a:lnTo>
                  <a:pt x="20058" y="33691"/>
                </a:lnTo>
                <a:lnTo>
                  <a:pt x="20058" y="33771"/>
                </a:lnTo>
                <a:lnTo>
                  <a:pt x="20078" y="33852"/>
                </a:lnTo>
                <a:lnTo>
                  <a:pt x="20118" y="33932"/>
                </a:lnTo>
                <a:lnTo>
                  <a:pt x="20178" y="34013"/>
                </a:lnTo>
                <a:lnTo>
                  <a:pt x="20239" y="34073"/>
                </a:lnTo>
                <a:lnTo>
                  <a:pt x="20299" y="34114"/>
                </a:lnTo>
                <a:lnTo>
                  <a:pt x="20400" y="34154"/>
                </a:lnTo>
                <a:lnTo>
                  <a:pt x="20501" y="34194"/>
                </a:lnTo>
                <a:lnTo>
                  <a:pt x="20642" y="34194"/>
                </a:lnTo>
                <a:lnTo>
                  <a:pt x="20783" y="34174"/>
                </a:lnTo>
                <a:lnTo>
                  <a:pt x="20903" y="34134"/>
                </a:lnTo>
                <a:lnTo>
                  <a:pt x="21024" y="34073"/>
                </a:lnTo>
                <a:lnTo>
                  <a:pt x="21125" y="33973"/>
                </a:lnTo>
                <a:lnTo>
                  <a:pt x="21226" y="33892"/>
                </a:lnTo>
                <a:lnTo>
                  <a:pt x="21427" y="33691"/>
                </a:lnTo>
                <a:lnTo>
                  <a:pt x="21749" y="33369"/>
                </a:lnTo>
                <a:lnTo>
                  <a:pt x="22051" y="33046"/>
                </a:lnTo>
                <a:lnTo>
                  <a:pt x="22232" y="33167"/>
                </a:lnTo>
                <a:lnTo>
                  <a:pt x="22414" y="33268"/>
                </a:lnTo>
                <a:lnTo>
                  <a:pt x="22635" y="33328"/>
                </a:lnTo>
                <a:lnTo>
                  <a:pt x="22837" y="33369"/>
                </a:lnTo>
                <a:lnTo>
                  <a:pt x="23300" y="33429"/>
                </a:lnTo>
                <a:lnTo>
                  <a:pt x="23723" y="33469"/>
                </a:lnTo>
                <a:lnTo>
                  <a:pt x="24226" y="33530"/>
                </a:lnTo>
                <a:lnTo>
                  <a:pt x="24730" y="33570"/>
                </a:lnTo>
                <a:lnTo>
                  <a:pt x="25736" y="33610"/>
                </a:lnTo>
                <a:lnTo>
                  <a:pt x="26743" y="33610"/>
                </a:lnTo>
                <a:lnTo>
                  <a:pt x="27247" y="33590"/>
                </a:lnTo>
                <a:lnTo>
                  <a:pt x="27750" y="33550"/>
                </a:lnTo>
                <a:lnTo>
                  <a:pt x="28294" y="33530"/>
                </a:lnTo>
                <a:lnTo>
                  <a:pt x="28576" y="33510"/>
                </a:lnTo>
                <a:lnTo>
                  <a:pt x="28858" y="33469"/>
                </a:lnTo>
                <a:lnTo>
                  <a:pt x="29140" y="33429"/>
                </a:lnTo>
                <a:lnTo>
                  <a:pt x="29401" y="33348"/>
                </a:lnTo>
                <a:lnTo>
                  <a:pt x="29522" y="33288"/>
                </a:lnTo>
                <a:lnTo>
                  <a:pt x="29623" y="33228"/>
                </a:lnTo>
                <a:lnTo>
                  <a:pt x="29744" y="33147"/>
                </a:lnTo>
                <a:lnTo>
                  <a:pt x="29824" y="33066"/>
                </a:lnTo>
                <a:lnTo>
                  <a:pt x="29885" y="33006"/>
                </a:lnTo>
                <a:lnTo>
                  <a:pt x="29925" y="32926"/>
                </a:lnTo>
                <a:lnTo>
                  <a:pt x="29965" y="32825"/>
                </a:lnTo>
                <a:lnTo>
                  <a:pt x="29965" y="32744"/>
                </a:lnTo>
                <a:lnTo>
                  <a:pt x="29965" y="32664"/>
                </a:lnTo>
                <a:lnTo>
                  <a:pt x="29945" y="32563"/>
                </a:lnTo>
                <a:lnTo>
                  <a:pt x="29925" y="32483"/>
                </a:lnTo>
                <a:lnTo>
                  <a:pt x="29885" y="32402"/>
                </a:lnTo>
                <a:lnTo>
                  <a:pt x="29925" y="32261"/>
                </a:lnTo>
                <a:lnTo>
                  <a:pt x="29925" y="32100"/>
                </a:lnTo>
                <a:lnTo>
                  <a:pt x="29925" y="30106"/>
                </a:lnTo>
                <a:lnTo>
                  <a:pt x="29905" y="28113"/>
                </a:lnTo>
                <a:lnTo>
                  <a:pt x="29865" y="26119"/>
                </a:lnTo>
                <a:lnTo>
                  <a:pt x="29784" y="24125"/>
                </a:lnTo>
                <a:lnTo>
                  <a:pt x="29663" y="22132"/>
                </a:lnTo>
                <a:lnTo>
                  <a:pt x="29542" y="20138"/>
                </a:lnTo>
                <a:lnTo>
                  <a:pt x="29381" y="18145"/>
                </a:lnTo>
                <a:lnTo>
                  <a:pt x="29180" y="16151"/>
                </a:lnTo>
                <a:lnTo>
                  <a:pt x="29019" y="14500"/>
                </a:lnTo>
                <a:lnTo>
                  <a:pt x="28918" y="13634"/>
                </a:lnTo>
                <a:lnTo>
                  <a:pt x="28777" y="12748"/>
                </a:lnTo>
                <a:lnTo>
                  <a:pt x="28636" y="11882"/>
                </a:lnTo>
                <a:lnTo>
                  <a:pt x="28455" y="10996"/>
                </a:lnTo>
                <a:lnTo>
                  <a:pt x="28233" y="10130"/>
                </a:lnTo>
                <a:lnTo>
                  <a:pt x="28092" y="9727"/>
                </a:lnTo>
                <a:lnTo>
                  <a:pt x="27952" y="9304"/>
                </a:lnTo>
                <a:lnTo>
                  <a:pt x="28032" y="9103"/>
                </a:lnTo>
                <a:lnTo>
                  <a:pt x="28092" y="8881"/>
                </a:lnTo>
                <a:lnTo>
                  <a:pt x="28113" y="8660"/>
                </a:lnTo>
                <a:lnTo>
                  <a:pt x="28133" y="8459"/>
                </a:lnTo>
                <a:lnTo>
                  <a:pt x="28133" y="8237"/>
                </a:lnTo>
                <a:lnTo>
                  <a:pt x="28092" y="8016"/>
                </a:lnTo>
                <a:lnTo>
                  <a:pt x="28032" y="7794"/>
                </a:lnTo>
                <a:lnTo>
                  <a:pt x="27972" y="7593"/>
                </a:lnTo>
                <a:lnTo>
                  <a:pt x="27891" y="7452"/>
                </a:lnTo>
                <a:lnTo>
                  <a:pt x="27811" y="7331"/>
                </a:lnTo>
                <a:lnTo>
                  <a:pt x="27730" y="7190"/>
                </a:lnTo>
                <a:lnTo>
                  <a:pt x="27629" y="7049"/>
                </a:lnTo>
                <a:lnTo>
                  <a:pt x="27508" y="6928"/>
                </a:lnTo>
                <a:lnTo>
                  <a:pt x="27388" y="6807"/>
                </a:lnTo>
                <a:lnTo>
                  <a:pt x="27247" y="6707"/>
                </a:lnTo>
                <a:lnTo>
                  <a:pt x="27106" y="6626"/>
                </a:lnTo>
                <a:lnTo>
                  <a:pt x="27045" y="6525"/>
                </a:lnTo>
                <a:lnTo>
                  <a:pt x="26985" y="6445"/>
                </a:lnTo>
                <a:lnTo>
                  <a:pt x="26884" y="6384"/>
                </a:lnTo>
                <a:lnTo>
                  <a:pt x="26743" y="6344"/>
                </a:lnTo>
                <a:lnTo>
                  <a:pt x="26522" y="6324"/>
                </a:lnTo>
                <a:lnTo>
                  <a:pt x="26280" y="6324"/>
                </a:lnTo>
                <a:lnTo>
                  <a:pt x="26018" y="6042"/>
                </a:lnTo>
                <a:lnTo>
                  <a:pt x="25757" y="5780"/>
                </a:lnTo>
                <a:lnTo>
                  <a:pt x="25454" y="5519"/>
                </a:lnTo>
                <a:lnTo>
                  <a:pt x="25132" y="5277"/>
                </a:lnTo>
                <a:lnTo>
                  <a:pt x="24810" y="5055"/>
                </a:lnTo>
                <a:lnTo>
                  <a:pt x="24448" y="4854"/>
                </a:lnTo>
                <a:lnTo>
                  <a:pt x="24085" y="4673"/>
                </a:lnTo>
                <a:lnTo>
                  <a:pt x="23682" y="4491"/>
                </a:lnTo>
                <a:lnTo>
                  <a:pt x="23421" y="4411"/>
                </a:lnTo>
                <a:lnTo>
                  <a:pt x="23159" y="4330"/>
                </a:lnTo>
                <a:lnTo>
                  <a:pt x="22877" y="4250"/>
                </a:lnTo>
                <a:lnTo>
                  <a:pt x="22615" y="4210"/>
                </a:lnTo>
                <a:lnTo>
                  <a:pt x="22333" y="4169"/>
                </a:lnTo>
                <a:lnTo>
                  <a:pt x="22071" y="4149"/>
                </a:lnTo>
                <a:lnTo>
                  <a:pt x="21528" y="4149"/>
                </a:lnTo>
                <a:lnTo>
                  <a:pt x="21246" y="4169"/>
                </a:lnTo>
                <a:lnTo>
                  <a:pt x="20984" y="4210"/>
                </a:lnTo>
                <a:lnTo>
                  <a:pt x="20702" y="4270"/>
                </a:lnTo>
                <a:lnTo>
                  <a:pt x="20440" y="4330"/>
                </a:lnTo>
                <a:lnTo>
                  <a:pt x="20178" y="4411"/>
                </a:lnTo>
                <a:lnTo>
                  <a:pt x="19917" y="4491"/>
                </a:lnTo>
                <a:lnTo>
                  <a:pt x="19655" y="4592"/>
                </a:lnTo>
                <a:lnTo>
                  <a:pt x="19393" y="4713"/>
                </a:lnTo>
                <a:lnTo>
                  <a:pt x="19151" y="4834"/>
                </a:lnTo>
                <a:lnTo>
                  <a:pt x="18910" y="4975"/>
                </a:lnTo>
                <a:lnTo>
                  <a:pt x="18688" y="5116"/>
                </a:lnTo>
                <a:lnTo>
                  <a:pt x="18467" y="5257"/>
                </a:lnTo>
                <a:lnTo>
                  <a:pt x="18044" y="5599"/>
                </a:lnTo>
                <a:lnTo>
                  <a:pt x="17661" y="5962"/>
                </a:lnTo>
                <a:lnTo>
                  <a:pt x="17480" y="6163"/>
                </a:lnTo>
                <a:lnTo>
                  <a:pt x="17319" y="6364"/>
                </a:lnTo>
                <a:lnTo>
                  <a:pt x="17158" y="6586"/>
                </a:lnTo>
                <a:lnTo>
                  <a:pt x="17017" y="6827"/>
                </a:lnTo>
                <a:lnTo>
                  <a:pt x="16896" y="7049"/>
                </a:lnTo>
                <a:lnTo>
                  <a:pt x="16795" y="7311"/>
                </a:lnTo>
                <a:lnTo>
                  <a:pt x="16735" y="7573"/>
                </a:lnTo>
                <a:lnTo>
                  <a:pt x="16715" y="7834"/>
                </a:lnTo>
                <a:lnTo>
                  <a:pt x="16735" y="7895"/>
                </a:lnTo>
                <a:lnTo>
                  <a:pt x="16775" y="7935"/>
                </a:lnTo>
                <a:lnTo>
                  <a:pt x="16896" y="7935"/>
                </a:lnTo>
                <a:lnTo>
                  <a:pt x="16775" y="8036"/>
                </a:lnTo>
                <a:lnTo>
                  <a:pt x="16634" y="8177"/>
                </a:lnTo>
                <a:lnTo>
                  <a:pt x="16513" y="8318"/>
                </a:lnTo>
                <a:lnTo>
                  <a:pt x="16393" y="8277"/>
                </a:lnTo>
                <a:lnTo>
                  <a:pt x="16292" y="8257"/>
                </a:lnTo>
                <a:lnTo>
                  <a:pt x="16050" y="8217"/>
                </a:lnTo>
                <a:lnTo>
                  <a:pt x="15889" y="8217"/>
                </a:lnTo>
                <a:lnTo>
                  <a:pt x="16050" y="7955"/>
                </a:lnTo>
                <a:lnTo>
                  <a:pt x="16151" y="7693"/>
                </a:lnTo>
                <a:lnTo>
                  <a:pt x="16191" y="7573"/>
                </a:lnTo>
                <a:lnTo>
                  <a:pt x="16232" y="7452"/>
                </a:lnTo>
                <a:lnTo>
                  <a:pt x="16252" y="7311"/>
                </a:lnTo>
                <a:lnTo>
                  <a:pt x="16252" y="7190"/>
                </a:lnTo>
                <a:lnTo>
                  <a:pt x="16272" y="7109"/>
                </a:lnTo>
                <a:lnTo>
                  <a:pt x="16292" y="7089"/>
                </a:lnTo>
                <a:lnTo>
                  <a:pt x="16352" y="6848"/>
                </a:lnTo>
                <a:lnTo>
                  <a:pt x="16433" y="6586"/>
                </a:lnTo>
                <a:lnTo>
                  <a:pt x="16473" y="6344"/>
                </a:lnTo>
                <a:lnTo>
                  <a:pt x="16493" y="6082"/>
                </a:lnTo>
                <a:lnTo>
                  <a:pt x="16513" y="5841"/>
                </a:lnTo>
                <a:lnTo>
                  <a:pt x="16534" y="5579"/>
                </a:lnTo>
                <a:lnTo>
                  <a:pt x="16513" y="5075"/>
                </a:lnTo>
                <a:lnTo>
                  <a:pt x="16433" y="4471"/>
                </a:lnTo>
                <a:lnTo>
                  <a:pt x="16332" y="3867"/>
                </a:lnTo>
                <a:lnTo>
                  <a:pt x="16252" y="3545"/>
                </a:lnTo>
                <a:lnTo>
                  <a:pt x="16171" y="3263"/>
                </a:lnTo>
                <a:lnTo>
                  <a:pt x="16070" y="2981"/>
                </a:lnTo>
                <a:lnTo>
                  <a:pt x="15950" y="2699"/>
                </a:lnTo>
                <a:lnTo>
                  <a:pt x="15909" y="2619"/>
                </a:lnTo>
                <a:lnTo>
                  <a:pt x="15849" y="2558"/>
                </a:lnTo>
                <a:lnTo>
                  <a:pt x="15849" y="2397"/>
                </a:lnTo>
                <a:lnTo>
                  <a:pt x="15829" y="2256"/>
                </a:lnTo>
                <a:lnTo>
                  <a:pt x="15789" y="2095"/>
                </a:lnTo>
                <a:lnTo>
                  <a:pt x="15728" y="1954"/>
                </a:lnTo>
                <a:lnTo>
                  <a:pt x="15668" y="1793"/>
                </a:lnTo>
                <a:lnTo>
                  <a:pt x="15567" y="1652"/>
                </a:lnTo>
                <a:lnTo>
                  <a:pt x="15366" y="1370"/>
                </a:lnTo>
                <a:lnTo>
                  <a:pt x="15144" y="1108"/>
                </a:lnTo>
                <a:lnTo>
                  <a:pt x="14882" y="887"/>
                </a:lnTo>
                <a:lnTo>
                  <a:pt x="14641" y="686"/>
                </a:lnTo>
                <a:lnTo>
                  <a:pt x="14399" y="524"/>
                </a:lnTo>
                <a:lnTo>
                  <a:pt x="14077" y="323"/>
                </a:lnTo>
                <a:lnTo>
                  <a:pt x="13735" y="182"/>
                </a:lnTo>
                <a:lnTo>
                  <a:pt x="13372" y="81"/>
                </a:lnTo>
                <a:lnTo>
                  <a:pt x="12989" y="21"/>
                </a:lnTo>
                <a:lnTo>
                  <a:pt x="12627" y="1"/>
                </a:lnTo>
                <a:close/>
              </a:path>
            </a:pathLst>
          </a:custGeom>
          <a:solidFill>
            <a:srgbClr val="79C6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1821450" y="1423479"/>
            <a:ext cx="2669999" cy="258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Gingerbread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sweet food-product flavored with ginger and typically using honey or molasses (treacle) rather than just sugar.</a:t>
            </a:r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joyful content</a:t>
            </a:r>
          </a:p>
        </p:txBody>
      </p:sp>
      <p:sp>
        <p:nvSpPr>
          <p:cNvPr id="247" name="Shape 247"/>
          <p:cNvSpPr txBox="1"/>
          <p:nvPr>
            <p:ph idx="2" type="body"/>
          </p:nvPr>
        </p:nvSpPr>
        <p:spPr>
          <a:xfrm>
            <a:off x="4652398" y="1423479"/>
            <a:ext cx="2669999" cy="2581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Candy cane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a cane-shaped hard candy stick associated with Christmas. It is traditionally white with red stripes  but is also made in a variety of other colors.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857712" y="1064668"/>
            <a:ext cx="5428499" cy="452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merry columns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1751250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Apple cider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untreated cider is a seasonally produced drink of limited shelf-life that is typically available only in fall, although it is sometimes frozen for use throughout the year.</a:t>
            </a: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3641061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Hot cocoa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Heated beverage typically consisting of shaved chocolate, melted chocolate or cocoa powder, heated milk or water, and sugar.</a:t>
            </a:r>
          </a:p>
        </p:txBody>
      </p:sp>
      <p:sp>
        <p:nvSpPr>
          <p:cNvPr id="255" name="Shape 255"/>
          <p:cNvSpPr txBox="1"/>
          <p:nvPr>
            <p:ph idx="3" type="body"/>
          </p:nvPr>
        </p:nvSpPr>
        <p:spPr>
          <a:xfrm>
            <a:off x="5530873" y="1439950"/>
            <a:ext cx="1797600" cy="232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Pecan pie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Pecan pie is a pie made primarily with corn syrup and pecan nuts. Variations may include white or brown sugar, sugar syrup, molasses, maple syrup, or honey.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hristmas 2015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