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rvo"/>
      <p:regular r:id="rId33"/>
      <p:bold r:id="rId34"/>
      <p:italic r:id="rId35"/>
      <p:boldItalic r:id="rId36"/>
    </p:embeddedFont>
    <p:embeddedFont>
      <p:font typeface="Bitter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C392795-2041-466F-97F8-C0F43F270DCC}">
  <a:tblStyle styleId="{CC392795-2041-466F-97F8-C0F43F270DCC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v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vo-italic.fntdata"/><Relationship Id="rId12" Type="http://schemas.openxmlformats.org/officeDocument/2006/relationships/slide" Target="slides/slide7.xml"/><Relationship Id="rId34" Type="http://schemas.openxmlformats.org/officeDocument/2006/relationships/font" Target="fonts/Arvo-bold.fntdata"/><Relationship Id="rId15" Type="http://schemas.openxmlformats.org/officeDocument/2006/relationships/slide" Target="slides/slide10.xml"/><Relationship Id="rId37" Type="http://schemas.openxmlformats.org/officeDocument/2006/relationships/font" Target="fonts/Bitter-regular.fntdata"/><Relationship Id="rId14" Type="http://schemas.openxmlformats.org/officeDocument/2006/relationships/slide" Target="slides/slide9.xml"/><Relationship Id="rId36" Type="http://schemas.openxmlformats.org/officeDocument/2006/relationships/font" Target="fonts/Arvo-boldItalic.fntdata"/><Relationship Id="rId17" Type="http://schemas.openxmlformats.org/officeDocument/2006/relationships/slide" Target="slides/slide12.xml"/><Relationship Id="rId39" Type="http://schemas.openxmlformats.org/officeDocument/2006/relationships/font" Target="fonts/Bitter-italic.fntdata"/><Relationship Id="rId16" Type="http://schemas.openxmlformats.org/officeDocument/2006/relationships/slide" Target="slides/slide11.xml"/><Relationship Id="rId38" Type="http://schemas.openxmlformats.org/officeDocument/2006/relationships/font" Target="fonts/Bitt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219650" y="1232775"/>
            <a:ext cx="4704599" cy="28304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219700" y="1156500"/>
            <a:ext cx="4704599" cy="2830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2436950" y="1860375"/>
            <a:ext cx="4270200" cy="1728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6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2222700" y="1860375"/>
            <a:ext cx="4698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 vertical divi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71" name="Shape 71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" name="Shape 73"/>
          <p:cNvCxnSpPr/>
          <p:nvPr/>
        </p:nvCxnSpPr>
        <p:spPr>
          <a:xfrm>
            <a:off x="1333200" y="530111"/>
            <a:ext cx="0" cy="4078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/>
          <p:nvPr/>
        </p:nvCxnSpPr>
        <p:spPr>
          <a:xfrm>
            <a:off x="542850" y="1326975"/>
            <a:ext cx="796199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77" name="Shape 77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ackground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1007250" y="2068050"/>
            <a:ext cx="7129499" cy="11597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007250" y="1991850"/>
            <a:ext cx="7129499" cy="115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defRPr b="0"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b="1" sz="20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2171400" y="1990436"/>
            <a:ext cx="0" cy="1158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965075" y="1005075"/>
            <a:ext cx="7214700" cy="32858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65075" y="928875"/>
            <a:ext cx="7214700" cy="328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2732350" y="940950"/>
            <a:ext cx="3672299" cy="6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D9D9D9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972919" y="1631775"/>
            <a:ext cx="7209599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" name="Shape 24"/>
          <p:cNvSpPr txBox="1"/>
          <p:nvPr>
            <p:ph idx="1" type="body"/>
          </p:nvPr>
        </p:nvSpPr>
        <p:spPr>
          <a:xfrm>
            <a:off x="1918075" y="1719025"/>
            <a:ext cx="5307899" cy="2171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2000"/>
            </a:lvl1pPr>
            <a:lvl2pPr lvl="1" rtl="0" algn="ctr">
              <a:spcBef>
                <a:spcPts val="0"/>
              </a:spcBef>
              <a:buSzPct val="100000"/>
              <a:defRPr i="1" sz="2000"/>
            </a:lvl2pPr>
            <a:lvl3pPr lvl="2" rtl="0" algn="ctr">
              <a:spcBef>
                <a:spcPts val="0"/>
              </a:spcBef>
              <a:buSzPct val="100000"/>
              <a:defRPr i="1" sz="2000"/>
            </a:lvl3pPr>
            <a:lvl4pPr lvl="3" rtl="0" algn="ctr">
              <a:spcBef>
                <a:spcPts val="0"/>
              </a:spcBef>
              <a:buSzPct val="100000"/>
              <a:defRPr i="1" sz="2000"/>
            </a:lvl4pPr>
            <a:lvl5pPr lvl="4" rtl="0" algn="ctr">
              <a:spcBef>
                <a:spcPts val="0"/>
              </a:spcBef>
              <a:buSzPct val="100000"/>
              <a:defRPr i="1" sz="2000"/>
            </a:lvl5pPr>
            <a:lvl6pPr lvl="5" rtl="0" algn="ctr">
              <a:spcBef>
                <a:spcPts val="0"/>
              </a:spcBef>
              <a:buSzPct val="100000"/>
              <a:defRPr i="1" sz="2000"/>
            </a:lvl6pPr>
            <a:lvl7pPr lvl="6" rtl="0" algn="ctr">
              <a:spcBef>
                <a:spcPts val="0"/>
              </a:spcBef>
              <a:buSzPct val="100000"/>
              <a:defRPr i="1" sz="2000"/>
            </a:lvl7pPr>
            <a:lvl8pPr lvl="7" rtl="0" algn="ctr">
              <a:spcBef>
                <a:spcPts val="0"/>
              </a:spcBef>
              <a:buSzPct val="100000"/>
              <a:defRPr i="1" sz="2000"/>
            </a:lvl8pPr>
            <a:lvl9pPr lvl="8" algn="ctr">
              <a:spcBef>
                <a:spcPts val="0"/>
              </a:spcBef>
              <a:buSzPct val="100000"/>
              <a:defRPr i="1" sz="2000"/>
            </a:lvl9pPr>
          </a:lstStyle>
          <a:p/>
        </p:txBody>
      </p:sp>
      <p:grpSp>
        <p:nvGrpSpPr>
          <p:cNvPr id="25" name="Shape 25"/>
          <p:cNvGrpSpPr/>
          <p:nvPr/>
        </p:nvGrpSpPr>
        <p:grpSpPr>
          <a:xfrm>
            <a:off x="4226084" y="928886"/>
            <a:ext cx="691831" cy="699599"/>
            <a:chOff x="4220518" y="928886"/>
            <a:chExt cx="691831" cy="699599"/>
          </a:xfrm>
        </p:grpSpPr>
        <p:cxnSp>
          <p:nvCxnSpPr>
            <p:cNvPr id="26" name="Shape 26"/>
            <p:cNvCxnSpPr/>
            <p:nvPr/>
          </p:nvCxnSpPr>
          <p:spPr>
            <a:xfrm>
              <a:off x="4220518" y="928886"/>
              <a:ext cx="0" cy="699599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4912350" y="928886"/>
              <a:ext cx="0" cy="699599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" name="Shape 32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" name="Shape 39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333200" y="1538075"/>
            <a:ext cx="3232199" cy="276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88460" y="1538075"/>
            <a:ext cx="3232199" cy="276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" name="Shape 47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333200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3683437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033675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" name="Shape 56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7" name="Shape 57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42850" y="42040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 txBox="1"/>
          <p:nvPr>
            <p:ph idx="1" type="body"/>
          </p:nvPr>
        </p:nvSpPr>
        <p:spPr>
          <a:xfrm>
            <a:off x="542850" y="4204075"/>
            <a:ext cx="8058300" cy="409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0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with horizontal divi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65" name="Shape 65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" name="Shape 67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D9D9D9"/>
              </a:buClr>
              <a:buSzPct val="100000"/>
              <a:buFont typeface="Bitter"/>
              <a:buChar char="■"/>
              <a:defRPr sz="3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480"/>
              </a:spcBef>
              <a:buClr>
                <a:srgbClr val="D9D9D9"/>
              </a:buClr>
              <a:buSzPct val="100000"/>
              <a:buFont typeface="Bitter"/>
              <a:buChar char="■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480"/>
              </a:spcBef>
              <a:buClr>
                <a:srgbClr val="D9D9D9"/>
              </a:buClr>
              <a:buSzPct val="100000"/>
              <a:buFont typeface="Bitter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360"/>
              </a:spcBef>
              <a:buClr>
                <a:srgbClr val="D9D9D9"/>
              </a:buClr>
              <a:buSzPct val="100000"/>
              <a:buFont typeface="Bitter"/>
              <a:buChar char="■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Arvo:400,700,400italic,700italic|Bitter:400,700,400italic" TargetMode="External"/><Relationship Id="rId4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2436950" y="1860375"/>
            <a:ext cx="4270200" cy="172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4371745" y="1319983"/>
            <a:ext cx="400403" cy="379518"/>
            <a:chOff x="5300400" y="3670175"/>
            <a:chExt cx="421300" cy="399325"/>
          </a:xfrm>
        </p:grpSpPr>
        <p:sp>
          <p:nvSpPr>
            <p:cNvPr id="86" name="Shape 86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339125" y="1326900"/>
            <a:ext cx="2678399" cy="3031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71" name="Shape 171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72" name="Shape 172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8188" r="9" t="0"/>
          <a:stretch/>
        </p:blipFill>
        <p:spPr>
          <a:xfrm>
            <a:off x="4572000" y="1326900"/>
            <a:ext cx="4031600" cy="3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876150" y="996225"/>
            <a:ext cx="5391599" cy="7838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876150" y="920025"/>
            <a:ext cx="5391599" cy="783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2034400" y="1059125"/>
            <a:ext cx="5075099" cy="50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Want big impact? </a:t>
            </a:r>
            <a:r>
              <a:rPr b="0" lang="en" sz="1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7" name="Shape 187"/>
          <p:cNvSpPr/>
          <p:nvPr/>
        </p:nvSpPr>
        <p:spPr>
          <a:xfrm>
            <a:off x="3505500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Gray</a:t>
            </a:r>
          </a:p>
        </p:txBody>
      </p:sp>
      <p:sp>
        <p:nvSpPr>
          <p:cNvPr id="188" name="Shape 188"/>
          <p:cNvSpPr/>
          <p:nvPr/>
        </p:nvSpPr>
        <p:spPr>
          <a:xfrm>
            <a:off x="1683375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White</a:t>
            </a:r>
          </a:p>
        </p:txBody>
      </p:sp>
      <p:sp>
        <p:nvSpPr>
          <p:cNvPr id="189" name="Shape 189"/>
          <p:cNvSpPr/>
          <p:nvPr/>
        </p:nvSpPr>
        <p:spPr>
          <a:xfrm>
            <a:off x="5327625" y="18847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Black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91" name="Shape 191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1332900" y="1324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{CC392795-2041-466F-97F8-C0F43F270DCC}</a:tableStyleId>
              </a:tblPr>
              <a:tblGrid>
                <a:gridCol w="1815850"/>
                <a:gridCol w="1815850"/>
                <a:gridCol w="1815850"/>
                <a:gridCol w="1815850"/>
              </a:tblGrid>
              <a:tr h="409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959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9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5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99" name="Shape 199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00" name="Shape 200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473874" y="900815"/>
            <a:ext cx="7015162" cy="3341868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557800" y="1745531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our office</a:t>
            </a:r>
          </a:p>
        </p:txBody>
      </p:sp>
      <p:sp>
        <p:nvSpPr>
          <p:cNvPr id="208" name="Shape 208"/>
          <p:cNvSpPr/>
          <p:nvPr/>
        </p:nvSpPr>
        <p:spPr>
          <a:xfrm>
            <a:off x="778857" y="766695"/>
            <a:ext cx="334736" cy="334718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966725" y="187587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3461400" y="324907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360175" y="170667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952300" y="350757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788325" y="2103601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392025" y="3552026"/>
            <a:ext cx="127691" cy="169192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ctrTitle"/>
          </p:nvPr>
        </p:nvSpPr>
        <p:spPr>
          <a:xfrm>
            <a:off x="1408500" y="1583350"/>
            <a:ext cx="63269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220" name="Shape 220"/>
          <p:cNvSpPr txBox="1"/>
          <p:nvPr>
            <p:ph idx="4294967295" type="subTitle"/>
          </p:nvPr>
        </p:nvSpPr>
        <p:spPr>
          <a:xfrm>
            <a:off x="1408500" y="2840054"/>
            <a:ext cx="63269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ctrTitle"/>
          </p:nvPr>
        </p:nvSpPr>
        <p:spPr>
          <a:xfrm>
            <a:off x="1661475" y="876600"/>
            <a:ext cx="68729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600"/>
              <a:t>89,526,124$</a:t>
            </a:r>
          </a:p>
        </p:txBody>
      </p:sp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1661475" y="1487508"/>
            <a:ext cx="6872999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600"/>
              <a:t>That’s a lot of money</a:t>
            </a:r>
          </a:p>
        </p:txBody>
      </p:sp>
      <p:sp>
        <p:nvSpPr>
          <p:cNvPr id="227" name="Shape 227"/>
          <p:cNvSpPr txBox="1"/>
          <p:nvPr>
            <p:ph idx="4294967295" type="ctrTitle"/>
          </p:nvPr>
        </p:nvSpPr>
        <p:spPr>
          <a:xfrm>
            <a:off x="1661475" y="3200693"/>
            <a:ext cx="68729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600"/>
              <a:t>100%</a:t>
            </a:r>
          </a:p>
        </p:txBody>
      </p:sp>
      <p:sp>
        <p:nvSpPr>
          <p:cNvPr id="228" name="Shape 228"/>
          <p:cNvSpPr txBox="1"/>
          <p:nvPr>
            <p:ph idx="4294967295" type="subTitle"/>
          </p:nvPr>
        </p:nvSpPr>
        <p:spPr>
          <a:xfrm>
            <a:off x="1661475" y="3811601"/>
            <a:ext cx="6872999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600"/>
              <a:t>Total success!</a:t>
            </a:r>
          </a:p>
        </p:txBody>
      </p:sp>
      <p:sp>
        <p:nvSpPr>
          <p:cNvPr id="229" name="Shape 229"/>
          <p:cNvSpPr txBox="1"/>
          <p:nvPr>
            <p:ph idx="4294967295" type="ctrTitle"/>
          </p:nvPr>
        </p:nvSpPr>
        <p:spPr>
          <a:xfrm>
            <a:off x="1661475" y="2038646"/>
            <a:ext cx="6872999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600"/>
              <a:t>185,244 users</a:t>
            </a:r>
          </a:p>
        </p:txBody>
      </p:sp>
      <p:sp>
        <p:nvSpPr>
          <p:cNvPr id="230" name="Shape 230"/>
          <p:cNvSpPr txBox="1"/>
          <p:nvPr>
            <p:ph idx="4294967295" type="subTitle"/>
          </p:nvPr>
        </p:nvSpPr>
        <p:spPr>
          <a:xfrm>
            <a:off x="1661475" y="2649554"/>
            <a:ext cx="6872999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600"/>
              <a:t>And a lot of users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32" name="Shape 232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40" name="Shape 240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242" name="Shape 242"/>
          <p:cNvSpPr/>
          <p:nvPr/>
        </p:nvSpPr>
        <p:spPr>
          <a:xfrm>
            <a:off x="5485785" y="2025375"/>
            <a:ext cx="2121599" cy="16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last</a:t>
            </a:r>
          </a:p>
        </p:txBody>
      </p:sp>
      <p:sp>
        <p:nvSpPr>
          <p:cNvPr id="243" name="Shape 243"/>
          <p:cNvSpPr/>
          <p:nvPr/>
        </p:nvSpPr>
        <p:spPr>
          <a:xfrm>
            <a:off x="3560317" y="2025375"/>
            <a:ext cx="2121599" cy="16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second</a:t>
            </a:r>
          </a:p>
        </p:txBody>
      </p:sp>
      <p:sp>
        <p:nvSpPr>
          <p:cNvPr id="244" name="Shape 244"/>
          <p:cNvSpPr/>
          <p:nvPr/>
        </p:nvSpPr>
        <p:spPr>
          <a:xfrm>
            <a:off x="1634850" y="2025375"/>
            <a:ext cx="2121599" cy="16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first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331699" y="1676575"/>
            <a:ext cx="2194799" cy="108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3639117" y="1676575"/>
            <a:ext cx="2194799" cy="108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52" name="Shape 252"/>
          <p:cNvSpPr txBox="1"/>
          <p:nvPr>
            <p:ph idx="3" type="body"/>
          </p:nvPr>
        </p:nvSpPr>
        <p:spPr>
          <a:xfrm>
            <a:off x="5946535" y="1676575"/>
            <a:ext cx="2194799" cy="108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53" name="Shape 253"/>
          <p:cNvSpPr txBox="1"/>
          <p:nvPr>
            <p:ph idx="4" type="body"/>
          </p:nvPr>
        </p:nvSpPr>
        <p:spPr>
          <a:xfrm>
            <a:off x="1331699" y="3249419"/>
            <a:ext cx="2194799" cy="108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4" name="Shape 254"/>
          <p:cNvSpPr txBox="1"/>
          <p:nvPr>
            <p:ph idx="5" type="body"/>
          </p:nvPr>
        </p:nvSpPr>
        <p:spPr>
          <a:xfrm>
            <a:off x="3639117" y="3249419"/>
            <a:ext cx="2194799" cy="108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255" name="Shape 255"/>
          <p:cNvSpPr txBox="1"/>
          <p:nvPr>
            <p:ph idx="6" type="body"/>
          </p:nvPr>
        </p:nvSpPr>
        <p:spPr>
          <a:xfrm>
            <a:off x="5946535" y="3249419"/>
            <a:ext cx="2194799" cy="108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grpSp>
        <p:nvGrpSpPr>
          <p:cNvPr id="256" name="Shape 256"/>
          <p:cNvGrpSpPr/>
          <p:nvPr/>
        </p:nvGrpSpPr>
        <p:grpSpPr>
          <a:xfrm>
            <a:off x="2964929" y="1633440"/>
            <a:ext cx="378712" cy="403516"/>
            <a:chOff x="5970800" y="1619250"/>
            <a:chExt cx="428650" cy="456725"/>
          </a:xfrm>
        </p:grpSpPr>
        <p:sp>
          <p:nvSpPr>
            <p:cNvPr id="257" name="Shape 257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262" name="Shape 262"/>
          <p:cNvSpPr/>
          <p:nvPr/>
        </p:nvSpPr>
        <p:spPr>
          <a:xfrm>
            <a:off x="2943949" y="3254577"/>
            <a:ext cx="337717" cy="356050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263" name="Shape 263"/>
          <p:cNvGrpSpPr/>
          <p:nvPr/>
        </p:nvGrpSpPr>
        <p:grpSpPr>
          <a:xfrm>
            <a:off x="5293425" y="1688511"/>
            <a:ext cx="371158" cy="343107"/>
            <a:chOff x="5975075" y="2327500"/>
            <a:chExt cx="420100" cy="388350"/>
          </a:xfrm>
        </p:grpSpPr>
        <p:sp>
          <p:nvSpPr>
            <p:cNvPr id="264" name="Shape 26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266" name="Shape 266"/>
          <p:cNvSpPr/>
          <p:nvPr/>
        </p:nvSpPr>
        <p:spPr>
          <a:xfrm>
            <a:off x="7558906" y="3215551"/>
            <a:ext cx="414317" cy="414295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5271329" y="3256653"/>
            <a:ext cx="415377" cy="351743"/>
            <a:chOff x="5275975" y="4344850"/>
            <a:chExt cx="470150" cy="398125"/>
          </a:xfrm>
        </p:grpSpPr>
        <p:sp>
          <p:nvSpPr>
            <p:cNvPr id="268" name="Shape 268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7649495" y="1674487"/>
            <a:ext cx="227677" cy="371158"/>
            <a:chOff x="6730350" y="2315900"/>
            <a:chExt cx="257700" cy="420100"/>
          </a:xfrm>
        </p:grpSpPr>
        <p:sp>
          <p:nvSpPr>
            <p:cNvPr id="272" name="Shape 27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278" name="Shape 278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542850" y="4204075"/>
            <a:ext cx="8058300" cy="409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600" y="628437"/>
            <a:ext cx="4134799" cy="34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97" name="Shape 97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9" name="Shape 99"/>
          <p:cNvSpPr txBox="1"/>
          <p:nvPr/>
        </p:nvSpPr>
        <p:spPr>
          <a:xfrm>
            <a:off x="1379650" y="1428750"/>
            <a:ext cx="68823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Open this document in Google Slides (if you are at slidescarnival.com use the button below this presentation). </a:t>
            </a:r>
            <a:r>
              <a:rPr b="1"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You have to be signed in to your Google account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379650" y="2035350"/>
            <a:ext cx="31584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Go to the </a:t>
            </a:r>
            <a:r>
              <a:rPr b="1" i="1"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File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 menu and select </a:t>
            </a:r>
            <a:r>
              <a:rPr b="1" i="1"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Make a copy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807924" y="2035350"/>
            <a:ext cx="34538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Go to the </a:t>
            </a:r>
            <a:r>
              <a:rPr b="1" i="1"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File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 menu and select </a:t>
            </a:r>
            <a:r>
              <a:rPr b="1" i="1"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Download as Microsoft PowerPoint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3"/>
              </a:rPr>
              <a:t>Presentation design slide</a:t>
            </a:r>
            <a:r>
              <a:rPr lang="en" sz="11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)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379650" y="3905925"/>
            <a:ext cx="68823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More info on how to use this template at </a:t>
            </a:r>
            <a:r>
              <a:rPr b="1" lang="en" sz="10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This template is free to use under </a:t>
            </a:r>
            <a:r>
              <a:rPr lang="en" sz="10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5"/>
              </a:rPr>
              <a:t>Creative Commons Attribution license</a:t>
            </a: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 If you use the graphic assets (photos, icons and typographies) provided with this presentation you must keep the </a:t>
            </a:r>
            <a:r>
              <a:rPr lang="en" sz="1000" u="sng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hlinkClick r:id="rId6"/>
              </a:rPr>
              <a:t>Credits slide</a:t>
            </a:r>
            <a:r>
              <a:rPr lang="en" sz="1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142348" y="891000"/>
            <a:ext cx="1675243" cy="3361522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4294967295" type="body"/>
          </p:nvPr>
        </p:nvSpPr>
        <p:spPr>
          <a:xfrm>
            <a:off x="1826225" y="538075"/>
            <a:ext cx="3633599" cy="407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92" name="Shape 292"/>
          <p:cNvSpPr/>
          <p:nvPr/>
        </p:nvSpPr>
        <p:spPr>
          <a:xfrm>
            <a:off x="6217682" y="1172908"/>
            <a:ext cx="1524599" cy="2709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293" name="Shape 293"/>
          <p:cNvSpPr/>
          <p:nvPr/>
        </p:nvSpPr>
        <p:spPr>
          <a:xfrm>
            <a:off x="828745" y="750554"/>
            <a:ext cx="211820" cy="366982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6200250" y="902575"/>
            <a:ext cx="1597963" cy="336279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313201" y="1387728"/>
            <a:ext cx="1363200" cy="24110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300" name="Shape 300"/>
          <p:cNvSpPr/>
          <p:nvPr/>
        </p:nvSpPr>
        <p:spPr>
          <a:xfrm>
            <a:off x="828745" y="750554"/>
            <a:ext cx="211820" cy="366982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1826225" y="538075"/>
            <a:ext cx="3633599" cy="407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5768975" y="867849"/>
            <a:ext cx="2409669" cy="3407881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935251" y="1181421"/>
            <a:ext cx="2086500" cy="27896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308" name="Shape 308"/>
          <p:cNvSpPr txBox="1"/>
          <p:nvPr>
            <p:ph idx="4294967295" type="body"/>
          </p:nvPr>
        </p:nvSpPr>
        <p:spPr>
          <a:xfrm>
            <a:off x="1826225" y="538075"/>
            <a:ext cx="3633599" cy="407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309" name="Shape 309"/>
          <p:cNvSpPr/>
          <p:nvPr/>
        </p:nvSpPr>
        <p:spPr>
          <a:xfrm>
            <a:off x="791705" y="750541"/>
            <a:ext cx="285912" cy="366982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4348250" y="1100637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509575" y="1260017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999999"/>
                </a:solidFill>
                <a:latin typeface="Bitter"/>
                <a:ea typeface="Bitter"/>
                <a:cs typeface="Bitter"/>
                <a:sym typeface="Bitter"/>
              </a:rPr>
              <a:t>Place your screenshot here</a:t>
            </a:r>
          </a:p>
        </p:txBody>
      </p:sp>
      <p:sp>
        <p:nvSpPr>
          <p:cNvPr id="316" name="Shape 316"/>
          <p:cNvSpPr txBox="1"/>
          <p:nvPr>
            <p:ph idx="4294967295" type="body"/>
          </p:nvPr>
        </p:nvSpPr>
        <p:spPr>
          <a:xfrm>
            <a:off x="1826225" y="538075"/>
            <a:ext cx="2146199" cy="407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769470" y="774938"/>
            <a:ext cx="330382" cy="318176"/>
            <a:chOff x="2583325" y="2972875"/>
            <a:chExt cx="462850" cy="445750"/>
          </a:xfrm>
        </p:grpSpPr>
        <p:sp>
          <p:nvSpPr>
            <p:cNvPr id="318" name="Shape 318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4294967295" type="ctrTitle"/>
          </p:nvPr>
        </p:nvSpPr>
        <p:spPr>
          <a:xfrm>
            <a:off x="1826100" y="1049950"/>
            <a:ext cx="5389499" cy="179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D9D9D9"/>
                </a:solidFill>
              </a:rPr>
              <a:t>Thanks!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Any questions?</a:t>
            </a:r>
          </a:p>
        </p:txBody>
      </p:sp>
      <p:sp>
        <p:nvSpPr>
          <p:cNvPr id="325" name="Shape 325"/>
          <p:cNvSpPr txBox="1"/>
          <p:nvPr>
            <p:ph idx="4294967295" type="subTitle"/>
          </p:nvPr>
        </p:nvSpPr>
        <p:spPr>
          <a:xfrm>
            <a:off x="1826100" y="2845999"/>
            <a:ext cx="5453400" cy="14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You can find me at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@username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user@mail.me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326" name="Shape 326"/>
          <p:cNvSpPr/>
          <p:nvPr/>
        </p:nvSpPr>
        <p:spPr>
          <a:xfrm>
            <a:off x="800963" y="788752"/>
            <a:ext cx="272850" cy="27285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334" name="Shape 334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348075" y="1602650"/>
            <a:ext cx="6780899" cy="22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 uses the following typographies and colors: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b="1" lang="en" sz="1000"/>
              <a:t>Arvo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b="1" lang="en" sz="1000"/>
              <a:t>Bitter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 u="sng">
                <a:hlinkClick r:id="rId3"/>
              </a:rPr>
              <a:t>https://www.google.com/fonts#UsePlace:use/Collection:Arvo:400,700,400italic,700italic|Bitter:400,700,400italic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Dark gray </a:t>
            </a:r>
            <a:r>
              <a:rPr b="1" lang="en" sz="1000"/>
              <a:t>#434343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Medium gray </a:t>
            </a:r>
            <a:r>
              <a:rPr b="1" lang="en" sz="1000">
                <a:solidFill>
                  <a:srgbClr val="999999"/>
                </a:solidFill>
              </a:rPr>
              <a:t>#999999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Light gray </a:t>
            </a:r>
            <a:r>
              <a:rPr b="1" lang="en" sz="1000">
                <a:solidFill>
                  <a:srgbClr val="D9D9D9"/>
                </a:solidFill>
                <a:highlight>
                  <a:srgbClr val="434343"/>
                </a:highlight>
              </a:rPr>
              <a:t>#d9d9d9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122450" y="4628850"/>
            <a:ext cx="6913800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590" y="2842819"/>
            <a:ext cx="635793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Shape 344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345" name="Shape 34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Shape 351"/>
          <p:cNvGrpSpPr/>
          <p:nvPr/>
        </p:nvGrpSpPr>
        <p:grpSpPr>
          <a:xfrm>
            <a:off x="805325" y="703949"/>
            <a:ext cx="296369" cy="374816"/>
            <a:chOff x="584925" y="238125"/>
            <a:chExt cx="415200" cy="525100"/>
          </a:xfrm>
        </p:grpSpPr>
        <p:sp>
          <p:nvSpPr>
            <p:cNvPr id="352" name="Shape 352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1276005" y="758412"/>
            <a:ext cx="317301" cy="264141"/>
            <a:chOff x="1244325" y="314425"/>
            <a:chExt cx="444525" cy="370050"/>
          </a:xfrm>
        </p:grpSpPr>
        <p:sp>
          <p:nvSpPr>
            <p:cNvPr id="359" name="Shape 359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1764137" y="757109"/>
            <a:ext cx="303365" cy="266747"/>
            <a:chOff x="1928175" y="312600"/>
            <a:chExt cx="425000" cy="373700"/>
          </a:xfrm>
        </p:grpSpPr>
        <p:sp>
          <p:nvSpPr>
            <p:cNvPr id="362" name="Shape 36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364" name="Shape 364"/>
          <p:cNvSpPr/>
          <p:nvPr/>
        </p:nvSpPr>
        <p:spPr>
          <a:xfrm>
            <a:off x="2272778" y="747528"/>
            <a:ext cx="248438" cy="285912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770928" y="748403"/>
            <a:ext cx="214461" cy="284163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3184938" y="743172"/>
            <a:ext cx="348691" cy="294638"/>
            <a:chOff x="3918650" y="293075"/>
            <a:chExt cx="488500" cy="412775"/>
          </a:xfrm>
        </p:grpSpPr>
        <p:sp>
          <p:nvSpPr>
            <p:cNvPr id="367" name="Shape 367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3697036" y="720937"/>
            <a:ext cx="286804" cy="339090"/>
            <a:chOff x="4636075" y="261925"/>
            <a:chExt cx="401800" cy="475050"/>
          </a:xfrm>
        </p:grpSpPr>
        <p:sp>
          <p:nvSpPr>
            <p:cNvPr id="371" name="Shape 371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375" name="Shape 375"/>
          <p:cNvSpPr/>
          <p:nvPr/>
        </p:nvSpPr>
        <p:spPr>
          <a:xfrm>
            <a:off x="4157323" y="747082"/>
            <a:ext cx="328633" cy="2868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376" name="Shape 376"/>
          <p:cNvGrpSpPr/>
          <p:nvPr/>
        </p:nvGrpSpPr>
        <p:grpSpPr>
          <a:xfrm>
            <a:off x="4658917" y="749275"/>
            <a:ext cx="287661" cy="281986"/>
            <a:chOff x="5983625" y="301625"/>
            <a:chExt cx="403000" cy="395050"/>
          </a:xfrm>
        </p:grpSpPr>
        <p:sp>
          <p:nvSpPr>
            <p:cNvPr id="377" name="Shape 377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5142249" y="747080"/>
            <a:ext cx="283307" cy="282878"/>
            <a:chOff x="6660750" y="298550"/>
            <a:chExt cx="396900" cy="396300"/>
          </a:xfrm>
        </p:grpSpPr>
        <p:sp>
          <p:nvSpPr>
            <p:cNvPr id="398" name="Shape 398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805325" y="1192509"/>
            <a:ext cx="296369" cy="358702"/>
            <a:chOff x="584925" y="922575"/>
            <a:chExt cx="415200" cy="502525"/>
          </a:xfrm>
        </p:grpSpPr>
        <p:sp>
          <p:nvSpPr>
            <p:cNvPr id="401" name="Shape 401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277753" y="1184229"/>
            <a:ext cx="313822" cy="373959"/>
            <a:chOff x="1246775" y="910975"/>
            <a:chExt cx="439650" cy="523900"/>
          </a:xfrm>
        </p:grpSpPr>
        <p:sp>
          <p:nvSpPr>
            <p:cNvPr id="405" name="Shape 405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1762834" y="1244367"/>
            <a:ext cx="305970" cy="254541"/>
            <a:chOff x="1926350" y="995225"/>
            <a:chExt cx="428650" cy="356600"/>
          </a:xfrm>
        </p:grpSpPr>
        <p:sp>
          <p:nvSpPr>
            <p:cNvPr id="409" name="Shape 409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13" name="Shape 413"/>
          <p:cNvSpPr/>
          <p:nvPr/>
        </p:nvSpPr>
        <p:spPr>
          <a:xfrm>
            <a:off x="2247492" y="1223013"/>
            <a:ext cx="299010" cy="29726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2729098" y="1237843"/>
            <a:ext cx="298118" cy="267621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214613" y="1240020"/>
            <a:ext cx="289410" cy="263249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705357" y="1242625"/>
            <a:ext cx="270244" cy="25803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17" name="Shape 417"/>
          <p:cNvGrpSpPr/>
          <p:nvPr/>
        </p:nvGrpSpPr>
        <p:grpSpPr>
          <a:xfrm>
            <a:off x="4172534" y="1225201"/>
            <a:ext cx="298118" cy="298546"/>
            <a:chOff x="5302225" y="968375"/>
            <a:chExt cx="417650" cy="418250"/>
          </a:xfrm>
        </p:grpSpPr>
        <p:sp>
          <p:nvSpPr>
            <p:cNvPr id="418" name="Shape 418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4617945" y="1191635"/>
            <a:ext cx="369605" cy="360005"/>
            <a:chOff x="5926225" y="921350"/>
            <a:chExt cx="517800" cy="504350"/>
          </a:xfrm>
        </p:grpSpPr>
        <p:sp>
          <p:nvSpPr>
            <p:cNvPr id="421" name="Shape 42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5111306" y="1198612"/>
            <a:ext cx="345193" cy="346068"/>
            <a:chOff x="6617400" y="931125"/>
            <a:chExt cx="483600" cy="484825"/>
          </a:xfrm>
        </p:grpSpPr>
        <p:sp>
          <p:nvSpPr>
            <p:cNvPr id="424" name="Shape 424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787016" y="1735979"/>
            <a:ext cx="332987" cy="233626"/>
            <a:chOff x="559275" y="1683950"/>
            <a:chExt cx="466500" cy="327300"/>
          </a:xfrm>
        </p:grpSpPr>
        <p:sp>
          <p:nvSpPr>
            <p:cNvPr id="427" name="Shape 427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1268171" y="1689796"/>
            <a:ext cx="332987" cy="326010"/>
            <a:chOff x="1233350" y="1619250"/>
            <a:chExt cx="466500" cy="456725"/>
          </a:xfrm>
        </p:grpSpPr>
        <p:sp>
          <p:nvSpPr>
            <p:cNvPr id="430" name="Shape 430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759783" y="1696755"/>
            <a:ext cx="312073" cy="312073"/>
            <a:chOff x="1922075" y="1629000"/>
            <a:chExt cx="437200" cy="437200"/>
          </a:xfrm>
        </p:grpSpPr>
        <p:sp>
          <p:nvSpPr>
            <p:cNvPr id="435" name="Shape 43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2239635" y="1695453"/>
            <a:ext cx="314678" cy="314678"/>
            <a:chOff x="2594325" y="1627175"/>
            <a:chExt cx="440850" cy="440850"/>
          </a:xfrm>
        </p:grpSpPr>
        <p:sp>
          <p:nvSpPr>
            <p:cNvPr id="438" name="Shape 43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41" name="Shape 441"/>
          <p:cNvSpPr/>
          <p:nvPr/>
        </p:nvSpPr>
        <p:spPr>
          <a:xfrm>
            <a:off x="2734755" y="1709420"/>
            <a:ext cx="286804" cy="28678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42" name="Shape 442"/>
          <p:cNvGrpSpPr/>
          <p:nvPr/>
        </p:nvGrpSpPr>
        <p:grpSpPr>
          <a:xfrm>
            <a:off x="3231585" y="1671915"/>
            <a:ext cx="255397" cy="361753"/>
            <a:chOff x="3984000" y="1594200"/>
            <a:chExt cx="357800" cy="506800"/>
          </a:xfrm>
        </p:grpSpPr>
        <p:sp>
          <p:nvSpPr>
            <p:cNvPr id="443" name="Shape 443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672196" y="1749487"/>
            <a:ext cx="336485" cy="206609"/>
            <a:chOff x="4601275" y="1702875"/>
            <a:chExt cx="471400" cy="289450"/>
          </a:xfrm>
        </p:grpSpPr>
        <p:sp>
          <p:nvSpPr>
            <p:cNvPr id="446" name="Shape 446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4169482" y="1698932"/>
            <a:ext cx="304221" cy="307719"/>
            <a:chOff x="5297950" y="1632050"/>
            <a:chExt cx="426200" cy="431100"/>
          </a:xfrm>
        </p:grpSpPr>
        <p:sp>
          <p:nvSpPr>
            <p:cNvPr id="452" name="Shape 452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4649763" y="1689796"/>
            <a:ext cx="305970" cy="326010"/>
            <a:chOff x="5970800" y="1619250"/>
            <a:chExt cx="428650" cy="456725"/>
          </a:xfrm>
        </p:grpSpPr>
        <p:sp>
          <p:nvSpPr>
            <p:cNvPr id="455" name="Shape 45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116980" y="1685870"/>
            <a:ext cx="342998" cy="312929"/>
            <a:chOff x="6625350" y="1613750"/>
            <a:chExt cx="480525" cy="438400"/>
          </a:xfrm>
        </p:grpSpPr>
        <p:sp>
          <p:nvSpPr>
            <p:cNvPr id="461" name="Shape 461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824062" y="2194916"/>
            <a:ext cx="258895" cy="278078"/>
            <a:chOff x="611175" y="2326900"/>
            <a:chExt cx="362700" cy="389575"/>
          </a:xfrm>
        </p:grpSpPr>
        <p:sp>
          <p:nvSpPr>
            <p:cNvPr id="467" name="Shape 467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71" name="Shape 471"/>
          <p:cNvSpPr/>
          <p:nvPr/>
        </p:nvSpPr>
        <p:spPr>
          <a:xfrm>
            <a:off x="1298251" y="2197539"/>
            <a:ext cx="272850" cy="27285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779411" y="2197539"/>
            <a:ext cx="272850" cy="27285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260572" y="2197539"/>
            <a:ext cx="272850" cy="27285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74" name="Shape 474"/>
          <p:cNvGrpSpPr/>
          <p:nvPr/>
        </p:nvGrpSpPr>
        <p:grpSpPr>
          <a:xfrm>
            <a:off x="2805339" y="2150464"/>
            <a:ext cx="145579" cy="363502"/>
            <a:chOff x="3386850" y="2264625"/>
            <a:chExt cx="203950" cy="509250"/>
          </a:xfrm>
        </p:grpSpPr>
        <p:sp>
          <p:nvSpPr>
            <p:cNvPr id="475" name="Shape 475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3780729" y="2196665"/>
            <a:ext cx="119418" cy="271101"/>
            <a:chOff x="4753325" y="2329350"/>
            <a:chExt cx="167300" cy="379800"/>
          </a:xfrm>
        </p:grpSpPr>
        <p:sp>
          <p:nvSpPr>
            <p:cNvPr id="478" name="Shape 478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3297379" y="2152195"/>
            <a:ext cx="123808" cy="360022"/>
            <a:chOff x="4076175" y="2267050"/>
            <a:chExt cx="173450" cy="504375"/>
          </a:xfrm>
        </p:grpSpPr>
        <p:sp>
          <p:nvSpPr>
            <p:cNvPr id="481" name="Shape 481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4185215" y="2190133"/>
            <a:ext cx="272850" cy="287661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84" name="Shape 484"/>
          <p:cNvGrpSpPr/>
          <p:nvPr/>
        </p:nvGrpSpPr>
        <p:grpSpPr>
          <a:xfrm>
            <a:off x="4652814" y="2195345"/>
            <a:ext cx="299867" cy="277204"/>
            <a:chOff x="5975075" y="2327500"/>
            <a:chExt cx="420100" cy="388350"/>
          </a:xfrm>
        </p:grpSpPr>
        <p:sp>
          <p:nvSpPr>
            <p:cNvPr id="485" name="Shape 48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5191929" y="2187064"/>
            <a:ext cx="183946" cy="299867"/>
            <a:chOff x="6730350" y="2315900"/>
            <a:chExt cx="257700" cy="420100"/>
          </a:xfrm>
        </p:grpSpPr>
        <p:sp>
          <p:nvSpPr>
            <p:cNvPr id="488" name="Shape 48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906863" y="2645128"/>
            <a:ext cx="93293" cy="339965"/>
            <a:chOff x="727175" y="2957625"/>
            <a:chExt cx="130700" cy="476275"/>
          </a:xfrm>
        </p:grpSpPr>
        <p:sp>
          <p:nvSpPr>
            <p:cNvPr id="494" name="Shape 494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496" name="Shape 496"/>
          <p:cNvSpPr/>
          <p:nvPr/>
        </p:nvSpPr>
        <p:spPr>
          <a:xfrm>
            <a:off x="1772880" y="2631641"/>
            <a:ext cx="285912" cy="366982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328766" y="2631641"/>
            <a:ext cx="211820" cy="366982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498" name="Shape 498"/>
          <p:cNvGrpSpPr/>
          <p:nvPr/>
        </p:nvGrpSpPr>
        <p:grpSpPr>
          <a:xfrm>
            <a:off x="2231783" y="2656013"/>
            <a:ext cx="330382" cy="318176"/>
            <a:chOff x="2583325" y="2972875"/>
            <a:chExt cx="462850" cy="445750"/>
          </a:xfrm>
        </p:grpSpPr>
        <p:sp>
          <p:nvSpPr>
            <p:cNvPr id="499" name="Shape 499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2701606" y="2703534"/>
            <a:ext cx="353045" cy="223151"/>
            <a:chOff x="3241525" y="3039450"/>
            <a:chExt cx="494600" cy="312625"/>
          </a:xfrm>
        </p:grpSpPr>
        <p:sp>
          <p:nvSpPr>
            <p:cNvPr id="502" name="Shape 50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04" name="Shape 504"/>
          <p:cNvSpPr/>
          <p:nvPr/>
        </p:nvSpPr>
        <p:spPr>
          <a:xfrm>
            <a:off x="3688796" y="2663459"/>
            <a:ext cx="303365" cy="30334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4138967" y="2679997"/>
            <a:ext cx="365251" cy="270226"/>
            <a:chOff x="5255200" y="3006475"/>
            <a:chExt cx="511700" cy="378575"/>
          </a:xfrm>
        </p:grpSpPr>
        <p:sp>
          <p:nvSpPr>
            <p:cNvPr id="506" name="Shape 50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3211527" y="2664311"/>
            <a:ext cx="295513" cy="301598"/>
            <a:chOff x="3955900" y="2984500"/>
            <a:chExt cx="414000" cy="422525"/>
          </a:xfrm>
        </p:grpSpPr>
        <p:sp>
          <p:nvSpPr>
            <p:cNvPr id="509" name="Shape 509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12" name="Shape 512"/>
          <p:cNvSpPr/>
          <p:nvPr/>
        </p:nvSpPr>
        <p:spPr>
          <a:xfrm>
            <a:off x="790072" y="3166408"/>
            <a:ext cx="330364" cy="259769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4687736" y="2649504"/>
            <a:ext cx="230129" cy="33125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14" name="Shape 514"/>
          <p:cNvGrpSpPr/>
          <p:nvPr/>
        </p:nvGrpSpPr>
        <p:grpSpPr>
          <a:xfrm>
            <a:off x="5171015" y="2659939"/>
            <a:ext cx="225774" cy="320799"/>
            <a:chOff x="6701050" y="2978375"/>
            <a:chExt cx="316300" cy="449425"/>
          </a:xfrm>
        </p:grpSpPr>
        <p:sp>
          <p:nvSpPr>
            <p:cNvPr id="515" name="Shape 515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1273828" y="3188169"/>
            <a:ext cx="321673" cy="216192"/>
            <a:chOff x="1241275" y="3718400"/>
            <a:chExt cx="450650" cy="302875"/>
          </a:xfrm>
        </p:grpSpPr>
        <p:sp>
          <p:nvSpPr>
            <p:cNvPr id="518" name="Shape 518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1759354" y="3171609"/>
            <a:ext cx="312929" cy="249740"/>
            <a:chOff x="1921475" y="3695200"/>
            <a:chExt cx="438400" cy="349875"/>
          </a:xfrm>
        </p:grpSpPr>
        <p:sp>
          <p:nvSpPr>
            <p:cNvPr id="523" name="Shape 523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243561" y="3167683"/>
            <a:ext cx="306826" cy="257164"/>
            <a:chOff x="2599825" y="3689700"/>
            <a:chExt cx="429850" cy="360275"/>
          </a:xfrm>
        </p:grpSpPr>
        <p:sp>
          <p:nvSpPr>
            <p:cNvPr id="527" name="Shape 527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2739527" y="3141094"/>
            <a:ext cx="277204" cy="289410"/>
            <a:chOff x="3294650" y="3652450"/>
            <a:chExt cx="388350" cy="405450"/>
          </a:xfrm>
        </p:grpSpPr>
        <p:sp>
          <p:nvSpPr>
            <p:cNvPr id="530" name="Shape 530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197590" y="3177712"/>
            <a:ext cx="323387" cy="237106"/>
            <a:chOff x="3936375" y="3703750"/>
            <a:chExt cx="453050" cy="332175"/>
          </a:xfrm>
        </p:grpSpPr>
        <p:sp>
          <p:nvSpPr>
            <p:cNvPr id="534" name="Shape 534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3678745" y="3177712"/>
            <a:ext cx="323387" cy="237106"/>
            <a:chOff x="4610450" y="3703750"/>
            <a:chExt cx="453050" cy="332175"/>
          </a:xfrm>
        </p:grpSpPr>
        <p:sp>
          <p:nvSpPr>
            <p:cNvPr id="540" name="Shape 540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4171231" y="3153746"/>
            <a:ext cx="300723" cy="285038"/>
            <a:chOff x="5300400" y="3670175"/>
            <a:chExt cx="421300" cy="399325"/>
          </a:xfrm>
        </p:grpSpPr>
        <p:sp>
          <p:nvSpPr>
            <p:cNvPr id="543" name="Shape 54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48" name="Shape 548"/>
          <p:cNvSpPr/>
          <p:nvPr/>
        </p:nvSpPr>
        <p:spPr>
          <a:xfrm>
            <a:off x="4635432" y="3128933"/>
            <a:ext cx="334736" cy="334718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49" name="Shape 549"/>
          <p:cNvGrpSpPr/>
          <p:nvPr/>
        </p:nvGrpSpPr>
        <p:grpSpPr>
          <a:xfrm>
            <a:off x="5137895" y="3150248"/>
            <a:ext cx="292015" cy="292033"/>
            <a:chOff x="6654650" y="3665275"/>
            <a:chExt cx="409100" cy="409125"/>
          </a:xfrm>
        </p:grpSpPr>
        <p:sp>
          <p:nvSpPr>
            <p:cNvPr id="550" name="Shape 55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795296" y="3619197"/>
            <a:ext cx="316427" cy="316445"/>
            <a:chOff x="570875" y="4322250"/>
            <a:chExt cx="443300" cy="443325"/>
          </a:xfrm>
        </p:grpSpPr>
        <p:sp>
          <p:nvSpPr>
            <p:cNvPr id="553" name="Shape 55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57" name="Shape 557"/>
          <p:cNvSpPr/>
          <p:nvPr/>
        </p:nvSpPr>
        <p:spPr>
          <a:xfrm>
            <a:off x="1263381" y="3680688"/>
            <a:ext cx="342588" cy="193529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58" name="Shape 558"/>
          <p:cNvGrpSpPr/>
          <p:nvPr/>
        </p:nvGrpSpPr>
        <p:grpSpPr>
          <a:xfrm>
            <a:off x="1800755" y="3595677"/>
            <a:ext cx="230129" cy="363484"/>
            <a:chOff x="1979475" y="4289300"/>
            <a:chExt cx="322400" cy="509225"/>
          </a:xfrm>
        </p:grpSpPr>
        <p:sp>
          <p:nvSpPr>
            <p:cNvPr id="559" name="Shape 559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2261423" y="3600460"/>
            <a:ext cx="271529" cy="353919"/>
            <a:chOff x="2624850" y="4296000"/>
            <a:chExt cx="380400" cy="495825"/>
          </a:xfrm>
        </p:grpSpPr>
        <p:sp>
          <p:nvSpPr>
            <p:cNvPr id="563" name="Shape 563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66" name="Shape 566"/>
          <p:cNvSpPr/>
          <p:nvPr/>
        </p:nvSpPr>
        <p:spPr>
          <a:xfrm>
            <a:off x="3214185" y="3632310"/>
            <a:ext cx="290266" cy="290284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2733024" y="3650619"/>
            <a:ext cx="290266" cy="253666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3694025" y="3631007"/>
            <a:ext cx="292907" cy="292889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69" name="Shape 569"/>
          <p:cNvGrpSpPr/>
          <p:nvPr/>
        </p:nvGrpSpPr>
        <p:grpSpPr>
          <a:xfrm>
            <a:off x="4153796" y="3635329"/>
            <a:ext cx="335593" cy="284181"/>
            <a:chOff x="5275975" y="4344850"/>
            <a:chExt cx="470150" cy="398125"/>
          </a:xfrm>
        </p:grpSpPr>
        <p:sp>
          <p:nvSpPr>
            <p:cNvPr id="570" name="Shape 570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73" name="Shape 573"/>
          <p:cNvSpPr/>
          <p:nvPr/>
        </p:nvSpPr>
        <p:spPr>
          <a:xfrm>
            <a:off x="4651992" y="3626653"/>
            <a:ext cx="301616" cy="301598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74" name="Shape 574"/>
          <p:cNvGrpSpPr/>
          <p:nvPr/>
        </p:nvGrpSpPr>
        <p:grpSpPr>
          <a:xfrm>
            <a:off x="5129168" y="3612238"/>
            <a:ext cx="309467" cy="330364"/>
            <a:chOff x="6642425" y="4312500"/>
            <a:chExt cx="433550" cy="462825"/>
          </a:xfrm>
        </p:grpSpPr>
        <p:sp>
          <p:nvSpPr>
            <p:cNvPr id="575" name="Shape 575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578" name="Shape 578"/>
          <p:cNvSpPr/>
          <p:nvPr/>
        </p:nvSpPr>
        <p:spPr>
          <a:xfrm>
            <a:off x="754775" y="4141362"/>
            <a:ext cx="397479" cy="234501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79" name="Shape 579"/>
          <p:cNvGrpSpPr/>
          <p:nvPr/>
        </p:nvGrpSpPr>
        <p:grpSpPr>
          <a:xfrm>
            <a:off x="1276005" y="4102547"/>
            <a:ext cx="317301" cy="312073"/>
            <a:chOff x="1244325" y="4999400"/>
            <a:chExt cx="444525" cy="437200"/>
          </a:xfrm>
        </p:grpSpPr>
        <p:sp>
          <p:nvSpPr>
            <p:cNvPr id="580" name="Shape 580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1785497" y="4092518"/>
            <a:ext cx="260644" cy="332113"/>
            <a:chOff x="1958100" y="4985350"/>
            <a:chExt cx="365150" cy="465275"/>
          </a:xfrm>
        </p:grpSpPr>
        <p:sp>
          <p:nvSpPr>
            <p:cNvPr id="586" name="Shape 586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2247469" y="4105152"/>
            <a:ext cx="299010" cy="307273"/>
            <a:chOff x="2605300" y="5003050"/>
            <a:chExt cx="418900" cy="430475"/>
          </a:xfrm>
        </p:grpSpPr>
        <p:sp>
          <p:nvSpPr>
            <p:cNvPr id="590" name="Shape 590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2699429" y="4111701"/>
            <a:ext cx="357399" cy="293764"/>
            <a:chOff x="3238475" y="5012225"/>
            <a:chExt cx="500700" cy="411550"/>
          </a:xfrm>
        </p:grpSpPr>
        <p:sp>
          <p:nvSpPr>
            <p:cNvPr id="594" name="Shape 594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3644304" y="4080312"/>
            <a:ext cx="392268" cy="356525"/>
            <a:chOff x="4562200" y="4968250"/>
            <a:chExt cx="549550" cy="499475"/>
          </a:xfrm>
        </p:grpSpPr>
        <p:sp>
          <p:nvSpPr>
            <p:cNvPr id="600" name="Shape 600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3223305" y="4100370"/>
            <a:ext cx="271957" cy="315981"/>
            <a:chOff x="3972400" y="4996350"/>
            <a:chExt cx="381000" cy="442675"/>
          </a:xfrm>
        </p:grpSpPr>
        <p:sp>
          <p:nvSpPr>
            <p:cNvPr id="606" name="Shape 606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4128956" y="4073781"/>
            <a:ext cx="385291" cy="369587"/>
            <a:chOff x="5241175" y="4959100"/>
            <a:chExt cx="539775" cy="517775"/>
          </a:xfrm>
        </p:grpSpPr>
        <p:sp>
          <p:nvSpPr>
            <p:cNvPr id="609" name="Shape 60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615" name="Shape 615"/>
          <p:cNvSpPr/>
          <p:nvPr/>
        </p:nvSpPr>
        <p:spPr>
          <a:xfrm>
            <a:off x="4633255" y="4164900"/>
            <a:ext cx="339090" cy="187426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616" name="Shape 616"/>
          <p:cNvGrpSpPr/>
          <p:nvPr/>
        </p:nvGrpSpPr>
        <p:grpSpPr>
          <a:xfrm>
            <a:off x="5159683" y="4128690"/>
            <a:ext cx="247135" cy="284181"/>
            <a:chOff x="6685175" y="5036025"/>
            <a:chExt cx="346225" cy="398125"/>
          </a:xfrm>
        </p:grpSpPr>
        <p:sp>
          <p:nvSpPr>
            <p:cNvPr id="617" name="Shape 617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5902417" y="2410998"/>
            <a:ext cx="432570" cy="421333"/>
            <a:chOff x="5926225" y="921350"/>
            <a:chExt cx="517800" cy="504350"/>
          </a:xfrm>
        </p:grpSpPr>
        <p:sp>
          <p:nvSpPr>
            <p:cNvPr id="623" name="Shape 62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25" name="Shape 625"/>
          <p:cNvSpPr/>
          <p:nvPr/>
        </p:nvSpPr>
        <p:spPr>
          <a:xfrm>
            <a:off x="6096337" y="26470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6" name="Shape 626"/>
          <p:cNvGrpSpPr/>
          <p:nvPr/>
        </p:nvGrpSpPr>
        <p:grpSpPr>
          <a:xfrm>
            <a:off x="6787405" y="2390379"/>
            <a:ext cx="432570" cy="421333"/>
            <a:chOff x="5926225" y="921350"/>
            <a:chExt cx="517800" cy="504350"/>
          </a:xfrm>
        </p:grpSpPr>
        <p:sp>
          <p:nvSpPr>
            <p:cNvPr id="627" name="Shape 62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Shape 629"/>
          <p:cNvSpPr/>
          <p:nvPr/>
        </p:nvSpPr>
        <p:spPr>
          <a:xfrm>
            <a:off x="6981325" y="26264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5902684" y="3139421"/>
            <a:ext cx="1075936" cy="1047988"/>
            <a:chOff x="5926225" y="921350"/>
            <a:chExt cx="517800" cy="504350"/>
          </a:xfrm>
        </p:grpSpPr>
        <p:sp>
          <p:nvSpPr>
            <p:cNvPr id="631" name="Shape 63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E69138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E69138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Shape 633"/>
          <p:cNvSpPr/>
          <p:nvPr/>
        </p:nvSpPr>
        <p:spPr>
          <a:xfrm>
            <a:off x="6384998" y="37265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3C78D8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57913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Bitter"/>
              <a:buChar char="●"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Bitter"/>
              <a:buChar char="●"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Bitter"/>
              <a:buChar char="●"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4294967295" type="ctrTitle"/>
          </p:nvPr>
        </p:nvSpPr>
        <p:spPr>
          <a:xfrm>
            <a:off x="1826100" y="1049950"/>
            <a:ext cx="5389499" cy="179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D9D9D9"/>
                </a:solidFill>
              </a:rPr>
              <a:t>Hello!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</a:rPr>
              <a:t>I am Jayden Smith</a:t>
            </a:r>
          </a:p>
        </p:txBody>
      </p:sp>
      <p:sp>
        <p:nvSpPr>
          <p:cNvPr id="108" name="Shape 108"/>
          <p:cNvSpPr txBox="1"/>
          <p:nvPr>
            <p:ph idx="4294967295" type="subTitle"/>
          </p:nvPr>
        </p:nvSpPr>
        <p:spPr>
          <a:xfrm>
            <a:off x="1826100" y="2845999"/>
            <a:ext cx="5453400" cy="14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You can find me at @username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sp>
        <p:nvSpPr>
          <p:cNvPr id="109" name="Shape 109"/>
          <p:cNvSpPr/>
          <p:nvPr/>
        </p:nvSpPr>
        <p:spPr>
          <a:xfrm>
            <a:off x="788336" y="791380"/>
            <a:ext cx="298118" cy="267621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1918075" y="1719025"/>
            <a:ext cx="5307899" cy="217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28" name="Shape 128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ctrTitle"/>
          </p:nvPr>
        </p:nvSpPr>
        <p:spPr>
          <a:xfrm>
            <a:off x="1778750" y="2345350"/>
            <a:ext cx="55866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35" name="Shape 135"/>
          <p:cNvSpPr txBox="1"/>
          <p:nvPr>
            <p:ph idx="4294967295" type="subTitle"/>
          </p:nvPr>
        </p:nvSpPr>
        <p:spPr>
          <a:xfrm>
            <a:off x="1778750" y="3259154"/>
            <a:ext cx="55866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600"/>
              <a:t>Bring the attention of your audience over a key concept using icons or illustrations</a:t>
            </a:r>
          </a:p>
        </p:txBody>
      </p:sp>
      <p:grpSp>
        <p:nvGrpSpPr>
          <p:cNvPr id="136" name="Shape 136"/>
          <p:cNvGrpSpPr/>
          <p:nvPr/>
        </p:nvGrpSpPr>
        <p:grpSpPr>
          <a:xfrm flipH="1">
            <a:off x="3926905" y="1157986"/>
            <a:ext cx="1187290" cy="1187362"/>
            <a:chOff x="6654650" y="3665275"/>
            <a:chExt cx="409100" cy="409125"/>
          </a:xfrm>
        </p:grpSpPr>
        <p:sp>
          <p:nvSpPr>
            <p:cNvPr id="137" name="Shape 13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4748569" y="1286079"/>
            <a:ext cx="468523" cy="468550"/>
            <a:chOff x="570875" y="4322250"/>
            <a:chExt cx="443300" cy="443325"/>
          </a:xfrm>
        </p:grpSpPr>
        <p:sp>
          <p:nvSpPr>
            <p:cNvPr id="140" name="Shape 14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1333200" y="1538075"/>
            <a:ext cx="3232199" cy="276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988460" y="1538075"/>
            <a:ext cx="3232199" cy="276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52" name="Shape 152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333200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3683437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1" name="Shape 161"/>
          <p:cNvSpPr txBox="1"/>
          <p:nvPr>
            <p:ph idx="3" type="body"/>
          </p:nvPr>
        </p:nvSpPr>
        <p:spPr>
          <a:xfrm>
            <a:off x="6033675" y="1504100"/>
            <a:ext cx="2235599" cy="27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2" name="Shape 162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63" name="Shape 163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Jourdai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