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Oswald"/>
      <p:regular r:id="rId34"/>
      <p:bold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4341A-4EE2-4885-B17D-4086B769AF5B}">
  <a:tblStyle styleId="{9064341A-4EE2-4885-B17D-4086B769AF5B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l graph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3000"/>
            </a:lvl1pPr>
            <a:lvl2pPr lvl="1" rtl="0" algn="ctr">
              <a:spcBef>
                <a:spcPts val="0"/>
              </a:spcBef>
              <a:buSzPct val="100000"/>
              <a:defRPr i="1" sz="3000"/>
            </a:lvl2pPr>
            <a:lvl3pPr lvl="2" rtl="0" algn="ctr">
              <a:spcBef>
                <a:spcPts val="0"/>
              </a:spcBef>
              <a:buSzPct val="100000"/>
              <a:defRPr i="1" sz="3000"/>
            </a:lvl3pPr>
            <a:lvl4pPr lvl="3" rtl="0" algn="ctr">
              <a:spcBef>
                <a:spcPts val="0"/>
              </a:spcBef>
              <a:buSzPct val="100000"/>
              <a:defRPr i="1" sz="3000"/>
            </a:lvl4pPr>
            <a:lvl5pPr lvl="4" rtl="0" algn="ctr">
              <a:spcBef>
                <a:spcPts val="0"/>
              </a:spcBef>
              <a:buSzPct val="100000"/>
              <a:defRPr i="1" sz="3000"/>
            </a:lvl5pPr>
            <a:lvl6pPr lvl="5" rtl="0" algn="ctr">
              <a:spcBef>
                <a:spcPts val="0"/>
              </a:spcBef>
              <a:buSzPct val="100000"/>
              <a:defRPr i="1" sz="3000"/>
            </a:lvl6pPr>
            <a:lvl7pPr lvl="6" rtl="0" algn="ctr">
              <a:spcBef>
                <a:spcPts val="0"/>
              </a:spcBef>
              <a:buSzPct val="100000"/>
              <a:defRPr i="1" sz="3000"/>
            </a:lvl7pPr>
            <a:lvl8pPr lvl="7" rtl="0" algn="ctr">
              <a:spcBef>
                <a:spcPts val="0"/>
              </a:spcBef>
              <a:buSzPct val="100000"/>
              <a:defRPr i="1" sz="3000"/>
            </a:lvl8pPr>
            <a:lvl9pPr lvl="8" algn="ctr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Source+Sans+Pro:400,700|Oswald:400,700" TargetMode="External"/><Relationship Id="rId4" Type="http://schemas.openxmlformats.org/officeDocument/2006/relationships/image" Target="../media/image0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442975" y="1641300"/>
            <a:ext cx="2580299" cy="247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/>
              <a:t>A complex idea can be conveyed with just a single still image.</a:t>
            </a:r>
          </a:p>
        </p:txBody>
      </p:sp>
      <p:pic>
        <p:nvPicPr>
          <p:cNvPr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699" cy="27656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>
            <p:ph idx="2" type="body"/>
          </p:nvPr>
        </p:nvSpPr>
        <p:spPr>
          <a:xfrm>
            <a:off x="6120725" y="1641300"/>
            <a:ext cx="2580299" cy="247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Namely making it possible to absorb large amounts of data quickly.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4294967295" type="title"/>
          </p:nvPr>
        </p:nvSpPr>
        <p:spPr>
          <a:xfrm>
            <a:off x="0" y="1881750"/>
            <a:ext cx="91440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600">
                <a:solidFill>
                  <a:srgbClr val="28324A"/>
                </a:solidFill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</a:p>
        </p:txBody>
      </p:sp>
      <p:grpSp>
        <p:nvGrpSpPr>
          <p:cNvPr id="536" name="Shape 536"/>
          <p:cNvGrpSpPr/>
          <p:nvPr/>
        </p:nvGrpSpPr>
        <p:grpSpPr>
          <a:xfrm>
            <a:off x="3099624" y="949849"/>
            <a:ext cx="2944751" cy="3170450"/>
            <a:chOff x="2768474" y="949849"/>
            <a:chExt cx="2944751" cy="3170450"/>
          </a:xfrm>
        </p:grpSpPr>
        <p:sp>
          <p:nvSpPr>
            <p:cNvPr id="537" name="Shape 537"/>
            <p:cNvSpPr/>
            <p:nvPr/>
          </p:nvSpPr>
          <p:spPr>
            <a:xfrm rot="5400000">
              <a:off x="2768474" y="949849"/>
              <a:ext cx="1706699" cy="1706699"/>
            </a:xfrm>
            <a:prstGeom prst="teardrop">
              <a:avLst>
                <a:gd fmla="val 100000" name="adj"/>
              </a:avLst>
            </a:pr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 flipH="1" rot="5400000">
              <a:off x="3109874" y="2754999"/>
              <a:ext cx="1365299" cy="1365299"/>
            </a:xfrm>
            <a:prstGeom prst="teardrop">
              <a:avLst>
                <a:gd fmla="val 10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 rot="10800000">
              <a:off x="4573417" y="1713349"/>
              <a:ext cx="943199" cy="943199"/>
            </a:xfrm>
            <a:prstGeom prst="teardrop">
              <a:avLst>
                <a:gd fmla="val 100000" name="adj"/>
              </a:avLst>
            </a:pr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 flipH="1">
              <a:off x="4573525" y="2754999"/>
              <a:ext cx="1139700" cy="1139700"/>
            </a:xfrm>
            <a:prstGeom prst="teardrop">
              <a:avLst>
                <a:gd fmla="val 100000" name="adj"/>
              </a:avLst>
            </a:pr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3485050" y="1567266"/>
            <a:ext cx="929493" cy="548373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42" name="Shape 542"/>
          <p:cNvGrpSpPr/>
          <p:nvPr/>
        </p:nvGrpSpPr>
        <p:grpSpPr>
          <a:xfrm>
            <a:off x="3844549" y="3126201"/>
            <a:ext cx="599842" cy="589957"/>
            <a:chOff x="1244325" y="4999400"/>
            <a:chExt cx="444525" cy="437200"/>
          </a:xfrm>
        </p:grpSpPr>
        <p:sp>
          <p:nvSpPr>
            <p:cNvPr id="543" name="Shape 543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5266888" y="3113863"/>
            <a:ext cx="409139" cy="420401"/>
            <a:chOff x="2605300" y="5003050"/>
            <a:chExt cx="418900" cy="430475"/>
          </a:xfrm>
        </p:grpSpPr>
        <p:sp>
          <p:nvSpPr>
            <p:cNvPr id="549" name="Shape 549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Shape 552"/>
          <p:cNvSpPr/>
          <p:nvPr/>
        </p:nvSpPr>
        <p:spPr>
          <a:xfrm>
            <a:off x="5213649" y="2080225"/>
            <a:ext cx="300114" cy="27302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/>
        </p:nvSpPr>
        <p:spPr>
          <a:xfrm>
            <a:off x="3021959" y="1214199"/>
            <a:ext cx="2903100" cy="2903100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>
            <p:ph type="title"/>
          </p:nvPr>
        </p:nvSpPr>
        <p:spPr>
          <a:xfrm>
            <a:off x="1073700" y="0"/>
            <a:ext cx="6996600" cy="943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559" name="Shape 559"/>
          <p:cNvSpPr/>
          <p:nvPr/>
        </p:nvSpPr>
        <p:spPr>
          <a:xfrm rot="2700000">
            <a:off x="2658025" y="1637233"/>
            <a:ext cx="2481944" cy="907500"/>
          </a:xfrm>
          <a:prstGeom prst="roundRect">
            <a:avLst>
              <a:gd fmla="val 5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 rot="2700000">
            <a:off x="3807808" y="2787015"/>
            <a:ext cx="2481944" cy="907500"/>
          </a:xfrm>
          <a:prstGeom prst="roundRect">
            <a:avLst>
              <a:gd fmla="val 50000" name="adj"/>
            </a:avLst>
          </a:prstGeom>
          <a:solidFill>
            <a:srgbClr val="28324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 rot="-2700000">
            <a:off x="2657771" y="2786946"/>
            <a:ext cx="2481944" cy="9075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 rot="-2700000">
            <a:off x="3807554" y="1637165"/>
            <a:ext cx="2481944" cy="907500"/>
          </a:xfrm>
          <a:prstGeom prst="roundRect">
            <a:avLst>
              <a:gd fmla="val 5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cap="flat" cmpd="sng" w="76200">
            <a:solidFill>
              <a:srgbClr val="7F7F7F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632411" y="1824887"/>
            <a:ext cx="840299" cy="841499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3632411" y="2666171"/>
            <a:ext cx="840299" cy="840299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472916" y="1824887"/>
            <a:ext cx="841499" cy="841499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4472916" y="2666171"/>
            <a:ext cx="841499" cy="840299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3852560" y="2045785"/>
            <a:ext cx="1240799" cy="124079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1" anchor="ctr" bIns="45700" lIns="91425" rIns="91425" tIns="10058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</a:p>
        </p:txBody>
      </p:sp>
      <p:sp>
        <p:nvSpPr>
          <p:cNvPr id="569" name="Shape 569"/>
          <p:cNvSpPr txBox="1"/>
          <p:nvPr/>
        </p:nvSpPr>
        <p:spPr>
          <a:xfrm rot="-2700000">
            <a:off x="2867938" y="3520645"/>
            <a:ext cx="1142967" cy="32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70" name="Shape 570"/>
          <p:cNvSpPr/>
          <p:nvPr/>
        </p:nvSpPr>
        <p:spPr>
          <a:xfrm>
            <a:off x="3751656" y="1311700"/>
            <a:ext cx="123899" cy="123899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066753" y="1311700"/>
            <a:ext cx="123899" cy="123899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8" y="1943930"/>
            <a:ext cx="123899" cy="123899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5708038" y="3251592"/>
            <a:ext cx="123899" cy="123899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3751656" y="3890257"/>
            <a:ext cx="123899" cy="123899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5066753" y="3890257"/>
            <a:ext cx="123899" cy="123899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7" y="1943930"/>
            <a:ext cx="123899" cy="123899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3108647" y="3251592"/>
            <a:ext cx="123899" cy="123899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5645948" y="2403249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 rot="5400000">
            <a:off x="2776348" y="2403249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08" y="968448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211008" y="3838046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 rot="-2700000">
            <a:off x="4935249" y="1481511"/>
            <a:ext cx="1151028" cy="32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3" name="Shape 583"/>
          <p:cNvSpPr txBox="1"/>
          <p:nvPr/>
        </p:nvSpPr>
        <p:spPr>
          <a:xfrm rot="2700000">
            <a:off x="2857862" y="1504385"/>
            <a:ext cx="1170968" cy="32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4" name="Shape 584"/>
          <p:cNvSpPr txBox="1"/>
          <p:nvPr/>
        </p:nvSpPr>
        <p:spPr>
          <a:xfrm rot="2700000">
            <a:off x="4890331" y="3529022"/>
            <a:ext cx="1166726" cy="32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161100" y="477043"/>
            <a:ext cx="28217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b="1" lang="en" sz="9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</a:p>
        </p:txBody>
      </p:sp>
      <p:grpSp>
        <p:nvGrpSpPr>
          <p:cNvPr id="586" name="Shape 586"/>
          <p:cNvGrpSpPr/>
          <p:nvPr/>
        </p:nvGrpSpPr>
        <p:grpSpPr>
          <a:xfrm>
            <a:off x="6242653" y="1106489"/>
            <a:ext cx="1932505" cy="647162"/>
            <a:chOff x="8578271" y="1488369"/>
            <a:chExt cx="2810099" cy="941054"/>
          </a:xfrm>
        </p:grpSpPr>
        <p:sp>
          <p:nvSpPr>
            <p:cNvPr id="587" name="Shape 587"/>
            <p:cNvSpPr txBox="1"/>
            <p:nvPr/>
          </p:nvSpPr>
          <p:spPr>
            <a:xfrm>
              <a:off x="8578271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8578271" y="1488369"/>
              <a:ext cx="2810099" cy="40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800" u="none" cap="none" strike="noStrik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6243031" y="3261424"/>
            <a:ext cx="1932498" cy="647072"/>
            <a:chOff x="6426462" y="3475458"/>
            <a:chExt cx="2133000" cy="714208"/>
          </a:xfrm>
        </p:grpSpPr>
        <p:sp>
          <p:nvSpPr>
            <p:cNvPr id="590" name="Shape 590"/>
            <p:cNvSpPr txBox="1"/>
            <p:nvPr/>
          </p:nvSpPr>
          <p:spPr>
            <a:xfrm>
              <a:off x="6426462" y="3745966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1" name="Shape 591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800" u="none" cap="none" strike="noStrik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770510" y="1106489"/>
            <a:ext cx="1932505" cy="647162"/>
            <a:chOff x="8578271" y="1488369"/>
            <a:chExt cx="2810099" cy="941054"/>
          </a:xfrm>
        </p:grpSpPr>
        <p:sp>
          <p:nvSpPr>
            <p:cNvPr id="593" name="Shape 593"/>
            <p:cNvSpPr txBox="1"/>
            <p:nvPr/>
          </p:nvSpPr>
          <p:spPr>
            <a:xfrm>
              <a:off x="8578271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8578271" y="1488369"/>
              <a:ext cx="2810099" cy="40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i="0" lang="en" sz="1800" u="none" cap="none" strike="noStrik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770598" y="3261424"/>
            <a:ext cx="1932498" cy="647072"/>
            <a:chOff x="386248" y="3475458"/>
            <a:chExt cx="2133000" cy="714208"/>
          </a:xfrm>
        </p:grpSpPr>
        <p:sp>
          <p:nvSpPr>
            <p:cNvPr id="596" name="Shape 596"/>
            <p:cNvSpPr txBox="1"/>
            <p:nvPr/>
          </p:nvSpPr>
          <p:spPr>
            <a:xfrm>
              <a:off x="386248" y="3745966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7" name="Shape 597"/>
            <p:cNvSpPr txBox="1"/>
            <p:nvPr/>
          </p:nvSpPr>
          <p:spPr>
            <a:xfrm>
              <a:off x="386248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i="0" lang="en" sz="1800" u="none" cap="none" strike="noStrik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2909641" y="2503144"/>
            <a:ext cx="258711" cy="313123"/>
            <a:chOff x="584925" y="922575"/>
            <a:chExt cx="415200" cy="502525"/>
          </a:xfrm>
        </p:grpSpPr>
        <p:sp>
          <p:nvSpPr>
            <p:cNvPr id="599" name="Shape 599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5777554" y="2570200"/>
            <a:ext cx="280800" cy="188721"/>
            <a:chOff x="1241275" y="3718400"/>
            <a:chExt cx="450650" cy="302875"/>
          </a:xfrm>
        </p:grpSpPr>
        <p:sp>
          <p:nvSpPr>
            <p:cNvPr id="603" name="Shape 603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08" name="Shape 608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12" name="Shape 612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4290252" y="2353333"/>
            <a:ext cx="367377" cy="598936"/>
            <a:chOff x="6730350" y="2315900"/>
            <a:chExt cx="257700" cy="420100"/>
          </a:xfrm>
        </p:grpSpPr>
        <p:sp>
          <p:nvSpPr>
            <p:cNvPr id="615" name="Shape 61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</a:p>
        </p:txBody>
      </p:sp>
      <p:graphicFrame>
        <p:nvGraphicFramePr>
          <p:cNvPr id="625" name="Shape 625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{9064341A-4EE2-4885-B17D-4086B769AF5B}</a:tableStyleId>
              </a:tblPr>
              <a:tblGrid>
                <a:gridCol w="1524800"/>
                <a:gridCol w="1524800"/>
                <a:gridCol w="1524800"/>
                <a:gridCol w="1524800"/>
              </a:tblGrid>
              <a:tr h="58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807243" y="790175"/>
            <a:ext cx="7529512" cy="3586893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632" name="Shape 632"/>
          <p:cNvSpPr/>
          <p:nvPr/>
        </p:nvSpPr>
        <p:spPr>
          <a:xfrm>
            <a:off x="2073621" y="1625042"/>
            <a:ext cx="6197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sp>
        <p:nvSpPr>
          <p:cNvPr id="633" name="Shape 633"/>
          <p:cNvSpPr/>
          <p:nvPr/>
        </p:nvSpPr>
        <p:spPr>
          <a:xfrm rot="8100000">
            <a:off x="1417704" y="1853734"/>
            <a:ext cx="126430" cy="126430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 rot="8100000">
            <a:off x="2860329" y="3383134"/>
            <a:ext cx="126430" cy="126430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 rot="8100000">
            <a:off x="3915304" y="1663084"/>
            <a:ext cx="126430" cy="126430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 rot="8100000">
            <a:off x="4553704" y="3561934"/>
            <a:ext cx="126430" cy="126430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 rot="8100000">
            <a:off x="6493879" y="2127759"/>
            <a:ext cx="126430" cy="126430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 rot="8100000">
            <a:off x="7282704" y="3740734"/>
            <a:ext cx="126430" cy="126430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4294967295" type="ctrTitle"/>
          </p:nvPr>
        </p:nvSpPr>
        <p:spPr>
          <a:xfrm>
            <a:off x="685800" y="2726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644" name="Shape 644"/>
          <p:cNvSpPr txBox="1"/>
          <p:nvPr>
            <p:ph idx="4294967295" type="subTitle"/>
          </p:nvPr>
        </p:nvSpPr>
        <p:spPr>
          <a:xfrm>
            <a:off x="685800" y="3655110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C78D8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4294967295" type="ctrTitle"/>
          </p:nvPr>
        </p:nvSpPr>
        <p:spPr>
          <a:xfrm>
            <a:off x="685800" y="32584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</a:p>
        </p:txBody>
      </p:sp>
      <p:sp>
        <p:nvSpPr>
          <p:cNvPr id="650" name="Shape 650"/>
          <p:cNvSpPr txBox="1"/>
          <p:nvPr>
            <p:ph idx="4294967295" type="subTitle"/>
          </p:nvPr>
        </p:nvSpPr>
        <p:spPr>
          <a:xfrm>
            <a:off x="685800" y="93675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00"/>
              <a:t>That’s a lot of money</a:t>
            </a:r>
          </a:p>
        </p:txBody>
      </p:sp>
      <p:sp>
        <p:nvSpPr>
          <p:cNvPr id="651" name="Shape 651"/>
          <p:cNvSpPr txBox="1"/>
          <p:nvPr>
            <p:ph idx="4294967295" type="ctrTitle"/>
          </p:nvPr>
        </p:nvSpPr>
        <p:spPr>
          <a:xfrm>
            <a:off x="685800" y="295474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</a:p>
        </p:txBody>
      </p:sp>
      <p:sp>
        <p:nvSpPr>
          <p:cNvPr id="652" name="Shape 652"/>
          <p:cNvSpPr txBox="1"/>
          <p:nvPr>
            <p:ph idx="4294967295" type="subTitle"/>
          </p:nvPr>
        </p:nvSpPr>
        <p:spPr>
          <a:xfrm>
            <a:off x="685800" y="356565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00"/>
              <a:t>Total success!</a:t>
            </a:r>
          </a:p>
        </p:txBody>
      </p:sp>
      <p:sp>
        <p:nvSpPr>
          <p:cNvPr id="653" name="Shape 653"/>
          <p:cNvSpPr txBox="1"/>
          <p:nvPr>
            <p:ph idx="4294967295" type="ctrTitle"/>
          </p:nvPr>
        </p:nvSpPr>
        <p:spPr>
          <a:xfrm>
            <a:off x="685800" y="164029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</a:p>
        </p:txBody>
      </p:sp>
      <p:sp>
        <p:nvSpPr>
          <p:cNvPr id="654" name="Shape 654"/>
          <p:cNvSpPr txBox="1"/>
          <p:nvPr>
            <p:ph idx="4294967295" type="subTitle"/>
          </p:nvPr>
        </p:nvSpPr>
        <p:spPr>
          <a:xfrm>
            <a:off x="685800" y="225120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00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660" name="Shape 660"/>
          <p:cNvSpPr/>
          <p:nvPr/>
        </p:nvSpPr>
        <p:spPr>
          <a:xfrm>
            <a:off x="578575" y="2061637"/>
            <a:ext cx="2807999" cy="1325100"/>
          </a:xfrm>
          <a:prstGeom prst="homePlate">
            <a:avLst>
              <a:gd fmla="val 30129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661" name="Shape 661"/>
          <p:cNvSpPr/>
          <p:nvPr/>
        </p:nvSpPr>
        <p:spPr>
          <a:xfrm>
            <a:off x="3242325" y="2061637"/>
            <a:ext cx="2861999" cy="1325100"/>
          </a:xfrm>
          <a:prstGeom prst="chevron">
            <a:avLst>
              <a:gd fmla="val 29853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662" name="Shape 662"/>
          <p:cNvSpPr/>
          <p:nvPr/>
        </p:nvSpPr>
        <p:spPr>
          <a:xfrm>
            <a:off x="5960075" y="2061637"/>
            <a:ext cx="2861999" cy="1325100"/>
          </a:xfrm>
          <a:prstGeom prst="chevron">
            <a:avLst>
              <a:gd fmla="val 29853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69" name="Shape 669"/>
          <p:cNvSpPr txBox="1"/>
          <p:nvPr>
            <p:ph idx="2" type="body"/>
          </p:nvPr>
        </p:nvSpPr>
        <p:spPr>
          <a:xfrm>
            <a:off x="3845086" y="1009650"/>
            <a:ext cx="22278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70" name="Shape 670"/>
          <p:cNvSpPr txBox="1"/>
          <p:nvPr>
            <p:ph idx="3" type="body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671" name="Shape 671"/>
          <p:cNvSpPr txBox="1"/>
          <p:nvPr>
            <p:ph idx="4" type="body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72" name="Shape 672"/>
          <p:cNvSpPr txBox="1"/>
          <p:nvPr>
            <p:ph idx="5" type="body"/>
          </p:nvPr>
        </p:nvSpPr>
        <p:spPr>
          <a:xfrm>
            <a:off x="3845086" y="2895600"/>
            <a:ext cx="22278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73" name="Shape 673"/>
          <p:cNvSpPr txBox="1"/>
          <p:nvPr>
            <p:ph idx="6" type="body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grpSp>
        <p:nvGrpSpPr>
          <p:cNvPr id="674" name="Shape 674"/>
          <p:cNvGrpSpPr/>
          <p:nvPr/>
        </p:nvGrpSpPr>
        <p:grpSpPr>
          <a:xfrm>
            <a:off x="623677" y="1195789"/>
            <a:ext cx="464313" cy="494724"/>
            <a:chOff x="5970800" y="1619250"/>
            <a:chExt cx="428650" cy="456725"/>
          </a:xfrm>
        </p:grpSpPr>
        <p:sp>
          <p:nvSpPr>
            <p:cNvPr id="675" name="Shape 67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Shape 680"/>
          <p:cNvSpPr/>
          <p:nvPr/>
        </p:nvSpPr>
        <p:spPr>
          <a:xfrm>
            <a:off x="637248" y="3095965"/>
            <a:ext cx="414053" cy="436529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1" name="Shape 681"/>
          <p:cNvGrpSpPr/>
          <p:nvPr/>
        </p:nvGrpSpPr>
        <p:grpSpPr>
          <a:xfrm>
            <a:off x="3430563" y="1195789"/>
            <a:ext cx="413294" cy="382058"/>
            <a:chOff x="5975075" y="2327500"/>
            <a:chExt cx="420100" cy="388350"/>
          </a:xfrm>
        </p:grpSpPr>
        <p:sp>
          <p:nvSpPr>
            <p:cNvPr id="682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6170551" y="3095965"/>
            <a:ext cx="464307" cy="464282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5" name="Shape 685"/>
          <p:cNvGrpSpPr/>
          <p:nvPr/>
        </p:nvGrpSpPr>
        <p:grpSpPr>
          <a:xfrm>
            <a:off x="3344446" y="3095965"/>
            <a:ext cx="502966" cy="425914"/>
            <a:chOff x="5275975" y="4344850"/>
            <a:chExt cx="470150" cy="398125"/>
          </a:xfrm>
        </p:grpSpPr>
        <p:sp>
          <p:nvSpPr>
            <p:cNvPr id="686" name="Shape 686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6327054" y="1195789"/>
            <a:ext cx="279140" cy="455052"/>
            <a:chOff x="6730350" y="2315900"/>
            <a:chExt cx="257700" cy="420100"/>
          </a:xfrm>
        </p:grpSpPr>
        <p:sp>
          <p:nvSpPr>
            <p:cNvPr id="690" name="Shape 690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810925" y="742950"/>
            <a:ext cx="75222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810925" y="1578150"/>
            <a:ext cx="34520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b="1" i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b="1" i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4730105" y="1578150"/>
            <a:ext cx="36029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b="1" i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b="1" i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810925" y="3296325"/>
            <a:ext cx="75222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Credits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idx="1" type="body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CEF6"/>
                </a:solidFill>
              </a:rPr>
              <a:t>You can copy&amp;paste graphs from </a:t>
            </a:r>
            <a:r>
              <a:rPr b="1" lang="en" u="sng">
                <a:solidFill>
                  <a:srgbClr val="00CEF6"/>
                </a:solidFill>
                <a:hlinkClick r:id="rId3"/>
              </a:rPr>
              <a:t>Google Sheets</a:t>
            </a:r>
          </a:p>
        </p:txBody>
      </p:sp>
      <p:pic>
        <p:nvPicPr>
          <p:cNvPr id="700" name="Shape 7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49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 txBox="1"/>
          <p:nvPr>
            <p:ph idx="4294967295" type="body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707" name="Shape 70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14" name="Shape 714"/>
          <p:cNvSpPr txBox="1"/>
          <p:nvPr>
            <p:ph idx="4294967295" type="body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47877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1" name="Shape 721"/>
          <p:cNvSpPr txBox="1"/>
          <p:nvPr>
            <p:ph idx="4294967295" type="body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/>
        </p:nvSpPr>
        <p:spPr>
          <a:xfrm>
            <a:off x="4073423" y="1047225"/>
            <a:ext cx="4632559" cy="3606500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267276" y="1238743"/>
            <a:ext cx="4244699" cy="27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8" name="Shape 728"/>
          <p:cNvSpPr txBox="1"/>
          <p:nvPr>
            <p:ph idx="4294967295" type="body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4294967295" type="ctrTitle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/>
              <a:t>THANKS!</a:t>
            </a:r>
          </a:p>
        </p:txBody>
      </p:sp>
      <p:sp>
        <p:nvSpPr>
          <p:cNvPr id="734" name="Shape 734"/>
          <p:cNvSpPr txBox="1"/>
          <p:nvPr>
            <p:ph idx="4294967295" type="subTitle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You can find me 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@username / user@mail.me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1110850" y="1200150"/>
            <a:ext cx="6922199" cy="26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b="1" lang="en" sz="1400"/>
              <a:t>Oswald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b="1" lang="en" sz="1400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https://www.google.com/fonts#UsePlace:use/Collection:Source+Sans+Pro:400,700|Oswald:400,700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Sky blue </a:t>
            </a:r>
            <a:r>
              <a:rPr b="1" lang="en" sz="1400">
                <a:solidFill>
                  <a:srgbClr val="00CEF6"/>
                </a:solidFill>
              </a:rPr>
              <a:t>#00cef6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Bright green </a:t>
            </a:r>
            <a:r>
              <a:rPr b="1" lang="en" sz="1400">
                <a:solidFill>
                  <a:srgbClr val="AFF000"/>
                </a:solidFill>
              </a:rPr>
              <a:t>#aff000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Blue  </a:t>
            </a:r>
            <a:r>
              <a:rPr b="1" lang="en" sz="1400">
                <a:solidFill>
                  <a:srgbClr val="3C78D8"/>
                </a:solidFill>
              </a:rPr>
              <a:t>#3c78d8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Dark blue  </a:t>
            </a:r>
            <a:r>
              <a:rPr b="1" lang="en" sz="1400">
                <a:solidFill>
                  <a:srgbClr val="28324A"/>
                </a:solidFill>
              </a:rPr>
              <a:t>#28324a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047750" y="3790650"/>
            <a:ext cx="69221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8" name="Shape 7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50" y="285072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Shape 753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754" name="Shape 754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761" name="Shape 761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64" name="Shape 764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Shape 766"/>
          <p:cNvSpPr/>
          <p:nvPr/>
        </p:nvSpPr>
        <p:spPr>
          <a:xfrm>
            <a:off x="2077701" y="393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2661147" y="394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68" name="Shape 768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769" name="Shape 769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773" name="Shape 773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Shape 777"/>
          <p:cNvSpPr/>
          <p:nvPr/>
        </p:nvSpPr>
        <p:spPr>
          <a:xfrm>
            <a:off x="4284930" y="392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78" name="Shape 778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779" name="Shape 779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800" name="Shape 800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803" name="Shape 803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807" name="Shape 807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811" name="Shape 811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Shape 815"/>
          <p:cNvSpPr/>
          <p:nvPr/>
        </p:nvSpPr>
        <p:spPr>
          <a:xfrm>
            <a:off x="2048085" y="950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3180804" y="970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3755576" y="973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19" name="Shape 819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820" name="Shape 820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823" name="Shape 82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826" name="Shape 826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829" name="Shape 829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Shape 831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832" name="Shape 832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837" name="Shape 837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840" name="Shape 840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Shape 843"/>
          <p:cNvSpPr/>
          <p:nvPr/>
        </p:nvSpPr>
        <p:spPr>
          <a:xfrm>
            <a:off x="2618781" y="1519980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4" name="Shape 844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845" name="Shape 845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848" name="Shape 848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Shape 853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854" name="Shape 854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57" name="Shape 857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863" name="Shape 863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869" name="Shape 869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Shape 873"/>
          <p:cNvSpPr/>
          <p:nvPr/>
        </p:nvSpPr>
        <p:spPr>
          <a:xfrm>
            <a:off x="936309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1499857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2063405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76" name="Shape 876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877" name="Shape 877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Shape 879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880" name="Shape 880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883" name="Shape 883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Shape 885"/>
          <p:cNvSpPr/>
          <p:nvPr/>
        </p:nvSpPr>
        <p:spPr>
          <a:xfrm>
            <a:off x="4317598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86" name="Shape 886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887" name="Shape 88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Shape 889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890" name="Shape 890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Shape 895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896" name="Shape 896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Shape 898"/>
          <p:cNvSpPr/>
          <p:nvPr/>
        </p:nvSpPr>
        <p:spPr>
          <a:xfrm>
            <a:off x="1492207" y="2600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972049" y="2600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00" name="Shape 900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901" name="Shape 901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904" name="Shape 904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07" name="Shape 907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908" name="Shape 90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911" name="Shape 911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4" name="Shape 914"/>
          <p:cNvSpPr/>
          <p:nvPr/>
        </p:nvSpPr>
        <p:spPr>
          <a:xfrm>
            <a:off x="341116" y="3226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4906165" y="2621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6" name="Shape 916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917" name="Shape 917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Shape 919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920" name="Shape 920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Shape 924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925" name="Shape 925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929" name="Shape 929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Shape 931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932" name="Shape 932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936" name="Shape 936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942" name="Shape 942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945" name="Shape 945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Shape 950"/>
          <p:cNvSpPr/>
          <p:nvPr/>
        </p:nvSpPr>
        <p:spPr>
          <a:xfrm>
            <a:off x="4844905" y="3182556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1" name="Shape 951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952" name="Shape 952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Shape 954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955" name="Shape 955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Shape 959"/>
          <p:cNvSpPr/>
          <p:nvPr/>
        </p:nvSpPr>
        <p:spPr>
          <a:xfrm>
            <a:off x="895468" y="3828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60" name="Shape 96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61" name="Shape 961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965" name="Shape 965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Shape 968"/>
          <p:cNvSpPr/>
          <p:nvPr/>
        </p:nvSpPr>
        <p:spPr>
          <a:xfrm>
            <a:off x="3180302" y="3772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2616754" y="3793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3742304" y="3770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71" name="Shape 971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972" name="Shape 972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Shape 975"/>
          <p:cNvSpPr/>
          <p:nvPr/>
        </p:nvSpPr>
        <p:spPr>
          <a:xfrm>
            <a:off x="4864300" y="3765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76" name="Shape 976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977" name="Shape 977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299775" y="4368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1" name="Shape 981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982" name="Shape 982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Shape 987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988" name="Shape 988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Shape 991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92" name="Shape 992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996" name="Shape 996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Shape 1001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1002" name="Shape 1002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Shape 1007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1008" name="Shape 1008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1011" name="Shape 101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Shape 1017"/>
          <p:cNvSpPr/>
          <p:nvPr/>
        </p:nvSpPr>
        <p:spPr>
          <a:xfrm>
            <a:off x="4842355" y="4395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18" name="Shape 1018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1019" name="Shape 1019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Shape 1024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1025" name="Shape 102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27" name="Shape 1027"/>
          <p:cNvSpPr/>
          <p:nvPr/>
        </p:nvSpPr>
        <p:spPr>
          <a:xfrm>
            <a:off x="6553537" y="2113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28" name="Shape 1028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1029" name="Shape 102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Shape 1031"/>
          <p:cNvSpPr/>
          <p:nvPr/>
        </p:nvSpPr>
        <p:spPr>
          <a:xfrm>
            <a:off x="7438525" y="2093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32" name="Shape 1032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1033" name="Shape 103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Shape 1035"/>
          <p:cNvSpPr/>
          <p:nvPr/>
        </p:nvSpPr>
        <p:spPr>
          <a:xfrm>
            <a:off x="6842198" y="3193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900">
                <a:solidFill>
                  <a:schemeClr val="dk1"/>
                </a:solidFill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900">
                <a:solidFill>
                  <a:schemeClr val="dk1"/>
                </a:solidFill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900">
                <a:solidFill>
                  <a:schemeClr val="dk1"/>
                </a:solidFill>
              </a:rPr>
              <a:t>Change line color, width and style</a:t>
            </a:r>
            <a:r>
              <a:rPr lang="en" sz="9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4294967295" type="ctrTitle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0"/>
              <a:t>HELLO!</a:t>
            </a:r>
          </a:p>
        </p:txBody>
      </p:sp>
      <p:sp>
        <p:nvSpPr>
          <p:cNvPr id="468" name="Shape 468"/>
          <p:cNvSpPr txBox="1"/>
          <p:nvPr>
            <p:ph idx="4294967295" type="subTitle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You can find me at @username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474" name="Shape 474"/>
          <p:cNvSpPr txBox="1"/>
          <p:nvPr>
            <p:ph idx="1" type="subTitle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4294967295" type="ctrTitle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0"/>
              <a:t>BIG CONCEPT</a:t>
            </a:r>
          </a:p>
        </p:txBody>
      </p:sp>
      <p:sp>
        <p:nvSpPr>
          <p:cNvPr id="492" name="Shape 492"/>
          <p:cNvSpPr txBox="1"/>
          <p:nvPr>
            <p:ph idx="4294967295" type="subTitle"/>
          </p:nvPr>
        </p:nvSpPr>
        <p:spPr>
          <a:xfrm>
            <a:off x="2169650" y="3182950"/>
            <a:ext cx="48048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4146169" y="640687"/>
            <a:ext cx="1166507" cy="1166538"/>
            <a:chOff x="6654650" y="3665275"/>
            <a:chExt cx="409100" cy="409125"/>
          </a:xfrm>
        </p:grpSpPr>
        <p:sp>
          <p:nvSpPr>
            <p:cNvPr id="494" name="Shape 494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 rot="1940693">
            <a:off x="3340903" y="1116018"/>
            <a:ext cx="587625" cy="587659"/>
            <a:chOff x="570875" y="4322250"/>
            <a:chExt cx="443300" cy="443325"/>
          </a:xfrm>
        </p:grpSpPr>
        <p:sp>
          <p:nvSpPr>
            <p:cNvPr id="497" name="Shape 49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3829676" y="64070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rot="1793658">
            <a:off x="5318500" y="1302383"/>
            <a:ext cx="225077" cy="2149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508" name="Shape 50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509" name="Shape 509"/>
          <p:cNvSpPr txBox="1"/>
          <p:nvPr>
            <p:ph idx="2" type="body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516" name="Shape 516"/>
          <p:cNvSpPr txBox="1"/>
          <p:nvPr>
            <p:ph idx="2" type="body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517" name="Shape 517"/>
          <p:cNvSpPr txBox="1"/>
          <p:nvPr>
            <p:ph idx="3" type="body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